
<file path=[Content_Types].xml><?xml version="1.0" encoding="utf-8"?>
<Types xmlns="http://schemas.openxmlformats.org/package/2006/content-types">
  <Override PartName="/ppt/slides/slide29.xml" ContentType="application/vnd.openxmlformats-officedocument.presentationml.slide+xml"/>
  <Override PartName="/ppt/slideLayouts/slideLayout39.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diagrams/quickStyle2.xml" ContentType="application/vnd.openxmlformats-officedocument.drawingml.diagramStyle+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diagrams/data3.xml" ContentType="application/vnd.openxmlformats-officedocument.drawingml.diagramData+xml"/>
  <Override PartName="/ppt/notesSlides/notesSlide6.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diagrams/layout4.xml" ContentType="application/vnd.openxmlformats-officedocument.drawingml.diagramLayout+xml"/>
  <Override PartName="/ppt/notesSlides/notesSlide22.xml" ContentType="application/vnd.openxmlformats-officedocument.presentationml.notesSlide+xml"/>
  <Override PartName="/ppt/notesSlides/notesSlide3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7" r:id="rId2"/>
    <p:sldId id="258" r:id="rId3"/>
    <p:sldId id="259" r:id="rId4"/>
    <p:sldId id="260" r:id="rId5"/>
    <p:sldId id="261" r:id="rId6"/>
    <p:sldId id="262" r:id="rId7"/>
    <p:sldId id="263" r:id="rId8"/>
    <p:sldId id="265" r:id="rId9"/>
    <p:sldId id="264" r:id="rId10"/>
    <p:sldId id="303"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80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1253" autoAdjust="0"/>
    <p:restoredTop sz="94856" autoAdjust="0"/>
  </p:normalViewPr>
  <p:slideViewPr>
    <p:cSldViewPr>
      <p:cViewPr>
        <p:scale>
          <a:sx n="80" d="100"/>
          <a:sy n="80" d="100"/>
        </p:scale>
        <p:origin x="360" y="-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559E22-55E8-4B16-8E01-4321A5C0A0EF}"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fr-FR"/>
        </a:p>
      </dgm:t>
    </dgm:pt>
    <dgm:pt modelId="{BC4D5EC6-FB43-4A36-A89C-8911793DE938}">
      <dgm:prSet phldrT="[Texte]" custT="1"/>
      <dgm:spPr>
        <a:ln>
          <a:solidFill>
            <a:schemeClr val="bg2">
              <a:lumMod val="25000"/>
            </a:schemeClr>
          </a:solidFill>
        </a:ln>
        <a:effectLst>
          <a:outerShdw blurRad="50800" dist="38100" dir="2700000" algn="tl" rotWithShape="0">
            <a:prstClr val="black">
              <a:alpha val="40000"/>
            </a:prstClr>
          </a:outerShdw>
        </a:effectLst>
      </dgm:spPr>
      <dgm:t>
        <a:bodyPr/>
        <a:lstStyle/>
        <a:p>
          <a:pPr algn="r" rtl="1"/>
          <a:r>
            <a:rPr lang="ar-MA" sz="1400" b="0" kern="1200" dirty="0" smtClean="0">
              <a:solidFill>
                <a:schemeClr val="bg2">
                  <a:lumMod val="10000"/>
                </a:schemeClr>
              </a:solidFill>
              <a:latin typeface="Microsoft Sans Serif" pitchFamily="34" charset="0"/>
              <a:ea typeface="+mn-ea"/>
              <a:cs typeface="Microsoft Sans Serif" pitchFamily="34" charset="0"/>
            </a:rPr>
            <a:t>يتبلور تفعيل المبادرة الوطنية في إنجاز مشاريع تهدف التنمية البشرية من خلال :</a:t>
          </a:r>
          <a:endParaRPr lang="fr-FR" sz="1400" b="0" kern="1200" dirty="0" smtClean="0">
            <a:solidFill>
              <a:schemeClr val="bg2">
                <a:lumMod val="10000"/>
              </a:schemeClr>
            </a:solidFill>
            <a:latin typeface="Microsoft Sans Serif" pitchFamily="34" charset="0"/>
            <a:ea typeface="+mn-ea"/>
            <a:cs typeface="Microsoft Sans Serif" pitchFamily="34" charset="0"/>
          </a:endParaRPr>
        </a:p>
      </dgm:t>
    </dgm:pt>
    <dgm:pt modelId="{5A6F8108-B840-4561-856E-DF1AB973C85D}" type="parTrans" cxnId="{67CE5584-E46C-4DC4-A629-E2D0EA523ED9}">
      <dgm:prSet/>
      <dgm:spPr/>
      <dgm:t>
        <a:bodyPr/>
        <a:lstStyle/>
        <a:p>
          <a:endParaRPr lang="fr-FR" sz="1200"/>
        </a:p>
      </dgm:t>
    </dgm:pt>
    <dgm:pt modelId="{55AAA59C-1BB6-47FE-BF05-F7FFBB010FB5}" type="sibTrans" cxnId="{67CE5584-E46C-4DC4-A629-E2D0EA523ED9}">
      <dgm:prSet/>
      <dgm:spPr/>
      <dgm:t>
        <a:bodyPr/>
        <a:lstStyle/>
        <a:p>
          <a:endParaRPr lang="fr-FR" sz="1200"/>
        </a:p>
      </dgm:t>
    </dgm:pt>
    <dgm:pt modelId="{32086F16-A023-45CE-8933-0C878B178F32}" type="pres">
      <dgm:prSet presAssocID="{77559E22-55E8-4B16-8E01-4321A5C0A0EF}" presName="linear" presStyleCnt="0">
        <dgm:presLayoutVars>
          <dgm:animLvl val="lvl"/>
          <dgm:resizeHandles val="exact"/>
        </dgm:presLayoutVars>
      </dgm:prSet>
      <dgm:spPr/>
      <dgm:t>
        <a:bodyPr/>
        <a:lstStyle/>
        <a:p>
          <a:endParaRPr lang="fr-FR"/>
        </a:p>
      </dgm:t>
    </dgm:pt>
    <dgm:pt modelId="{D32A53F0-451F-47F2-9A5B-4A895135AF40}" type="pres">
      <dgm:prSet presAssocID="{BC4D5EC6-FB43-4A36-A89C-8911793DE938}" presName="parentText" presStyleLbl="node1" presStyleIdx="0" presStyleCnt="1" custLinFactNeighborX="-1275" custLinFactNeighborY="2523">
        <dgm:presLayoutVars>
          <dgm:chMax val="0"/>
          <dgm:bulletEnabled val="1"/>
        </dgm:presLayoutVars>
      </dgm:prSet>
      <dgm:spPr/>
      <dgm:t>
        <a:bodyPr/>
        <a:lstStyle/>
        <a:p>
          <a:endParaRPr lang="fr-FR"/>
        </a:p>
      </dgm:t>
    </dgm:pt>
  </dgm:ptLst>
  <dgm:cxnLst>
    <dgm:cxn modelId="{67CE5584-E46C-4DC4-A629-E2D0EA523ED9}" srcId="{77559E22-55E8-4B16-8E01-4321A5C0A0EF}" destId="{BC4D5EC6-FB43-4A36-A89C-8911793DE938}" srcOrd="0" destOrd="0" parTransId="{5A6F8108-B840-4561-856E-DF1AB973C85D}" sibTransId="{55AAA59C-1BB6-47FE-BF05-F7FFBB010FB5}"/>
    <dgm:cxn modelId="{A748445F-2F65-447E-B18C-A38033F63377}" type="presOf" srcId="{BC4D5EC6-FB43-4A36-A89C-8911793DE938}" destId="{D32A53F0-451F-47F2-9A5B-4A895135AF40}" srcOrd="0" destOrd="0" presId="urn:microsoft.com/office/officeart/2005/8/layout/vList2"/>
    <dgm:cxn modelId="{2039BA28-810A-40F1-BE78-B1F68905B47D}" type="presOf" srcId="{77559E22-55E8-4B16-8E01-4321A5C0A0EF}" destId="{32086F16-A023-45CE-8933-0C878B178F32}" srcOrd="0" destOrd="0" presId="urn:microsoft.com/office/officeart/2005/8/layout/vList2"/>
    <dgm:cxn modelId="{8FC29525-5067-4ED0-82CE-B6B874A00E08}" type="presParOf" srcId="{32086F16-A023-45CE-8933-0C878B178F32}" destId="{D32A53F0-451F-47F2-9A5B-4A895135AF40}" srcOrd="0" destOrd="0" presId="urn:microsoft.com/office/officeart/2005/8/layout/vList2"/>
  </dgm:cxnLst>
  <dgm:bg>
    <a:effectLst>
      <a:outerShdw blurRad="50800" dist="38100" dir="2700000" algn="tl" rotWithShape="0">
        <a:prstClr val="black">
          <a:alpha val="40000"/>
        </a:prstClr>
      </a:outerShdw>
    </a:effectLst>
  </dgm:bg>
  <dgm:whole>
    <a:ln w="12700">
      <a:solidFill>
        <a:schemeClr val="bg2">
          <a:lumMod val="25000"/>
        </a:schemeClr>
      </a:solidFill>
    </a:ln>
  </dgm:whole>
</dgm:dataModel>
</file>

<file path=ppt/diagrams/data2.xml><?xml version="1.0" encoding="utf-8"?>
<dgm:dataModel xmlns:dgm="http://schemas.openxmlformats.org/drawingml/2006/diagram" xmlns:a="http://schemas.openxmlformats.org/drawingml/2006/main">
  <dgm:ptLst>
    <dgm:pt modelId="{0326972F-82B6-4B48-81C9-62FAD94BBBE5}" type="doc">
      <dgm:prSet loTypeId="urn:microsoft.com/office/officeart/2005/8/layout/list1" loCatId="list" qsTypeId="urn:microsoft.com/office/officeart/2005/8/quickstyle/simple4" qsCatId="simple" csTypeId="urn:microsoft.com/office/officeart/2005/8/colors/accent1_4" csCatId="accent1" phldr="1"/>
      <dgm:spPr/>
      <dgm:t>
        <a:bodyPr/>
        <a:lstStyle/>
        <a:p>
          <a:endParaRPr lang="fr-FR"/>
        </a:p>
      </dgm:t>
    </dgm:pt>
    <dgm:pt modelId="{9456B451-C79B-4C6D-8832-4431132C680D}">
      <dgm:prSet phldrT="[Texte]" custT="1"/>
      <dgm:spPr>
        <a:solidFill>
          <a:schemeClr val="accent3">
            <a:lumMod val="40000"/>
            <a:lumOff val="60000"/>
          </a:schemeClr>
        </a:solidFill>
        <a:ln w="12700">
          <a:solidFill>
            <a:schemeClr val="bg2">
              <a:lumMod val="25000"/>
            </a:schemeClr>
          </a:solidFill>
        </a:ln>
      </dgm:spPr>
      <dgm:t>
        <a:bodyPr/>
        <a:lstStyle/>
        <a:p>
          <a:pPr algn="r" rtl="1"/>
          <a:r>
            <a:rPr lang="ar-MA" sz="1400" b="0" dirty="0" smtClean="0">
              <a:solidFill>
                <a:schemeClr val="bg2">
                  <a:lumMod val="10000"/>
                </a:schemeClr>
              </a:solidFill>
              <a:latin typeface="Microsoft Sans Serif" pitchFamily="34" charset="0"/>
              <a:cs typeface="Microsoft Sans Serif" pitchFamily="34" charset="0"/>
            </a:rPr>
            <a:t>اعتمادا على خمسة</a:t>
          </a:r>
          <a:r>
            <a:rPr lang="ar-MA" sz="1400" b="1" dirty="0" smtClean="0">
              <a:solidFill>
                <a:schemeClr val="bg2">
                  <a:lumMod val="10000"/>
                </a:schemeClr>
              </a:solidFill>
              <a:latin typeface="Microsoft Sans Serif" pitchFamily="34" charset="0"/>
              <a:cs typeface="Microsoft Sans Serif" pitchFamily="34" charset="0"/>
            </a:rPr>
            <a:t> مبادئ :</a:t>
          </a:r>
          <a:endParaRPr lang="fr-FR" sz="1400" b="1" dirty="0">
            <a:solidFill>
              <a:schemeClr val="bg2">
                <a:lumMod val="10000"/>
              </a:schemeClr>
            </a:solidFill>
            <a:latin typeface="Microsoft Sans Serif" pitchFamily="34" charset="0"/>
            <a:cs typeface="Microsoft Sans Serif" pitchFamily="34" charset="0"/>
          </a:endParaRPr>
        </a:p>
      </dgm:t>
    </dgm:pt>
    <dgm:pt modelId="{56C4DCC3-CEEC-4C37-89D8-B607AFA408E2}" type="parTrans" cxnId="{00BFA45A-A36D-4D49-AE46-837655E1F17F}">
      <dgm:prSet/>
      <dgm:spPr/>
      <dgm:t>
        <a:bodyPr/>
        <a:lstStyle/>
        <a:p>
          <a:pPr algn="r" rtl="1"/>
          <a:endParaRPr lang="fr-FR" sz="1200"/>
        </a:p>
      </dgm:t>
    </dgm:pt>
    <dgm:pt modelId="{7902A8B9-CE2A-4150-88A1-CFD0A0A97C8F}" type="sibTrans" cxnId="{00BFA45A-A36D-4D49-AE46-837655E1F17F}">
      <dgm:prSet/>
      <dgm:spPr/>
      <dgm:t>
        <a:bodyPr/>
        <a:lstStyle/>
        <a:p>
          <a:pPr algn="r" rtl="1"/>
          <a:endParaRPr lang="fr-FR" sz="1200"/>
        </a:p>
      </dgm:t>
    </dgm:pt>
    <dgm:pt modelId="{C6844ACD-51ED-4001-A9C2-981478511DB5}">
      <dgm:prSet custT="1"/>
      <dgm:spPr>
        <a:solidFill>
          <a:schemeClr val="bg1">
            <a:alpha val="90000"/>
          </a:schemeClr>
        </a:solidFill>
        <a:ln w="12700">
          <a:solidFill>
            <a:schemeClr val="bg2">
              <a:lumMod val="25000"/>
            </a:schemeClr>
          </a:solidFill>
        </a:ln>
      </dgm:spPr>
      <dgm:t>
        <a:bodyPr/>
        <a:lstStyle/>
        <a:p>
          <a:pPr marL="531813" indent="0" algn="r" rtl="1">
            <a:lnSpc>
              <a:spcPct val="100000"/>
            </a:lnSpc>
            <a:spcBef>
              <a:spcPts val="1800"/>
            </a:spcBef>
            <a:spcAft>
              <a:spcPts val="0"/>
            </a:spcAft>
          </a:pPr>
          <a:r>
            <a:rPr lang="fr-FR" sz="1200" b="1" dirty="0" smtClean="0">
              <a:latin typeface="Microsoft Sans Serif" pitchFamily="34" charset="0"/>
              <a:cs typeface="Microsoft Sans Serif" pitchFamily="34" charset="0"/>
            </a:rPr>
            <a:t> </a:t>
          </a:r>
          <a:r>
            <a:rPr lang="ar-MA" sz="1400" b="1" dirty="0" smtClean="0">
              <a:latin typeface="Microsoft Sans Serif" pitchFamily="34" charset="0"/>
              <a:cs typeface="Microsoft Sans Serif" pitchFamily="34" charset="0"/>
            </a:rPr>
            <a:t>القرب،</a:t>
          </a:r>
          <a:endParaRPr lang="fr-FR" sz="1400" b="1" dirty="0">
            <a:latin typeface="Microsoft Sans Serif" pitchFamily="34" charset="0"/>
            <a:cs typeface="Microsoft Sans Serif" pitchFamily="34" charset="0"/>
          </a:endParaRPr>
        </a:p>
      </dgm:t>
    </dgm:pt>
    <dgm:pt modelId="{6E62B23D-8386-445B-945C-4A9B62840722}" type="parTrans" cxnId="{C15E247D-D9F9-4BE5-A299-F51B730D5FDD}">
      <dgm:prSet/>
      <dgm:spPr/>
      <dgm:t>
        <a:bodyPr/>
        <a:lstStyle/>
        <a:p>
          <a:pPr algn="r" rtl="1"/>
          <a:endParaRPr lang="fr-FR" sz="1200"/>
        </a:p>
      </dgm:t>
    </dgm:pt>
    <dgm:pt modelId="{36E0A1A5-A77E-426F-9F16-2F01F4C29B01}" type="sibTrans" cxnId="{C15E247D-D9F9-4BE5-A299-F51B730D5FDD}">
      <dgm:prSet/>
      <dgm:spPr/>
      <dgm:t>
        <a:bodyPr/>
        <a:lstStyle/>
        <a:p>
          <a:pPr algn="r" rtl="1"/>
          <a:endParaRPr lang="fr-FR" sz="1200"/>
        </a:p>
      </dgm:t>
    </dgm:pt>
    <dgm:pt modelId="{BAD74E2D-A739-4507-AAE6-602A885E08D2}">
      <dgm:prSet custT="1"/>
      <dgm:spPr>
        <a:solidFill>
          <a:schemeClr val="bg1">
            <a:alpha val="90000"/>
          </a:schemeClr>
        </a:solidFill>
        <a:ln w="12700">
          <a:solidFill>
            <a:schemeClr val="bg2">
              <a:lumMod val="25000"/>
            </a:schemeClr>
          </a:solidFill>
        </a:ln>
      </dgm:spPr>
      <dgm:t>
        <a:bodyPr/>
        <a:lstStyle/>
        <a:p>
          <a:pPr marL="531813" indent="0" algn="r" rtl="1">
            <a:lnSpc>
              <a:spcPct val="100000"/>
            </a:lnSpc>
            <a:spcBef>
              <a:spcPts val="1800"/>
            </a:spcBef>
            <a:spcAft>
              <a:spcPts val="0"/>
            </a:spcAft>
          </a:pPr>
          <a:r>
            <a:rPr lang="fr-FR" sz="1400" b="1" dirty="0" smtClean="0">
              <a:latin typeface="Microsoft Sans Serif" pitchFamily="34" charset="0"/>
              <a:cs typeface="Microsoft Sans Serif" pitchFamily="34" charset="0"/>
            </a:rPr>
            <a:t> </a:t>
          </a:r>
          <a:r>
            <a:rPr lang="ar-MA" sz="1400" b="1" dirty="0" smtClean="0">
              <a:latin typeface="Microsoft Sans Serif" pitchFamily="34" charset="0"/>
              <a:cs typeface="Microsoft Sans Serif" pitchFamily="34" charset="0"/>
            </a:rPr>
            <a:t>الشراكة،</a:t>
          </a:r>
          <a:endParaRPr lang="fr-FR" sz="1400" b="1" dirty="0">
            <a:latin typeface="Microsoft Sans Serif" pitchFamily="34" charset="0"/>
            <a:cs typeface="Microsoft Sans Serif" pitchFamily="34" charset="0"/>
          </a:endParaRPr>
        </a:p>
      </dgm:t>
    </dgm:pt>
    <dgm:pt modelId="{B16574D2-49F0-4F18-B76D-E229AD468D94}" type="parTrans" cxnId="{BCEC48FA-9808-429E-A78E-3F6CFBB20DCC}">
      <dgm:prSet/>
      <dgm:spPr/>
      <dgm:t>
        <a:bodyPr/>
        <a:lstStyle/>
        <a:p>
          <a:pPr algn="r" rtl="1"/>
          <a:endParaRPr lang="fr-FR" sz="1200"/>
        </a:p>
      </dgm:t>
    </dgm:pt>
    <dgm:pt modelId="{75280BD3-1567-4F44-9C3F-6B6B1C4F862F}" type="sibTrans" cxnId="{BCEC48FA-9808-429E-A78E-3F6CFBB20DCC}">
      <dgm:prSet/>
      <dgm:spPr/>
      <dgm:t>
        <a:bodyPr/>
        <a:lstStyle/>
        <a:p>
          <a:pPr algn="r" rtl="1"/>
          <a:endParaRPr lang="fr-FR" sz="1200"/>
        </a:p>
      </dgm:t>
    </dgm:pt>
    <dgm:pt modelId="{2F096A9F-EEBF-4B32-81B7-9F462D773851}">
      <dgm:prSet custT="1"/>
      <dgm:spPr>
        <a:solidFill>
          <a:schemeClr val="bg1">
            <a:alpha val="90000"/>
          </a:schemeClr>
        </a:solidFill>
        <a:ln w="12700">
          <a:solidFill>
            <a:schemeClr val="bg2">
              <a:lumMod val="25000"/>
            </a:schemeClr>
          </a:solidFill>
        </a:ln>
      </dgm:spPr>
      <dgm:t>
        <a:bodyPr/>
        <a:lstStyle/>
        <a:p>
          <a:pPr marL="531813" indent="0" algn="r" rtl="1">
            <a:lnSpc>
              <a:spcPct val="100000"/>
            </a:lnSpc>
            <a:spcBef>
              <a:spcPts val="1800"/>
            </a:spcBef>
            <a:spcAft>
              <a:spcPts val="0"/>
            </a:spcAft>
          </a:pPr>
          <a:r>
            <a:rPr lang="fr-FR" sz="1400" b="1" dirty="0" smtClean="0">
              <a:latin typeface="Microsoft Sans Serif" pitchFamily="34" charset="0"/>
              <a:cs typeface="Microsoft Sans Serif" pitchFamily="34" charset="0"/>
            </a:rPr>
            <a:t> </a:t>
          </a:r>
          <a:r>
            <a:rPr lang="ar-MA" sz="1400" b="1" dirty="0" smtClean="0">
              <a:latin typeface="Microsoft Sans Serif" pitchFamily="34" charset="0"/>
              <a:cs typeface="Microsoft Sans Serif" pitchFamily="34" charset="0"/>
            </a:rPr>
            <a:t>التعاقد،</a:t>
          </a:r>
          <a:endParaRPr lang="fr-FR" sz="1400" b="1" dirty="0">
            <a:latin typeface="Microsoft Sans Serif" pitchFamily="34" charset="0"/>
            <a:cs typeface="Microsoft Sans Serif" pitchFamily="34" charset="0"/>
          </a:endParaRPr>
        </a:p>
      </dgm:t>
    </dgm:pt>
    <dgm:pt modelId="{265574FE-8372-4868-9E8B-F2F4EA9F2302}" type="parTrans" cxnId="{172E0EF0-BE0B-46BA-AB83-B63EC5D8BFBE}">
      <dgm:prSet/>
      <dgm:spPr/>
      <dgm:t>
        <a:bodyPr/>
        <a:lstStyle/>
        <a:p>
          <a:pPr algn="r" rtl="1"/>
          <a:endParaRPr lang="fr-FR" sz="1200"/>
        </a:p>
      </dgm:t>
    </dgm:pt>
    <dgm:pt modelId="{41A232E4-60AA-4DAA-B8B5-8540F1B28A44}" type="sibTrans" cxnId="{172E0EF0-BE0B-46BA-AB83-B63EC5D8BFBE}">
      <dgm:prSet/>
      <dgm:spPr/>
      <dgm:t>
        <a:bodyPr/>
        <a:lstStyle/>
        <a:p>
          <a:pPr algn="r" rtl="1"/>
          <a:endParaRPr lang="fr-FR" sz="1200"/>
        </a:p>
      </dgm:t>
    </dgm:pt>
    <dgm:pt modelId="{DA545B43-DCFB-41EB-AC95-4E1DE14CFCAB}">
      <dgm:prSet custT="1"/>
      <dgm:spPr>
        <a:solidFill>
          <a:schemeClr val="bg1">
            <a:alpha val="90000"/>
          </a:schemeClr>
        </a:solidFill>
        <a:ln w="12700">
          <a:solidFill>
            <a:schemeClr val="bg2">
              <a:lumMod val="25000"/>
            </a:schemeClr>
          </a:solidFill>
        </a:ln>
      </dgm:spPr>
      <dgm:t>
        <a:bodyPr/>
        <a:lstStyle/>
        <a:p>
          <a:pPr marL="531813" indent="0" algn="r" rtl="1">
            <a:lnSpc>
              <a:spcPct val="100000"/>
            </a:lnSpc>
            <a:spcBef>
              <a:spcPts val="1800"/>
            </a:spcBef>
            <a:spcAft>
              <a:spcPts val="0"/>
            </a:spcAft>
          </a:pPr>
          <a:r>
            <a:rPr lang="fr-FR" sz="1400" b="1" dirty="0" smtClean="0">
              <a:latin typeface="Microsoft Sans Serif" pitchFamily="34" charset="0"/>
              <a:cs typeface="Microsoft Sans Serif" pitchFamily="34" charset="0"/>
            </a:rPr>
            <a:t> </a:t>
          </a:r>
          <a:r>
            <a:rPr lang="ar-MA" sz="1400" b="1" dirty="0" smtClean="0">
              <a:latin typeface="Microsoft Sans Serif" pitchFamily="34" charset="0"/>
              <a:cs typeface="Microsoft Sans Serif" pitchFamily="34" charset="0"/>
            </a:rPr>
            <a:t>الشفافية</a:t>
          </a:r>
          <a:r>
            <a:rPr lang="fr-FR" sz="1400" b="1" dirty="0" smtClean="0">
              <a:latin typeface="Microsoft Sans Serif" pitchFamily="34" charset="0"/>
              <a:cs typeface="Microsoft Sans Serif" pitchFamily="34" charset="0"/>
            </a:rPr>
            <a:t>.</a:t>
          </a:r>
          <a:endParaRPr lang="fr-FR" sz="1400" b="1" dirty="0">
            <a:latin typeface="Microsoft Sans Serif" pitchFamily="34" charset="0"/>
            <a:cs typeface="Microsoft Sans Serif" pitchFamily="34" charset="0"/>
          </a:endParaRPr>
        </a:p>
      </dgm:t>
    </dgm:pt>
    <dgm:pt modelId="{368B0BEF-749A-446F-9DE3-DF9EB4AA111E}" type="parTrans" cxnId="{30EE71D7-D577-4A1A-A3BE-FD21F663F141}">
      <dgm:prSet/>
      <dgm:spPr/>
      <dgm:t>
        <a:bodyPr/>
        <a:lstStyle/>
        <a:p>
          <a:pPr algn="r" rtl="1"/>
          <a:endParaRPr lang="fr-FR" sz="1200"/>
        </a:p>
      </dgm:t>
    </dgm:pt>
    <dgm:pt modelId="{3C53B70D-00D8-48DC-A6F6-CE394497EC5D}" type="sibTrans" cxnId="{30EE71D7-D577-4A1A-A3BE-FD21F663F141}">
      <dgm:prSet/>
      <dgm:spPr/>
      <dgm:t>
        <a:bodyPr/>
        <a:lstStyle/>
        <a:p>
          <a:pPr algn="r" rtl="1"/>
          <a:endParaRPr lang="fr-FR" sz="1200"/>
        </a:p>
      </dgm:t>
    </dgm:pt>
    <dgm:pt modelId="{1D4CFB9D-9C13-4880-B143-DF0C28221B64}">
      <dgm:prSet custT="1"/>
      <dgm:spPr>
        <a:solidFill>
          <a:schemeClr val="bg1">
            <a:alpha val="90000"/>
          </a:schemeClr>
        </a:solidFill>
        <a:ln w="12700">
          <a:solidFill>
            <a:schemeClr val="bg2">
              <a:lumMod val="25000"/>
            </a:schemeClr>
          </a:solidFill>
        </a:ln>
      </dgm:spPr>
      <dgm:t>
        <a:bodyPr/>
        <a:lstStyle/>
        <a:p>
          <a:pPr marL="531813" indent="0" algn="r" rtl="1">
            <a:lnSpc>
              <a:spcPct val="100000"/>
            </a:lnSpc>
            <a:spcBef>
              <a:spcPts val="1800"/>
            </a:spcBef>
            <a:spcAft>
              <a:spcPts val="0"/>
            </a:spcAft>
          </a:pPr>
          <a:r>
            <a:rPr lang="fr-FR" sz="1400" b="1" dirty="0" smtClean="0">
              <a:latin typeface="Microsoft Sans Serif" pitchFamily="34" charset="0"/>
              <a:cs typeface="Microsoft Sans Serif" pitchFamily="34" charset="0"/>
            </a:rPr>
            <a:t> </a:t>
          </a:r>
          <a:r>
            <a:rPr lang="ar-MA" sz="1400" b="1" dirty="0" smtClean="0">
              <a:latin typeface="Microsoft Sans Serif" pitchFamily="34" charset="0"/>
              <a:cs typeface="Microsoft Sans Serif" pitchFamily="34" charset="0"/>
            </a:rPr>
            <a:t>التشاور،</a:t>
          </a:r>
          <a:endParaRPr lang="fr-FR" sz="1400" b="1" dirty="0">
            <a:latin typeface="Microsoft Sans Serif" pitchFamily="34" charset="0"/>
            <a:cs typeface="Microsoft Sans Serif" pitchFamily="34" charset="0"/>
          </a:endParaRPr>
        </a:p>
      </dgm:t>
    </dgm:pt>
    <dgm:pt modelId="{9B393366-DF9E-4487-AB32-6448D5554E47}" type="parTrans" cxnId="{E9DCF4D5-600F-4E5B-9B08-129DD569A509}">
      <dgm:prSet/>
      <dgm:spPr/>
      <dgm:t>
        <a:bodyPr/>
        <a:lstStyle/>
        <a:p>
          <a:pPr algn="r" rtl="1"/>
          <a:endParaRPr lang="fr-FR"/>
        </a:p>
      </dgm:t>
    </dgm:pt>
    <dgm:pt modelId="{D79E0120-6CC8-40CB-9A5C-5B33D95D39B7}" type="sibTrans" cxnId="{E9DCF4D5-600F-4E5B-9B08-129DD569A509}">
      <dgm:prSet/>
      <dgm:spPr/>
      <dgm:t>
        <a:bodyPr/>
        <a:lstStyle/>
        <a:p>
          <a:pPr algn="r" rtl="1"/>
          <a:endParaRPr lang="fr-FR"/>
        </a:p>
      </dgm:t>
    </dgm:pt>
    <dgm:pt modelId="{9737542A-37D8-4F1E-B13E-634C8055F779}" type="pres">
      <dgm:prSet presAssocID="{0326972F-82B6-4B48-81C9-62FAD94BBBE5}" presName="linear" presStyleCnt="0">
        <dgm:presLayoutVars>
          <dgm:dir/>
          <dgm:animLvl val="lvl"/>
          <dgm:resizeHandles val="exact"/>
        </dgm:presLayoutVars>
      </dgm:prSet>
      <dgm:spPr/>
      <dgm:t>
        <a:bodyPr/>
        <a:lstStyle/>
        <a:p>
          <a:endParaRPr lang="fr-FR"/>
        </a:p>
      </dgm:t>
    </dgm:pt>
    <dgm:pt modelId="{0255DAB0-D49A-4456-89E4-C4C8071D41D7}" type="pres">
      <dgm:prSet presAssocID="{9456B451-C79B-4C6D-8832-4431132C680D}" presName="parentLin" presStyleCnt="0"/>
      <dgm:spPr/>
      <dgm:t>
        <a:bodyPr/>
        <a:lstStyle/>
        <a:p>
          <a:endParaRPr lang="fr-FR"/>
        </a:p>
      </dgm:t>
    </dgm:pt>
    <dgm:pt modelId="{E8BA3234-BA91-4279-A4CD-F22911E258CC}" type="pres">
      <dgm:prSet presAssocID="{9456B451-C79B-4C6D-8832-4431132C680D}" presName="parentLeftMargin" presStyleLbl="node1" presStyleIdx="0" presStyleCnt="1"/>
      <dgm:spPr/>
      <dgm:t>
        <a:bodyPr/>
        <a:lstStyle/>
        <a:p>
          <a:endParaRPr lang="fr-FR"/>
        </a:p>
      </dgm:t>
    </dgm:pt>
    <dgm:pt modelId="{3530F2BF-D455-4AF0-98CD-C28320AF3932}" type="pres">
      <dgm:prSet presAssocID="{9456B451-C79B-4C6D-8832-4431132C680D}" presName="parentText" presStyleLbl="node1" presStyleIdx="0" presStyleCnt="1" custScaleY="43943" custLinFactX="21297" custLinFactNeighborX="100000" custLinFactNeighborY="-31101">
        <dgm:presLayoutVars>
          <dgm:chMax val="0"/>
          <dgm:bulletEnabled val="1"/>
        </dgm:presLayoutVars>
      </dgm:prSet>
      <dgm:spPr/>
      <dgm:t>
        <a:bodyPr/>
        <a:lstStyle/>
        <a:p>
          <a:endParaRPr lang="fr-FR"/>
        </a:p>
      </dgm:t>
    </dgm:pt>
    <dgm:pt modelId="{80BB0077-9E48-41FD-915C-833D1B0BDF61}" type="pres">
      <dgm:prSet presAssocID="{9456B451-C79B-4C6D-8832-4431132C680D}" presName="negativeSpace" presStyleCnt="0"/>
      <dgm:spPr/>
      <dgm:t>
        <a:bodyPr/>
        <a:lstStyle/>
        <a:p>
          <a:endParaRPr lang="fr-FR"/>
        </a:p>
      </dgm:t>
    </dgm:pt>
    <dgm:pt modelId="{C1D1A2F1-07DE-45AD-8B0C-F218BA0F8768}" type="pres">
      <dgm:prSet presAssocID="{9456B451-C79B-4C6D-8832-4431132C680D}" presName="childText" presStyleLbl="conFgAcc1" presStyleIdx="0" presStyleCnt="1" custScaleY="83849" custLinFactNeighborX="3478" custLinFactNeighborY="-30465">
        <dgm:presLayoutVars>
          <dgm:bulletEnabled val="1"/>
        </dgm:presLayoutVars>
      </dgm:prSet>
      <dgm:spPr>
        <a:prstGeom prst="roundRect">
          <a:avLst/>
        </a:prstGeom>
      </dgm:spPr>
      <dgm:t>
        <a:bodyPr/>
        <a:lstStyle/>
        <a:p>
          <a:endParaRPr lang="fr-FR"/>
        </a:p>
      </dgm:t>
    </dgm:pt>
  </dgm:ptLst>
  <dgm:cxnLst>
    <dgm:cxn modelId="{00BFA45A-A36D-4D49-AE46-837655E1F17F}" srcId="{0326972F-82B6-4B48-81C9-62FAD94BBBE5}" destId="{9456B451-C79B-4C6D-8832-4431132C680D}" srcOrd="0" destOrd="0" parTransId="{56C4DCC3-CEEC-4C37-89D8-B607AFA408E2}" sibTransId="{7902A8B9-CE2A-4150-88A1-CFD0A0A97C8F}"/>
    <dgm:cxn modelId="{731AE2AB-282A-45DB-B1C3-B5890B829CD1}" type="presOf" srcId="{9456B451-C79B-4C6D-8832-4431132C680D}" destId="{E8BA3234-BA91-4279-A4CD-F22911E258CC}" srcOrd="0" destOrd="0" presId="urn:microsoft.com/office/officeart/2005/8/layout/list1"/>
    <dgm:cxn modelId="{B5C43F42-21EB-428F-9E5D-3361F07E6B5D}" type="presOf" srcId="{1D4CFB9D-9C13-4880-B143-DF0C28221B64}" destId="{C1D1A2F1-07DE-45AD-8B0C-F218BA0F8768}" srcOrd="0" destOrd="1" presId="urn:microsoft.com/office/officeart/2005/8/layout/list1"/>
    <dgm:cxn modelId="{172E0EF0-BE0B-46BA-AB83-B63EC5D8BFBE}" srcId="{9456B451-C79B-4C6D-8832-4431132C680D}" destId="{2F096A9F-EEBF-4B32-81B7-9F462D773851}" srcOrd="3" destOrd="0" parTransId="{265574FE-8372-4868-9E8B-F2F4EA9F2302}" sibTransId="{41A232E4-60AA-4DAA-B8B5-8540F1B28A44}"/>
    <dgm:cxn modelId="{BCEC48FA-9808-429E-A78E-3F6CFBB20DCC}" srcId="{9456B451-C79B-4C6D-8832-4431132C680D}" destId="{BAD74E2D-A739-4507-AAE6-602A885E08D2}" srcOrd="2" destOrd="0" parTransId="{B16574D2-49F0-4F18-B76D-E229AD468D94}" sibTransId="{75280BD3-1567-4F44-9C3F-6B6B1C4F862F}"/>
    <dgm:cxn modelId="{1A8D951C-0746-4724-BB15-DD47AADA3C76}" type="presOf" srcId="{BAD74E2D-A739-4507-AAE6-602A885E08D2}" destId="{C1D1A2F1-07DE-45AD-8B0C-F218BA0F8768}" srcOrd="0" destOrd="2" presId="urn:microsoft.com/office/officeart/2005/8/layout/list1"/>
    <dgm:cxn modelId="{B0F8CD00-FF60-4403-8A80-408376F36698}" type="presOf" srcId="{DA545B43-DCFB-41EB-AC95-4E1DE14CFCAB}" destId="{C1D1A2F1-07DE-45AD-8B0C-F218BA0F8768}" srcOrd="0" destOrd="4" presId="urn:microsoft.com/office/officeart/2005/8/layout/list1"/>
    <dgm:cxn modelId="{031ED7BA-C2E2-492D-8256-26CB9C1127D9}" type="presOf" srcId="{C6844ACD-51ED-4001-A9C2-981478511DB5}" destId="{C1D1A2F1-07DE-45AD-8B0C-F218BA0F8768}" srcOrd="0" destOrd="0" presId="urn:microsoft.com/office/officeart/2005/8/layout/list1"/>
    <dgm:cxn modelId="{C15E247D-D9F9-4BE5-A299-F51B730D5FDD}" srcId="{9456B451-C79B-4C6D-8832-4431132C680D}" destId="{C6844ACD-51ED-4001-A9C2-981478511DB5}" srcOrd="0" destOrd="0" parTransId="{6E62B23D-8386-445B-945C-4A9B62840722}" sibTransId="{36E0A1A5-A77E-426F-9F16-2F01F4C29B01}"/>
    <dgm:cxn modelId="{30EE71D7-D577-4A1A-A3BE-FD21F663F141}" srcId="{9456B451-C79B-4C6D-8832-4431132C680D}" destId="{DA545B43-DCFB-41EB-AC95-4E1DE14CFCAB}" srcOrd="4" destOrd="0" parTransId="{368B0BEF-749A-446F-9DE3-DF9EB4AA111E}" sibTransId="{3C53B70D-00D8-48DC-A6F6-CE394497EC5D}"/>
    <dgm:cxn modelId="{E9DCF4D5-600F-4E5B-9B08-129DD569A509}" srcId="{9456B451-C79B-4C6D-8832-4431132C680D}" destId="{1D4CFB9D-9C13-4880-B143-DF0C28221B64}" srcOrd="1" destOrd="0" parTransId="{9B393366-DF9E-4487-AB32-6448D5554E47}" sibTransId="{D79E0120-6CC8-40CB-9A5C-5B33D95D39B7}"/>
    <dgm:cxn modelId="{75D72D36-3CB0-44C3-948E-8652C19BCA1F}" type="presOf" srcId="{9456B451-C79B-4C6D-8832-4431132C680D}" destId="{3530F2BF-D455-4AF0-98CD-C28320AF3932}" srcOrd="1" destOrd="0" presId="urn:microsoft.com/office/officeart/2005/8/layout/list1"/>
    <dgm:cxn modelId="{5D5B14D6-3DEA-4675-9473-02AC8A082E1F}" type="presOf" srcId="{0326972F-82B6-4B48-81C9-62FAD94BBBE5}" destId="{9737542A-37D8-4F1E-B13E-634C8055F779}" srcOrd="0" destOrd="0" presId="urn:microsoft.com/office/officeart/2005/8/layout/list1"/>
    <dgm:cxn modelId="{4E24E9B1-0EB4-496B-8E50-46413A23FE93}" type="presOf" srcId="{2F096A9F-EEBF-4B32-81B7-9F462D773851}" destId="{C1D1A2F1-07DE-45AD-8B0C-F218BA0F8768}" srcOrd="0" destOrd="3" presId="urn:microsoft.com/office/officeart/2005/8/layout/list1"/>
    <dgm:cxn modelId="{08F18C5B-3087-4242-8015-1EB71E90DDB0}" type="presParOf" srcId="{9737542A-37D8-4F1E-B13E-634C8055F779}" destId="{0255DAB0-D49A-4456-89E4-C4C8071D41D7}" srcOrd="0" destOrd="0" presId="urn:microsoft.com/office/officeart/2005/8/layout/list1"/>
    <dgm:cxn modelId="{0EC5A19E-B097-43E9-A3CA-2EC81FA696E2}" type="presParOf" srcId="{0255DAB0-D49A-4456-89E4-C4C8071D41D7}" destId="{E8BA3234-BA91-4279-A4CD-F22911E258CC}" srcOrd="0" destOrd="0" presId="urn:microsoft.com/office/officeart/2005/8/layout/list1"/>
    <dgm:cxn modelId="{704627BB-FBE2-45D3-8DBE-B8B21019A3AD}" type="presParOf" srcId="{0255DAB0-D49A-4456-89E4-C4C8071D41D7}" destId="{3530F2BF-D455-4AF0-98CD-C28320AF3932}" srcOrd="1" destOrd="0" presId="urn:microsoft.com/office/officeart/2005/8/layout/list1"/>
    <dgm:cxn modelId="{C7F79EDD-8ACC-410C-A0C0-6F6C300AA82E}" type="presParOf" srcId="{9737542A-37D8-4F1E-B13E-634C8055F779}" destId="{80BB0077-9E48-41FD-915C-833D1B0BDF61}" srcOrd="1" destOrd="0" presId="urn:microsoft.com/office/officeart/2005/8/layout/list1"/>
    <dgm:cxn modelId="{52BC7845-D318-44A5-A74B-F44C954A3C85}" type="presParOf" srcId="{9737542A-37D8-4F1E-B13E-634C8055F779}" destId="{C1D1A2F1-07DE-45AD-8B0C-F218BA0F8768}" srcOrd="2" destOrd="0" presId="urn:microsoft.com/office/officeart/2005/8/layout/list1"/>
  </dgm:cxnLst>
  <dgm:bg/>
  <dgm:whole/>
</dgm:dataModel>
</file>

<file path=ppt/diagrams/data3.xml><?xml version="1.0" encoding="utf-8"?>
<dgm:dataModel xmlns:dgm="http://schemas.openxmlformats.org/drawingml/2006/diagram" xmlns:a="http://schemas.openxmlformats.org/drawingml/2006/main">
  <dgm:ptLst>
    <dgm:pt modelId="{66E882B1-A2EF-4769-ABE2-6CC7C1D66E38}" type="doc">
      <dgm:prSet loTypeId="urn:microsoft.com/office/officeart/2005/8/layout/hList2#1" loCatId="relationship" qsTypeId="urn:microsoft.com/office/officeart/2005/8/quickstyle/simple2" qsCatId="simple" csTypeId="urn:microsoft.com/office/officeart/2005/8/colors/accent2_4" csCatId="accent2" phldr="1"/>
      <dgm:spPr/>
      <dgm:t>
        <a:bodyPr/>
        <a:lstStyle/>
        <a:p>
          <a:endParaRPr lang="fr-FR"/>
        </a:p>
      </dgm:t>
    </dgm:pt>
    <dgm:pt modelId="{48E407DA-8623-46F4-BDC0-E01534E94D07}">
      <dgm:prSet phldrT="[Texte]" custT="1"/>
      <dgm:spPr/>
      <dgm:t>
        <a:bodyPr/>
        <a:lstStyle/>
        <a:p>
          <a:pPr algn="l"/>
          <a:endParaRPr lang="fr-FR" sz="1200" dirty="0">
            <a:latin typeface="Microsoft Sans Serif" pitchFamily="34" charset="0"/>
            <a:cs typeface="Microsoft Sans Serif" pitchFamily="34" charset="0"/>
          </a:endParaRPr>
        </a:p>
      </dgm:t>
    </dgm:pt>
    <dgm:pt modelId="{B0153D3F-8AE2-4971-99CF-87353067375E}" type="parTrans" cxnId="{0E2A7742-41E8-460B-BDD5-39D90AE2F45E}">
      <dgm:prSet/>
      <dgm:spPr/>
      <dgm:t>
        <a:bodyPr/>
        <a:lstStyle/>
        <a:p>
          <a:endParaRPr lang="fr-FR" sz="1200">
            <a:latin typeface="Microsoft Sans Serif" pitchFamily="34" charset="0"/>
            <a:cs typeface="Microsoft Sans Serif" pitchFamily="34" charset="0"/>
          </a:endParaRPr>
        </a:p>
      </dgm:t>
    </dgm:pt>
    <dgm:pt modelId="{13F924C3-D54F-46FD-BF97-25CE659B25BF}" type="sibTrans" cxnId="{0E2A7742-41E8-460B-BDD5-39D90AE2F45E}">
      <dgm:prSet/>
      <dgm:spPr/>
      <dgm:t>
        <a:bodyPr/>
        <a:lstStyle/>
        <a:p>
          <a:endParaRPr lang="fr-FR" sz="1200">
            <a:latin typeface="Microsoft Sans Serif" pitchFamily="34" charset="0"/>
            <a:cs typeface="Microsoft Sans Serif" pitchFamily="34" charset="0"/>
          </a:endParaRPr>
        </a:p>
      </dgm:t>
    </dgm:pt>
    <dgm:pt modelId="{4F42E801-6CAE-402E-8386-AC3241824E24}">
      <dgm:prSet custT="1"/>
      <dgm:spPr>
        <a:noFill/>
        <a:ln w="25400">
          <a:solidFill>
            <a:schemeClr val="bg2">
              <a:lumMod val="25000"/>
            </a:schemeClr>
          </a:solidFill>
        </a:ln>
        <a:effectLst/>
      </dgm:spPr>
      <dgm:t>
        <a:bodyPr/>
        <a:lstStyle/>
        <a:p>
          <a:pPr algn="just" rtl="1"/>
          <a:r>
            <a:rPr lang="ar-MA" sz="1400" b="0" u="none" kern="1200" dirty="0" smtClean="0">
              <a:solidFill>
                <a:schemeClr val="bg2">
                  <a:lumMod val="10000"/>
                </a:schemeClr>
              </a:solidFill>
              <a:effectLst/>
              <a:latin typeface="Microsoft Sans Serif" pitchFamily="34" charset="0"/>
              <a:ea typeface="+mn-ea"/>
              <a:cs typeface="Microsoft Sans Serif" pitchFamily="34" charset="0"/>
            </a:rPr>
            <a:t>دور محوري في الإدارة الترابية</a:t>
          </a:r>
          <a:endParaRPr lang="fr-FR" sz="1400" b="0" u="none" kern="1200" dirty="0">
            <a:solidFill>
              <a:schemeClr val="bg2">
                <a:lumMod val="10000"/>
              </a:schemeClr>
            </a:solidFill>
            <a:effectLst/>
            <a:latin typeface="Microsoft Sans Serif" pitchFamily="34" charset="0"/>
            <a:ea typeface="+mn-ea"/>
            <a:cs typeface="Microsoft Sans Serif" pitchFamily="34" charset="0"/>
          </a:endParaRPr>
        </a:p>
      </dgm:t>
    </dgm:pt>
    <dgm:pt modelId="{53A046DA-4981-4AA9-9F8E-0C968D28700B}" type="parTrans" cxnId="{E8268750-A95B-4BCC-B156-77643EDF9973}">
      <dgm:prSet/>
      <dgm:spPr/>
      <dgm:t>
        <a:bodyPr/>
        <a:lstStyle/>
        <a:p>
          <a:endParaRPr lang="fr-FR" sz="1200">
            <a:latin typeface="Microsoft Sans Serif" pitchFamily="34" charset="0"/>
            <a:cs typeface="Microsoft Sans Serif" pitchFamily="34" charset="0"/>
          </a:endParaRPr>
        </a:p>
      </dgm:t>
    </dgm:pt>
    <dgm:pt modelId="{D38152A1-D47C-4665-9606-56E522325117}" type="sibTrans" cxnId="{E8268750-A95B-4BCC-B156-77643EDF9973}">
      <dgm:prSet/>
      <dgm:spPr/>
      <dgm:t>
        <a:bodyPr/>
        <a:lstStyle/>
        <a:p>
          <a:endParaRPr lang="fr-FR" sz="1200">
            <a:latin typeface="Microsoft Sans Serif" pitchFamily="34" charset="0"/>
            <a:cs typeface="Microsoft Sans Serif" pitchFamily="34" charset="0"/>
          </a:endParaRPr>
        </a:p>
      </dgm:t>
    </dgm:pt>
    <dgm:pt modelId="{0D25E2E8-9DB3-47AD-8A89-879D99616721}">
      <dgm:prSet custT="1"/>
      <dgm:spPr>
        <a:noFill/>
        <a:ln w="25400">
          <a:solidFill>
            <a:schemeClr val="bg2">
              <a:lumMod val="25000"/>
            </a:schemeClr>
          </a:solidFill>
        </a:ln>
        <a:effectLst/>
      </dgm:spPr>
      <dgm:t>
        <a:bodyPr/>
        <a:lstStyle/>
        <a:p>
          <a:pPr algn="r" rtl="1"/>
          <a:r>
            <a:rPr lang="ar-MA" sz="1400" b="0" u="none" kern="1200" dirty="0" smtClean="0">
              <a:solidFill>
                <a:schemeClr val="bg2">
                  <a:lumMod val="10000"/>
                </a:schemeClr>
              </a:solidFill>
              <a:effectLst/>
              <a:latin typeface="Microsoft Sans Serif" pitchFamily="34" charset="0"/>
              <a:ea typeface="+mn-ea"/>
              <a:cs typeface="Microsoft Sans Serif" pitchFamily="34" charset="0"/>
            </a:rPr>
            <a:t>تدبير مبني على النتائج</a:t>
          </a:r>
          <a:endParaRPr lang="fr-FR" sz="1400" b="0" u="none" kern="1200" dirty="0">
            <a:solidFill>
              <a:schemeClr val="bg2">
                <a:lumMod val="10000"/>
              </a:schemeClr>
            </a:solidFill>
            <a:effectLst/>
            <a:latin typeface="Microsoft Sans Serif" pitchFamily="34" charset="0"/>
            <a:ea typeface="+mn-ea"/>
            <a:cs typeface="Microsoft Sans Serif" pitchFamily="34" charset="0"/>
          </a:endParaRPr>
        </a:p>
      </dgm:t>
    </dgm:pt>
    <dgm:pt modelId="{D348940E-69AB-4204-B1DD-6CF5CB9B1146}" type="parTrans" cxnId="{EB3117B3-4BA3-4A4C-B704-2625A267FF29}">
      <dgm:prSet/>
      <dgm:spPr/>
      <dgm:t>
        <a:bodyPr/>
        <a:lstStyle/>
        <a:p>
          <a:endParaRPr lang="fr-FR" sz="1200">
            <a:latin typeface="Microsoft Sans Serif" pitchFamily="34" charset="0"/>
            <a:cs typeface="Microsoft Sans Serif" pitchFamily="34" charset="0"/>
          </a:endParaRPr>
        </a:p>
      </dgm:t>
    </dgm:pt>
    <dgm:pt modelId="{48ECE0EB-34B4-43A2-80B9-6CA9905131D7}" type="sibTrans" cxnId="{EB3117B3-4BA3-4A4C-B704-2625A267FF29}">
      <dgm:prSet/>
      <dgm:spPr/>
      <dgm:t>
        <a:bodyPr/>
        <a:lstStyle/>
        <a:p>
          <a:endParaRPr lang="fr-FR" sz="1200">
            <a:latin typeface="Microsoft Sans Serif" pitchFamily="34" charset="0"/>
            <a:cs typeface="Microsoft Sans Serif" pitchFamily="34" charset="0"/>
          </a:endParaRPr>
        </a:p>
      </dgm:t>
    </dgm:pt>
    <dgm:pt modelId="{0D8B50FE-81CD-429A-905A-4B7F281262AA}">
      <dgm:prSet custT="1"/>
      <dgm:spPr>
        <a:noFill/>
        <a:ln w="25400">
          <a:solidFill>
            <a:schemeClr val="bg2">
              <a:lumMod val="25000"/>
            </a:schemeClr>
          </a:solidFill>
        </a:ln>
        <a:effectLst/>
      </dgm:spPr>
      <dgm:t>
        <a:bodyPr/>
        <a:lstStyle/>
        <a:p>
          <a:pPr algn="r" rtl="1"/>
          <a:r>
            <a:rPr lang="ar-MA" sz="1400" b="0" u="none" kern="1200" dirty="0" smtClean="0">
              <a:solidFill>
                <a:schemeClr val="bg2">
                  <a:lumMod val="10000"/>
                </a:schemeClr>
              </a:solidFill>
              <a:effectLst/>
              <a:latin typeface="Microsoft Sans Serif" pitchFamily="34" charset="0"/>
              <a:ea typeface="+mn-ea"/>
              <a:cs typeface="Microsoft Sans Serif" pitchFamily="34" charset="0"/>
            </a:rPr>
            <a:t>المراقبة البعدية</a:t>
          </a:r>
          <a:endParaRPr lang="fr-FR" sz="1400" b="0" u="none" kern="1200" dirty="0">
            <a:solidFill>
              <a:schemeClr val="bg2">
                <a:lumMod val="10000"/>
              </a:schemeClr>
            </a:solidFill>
            <a:effectLst/>
            <a:latin typeface="Microsoft Sans Serif" pitchFamily="34" charset="0"/>
            <a:ea typeface="+mn-ea"/>
            <a:cs typeface="Microsoft Sans Serif" pitchFamily="34" charset="0"/>
          </a:endParaRPr>
        </a:p>
      </dgm:t>
    </dgm:pt>
    <dgm:pt modelId="{D81F72B3-FCF4-4BD8-AE78-13221799C128}" type="parTrans" cxnId="{35513D8E-18DA-4E5B-BF80-1576F996F16C}">
      <dgm:prSet/>
      <dgm:spPr/>
      <dgm:t>
        <a:bodyPr/>
        <a:lstStyle/>
        <a:p>
          <a:endParaRPr lang="fr-FR" sz="1200">
            <a:latin typeface="Microsoft Sans Serif" pitchFamily="34" charset="0"/>
            <a:cs typeface="Microsoft Sans Serif" pitchFamily="34" charset="0"/>
          </a:endParaRPr>
        </a:p>
      </dgm:t>
    </dgm:pt>
    <dgm:pt modelId="{3F05C2C7-DD64-4956-8765-A243B7FC3B60}" type="sibTrans" cxnId="{35513D8E-18DA-4E5B-BF80-1576F996F16C}">
      <dgm:prSet/>
      <dgm:spPr/>
      <dgm:t>
        <a:bodyPr/>
        <a:lstStyle/>
        <a:p>
          <a:endParaRPr lang="fr-FR" sz="1200">
            <a:latin typeface="Microsoft Sans Serif" pitchFamily="34" charset="0"/>
            <a:cs typeface="Microsoft Sans Serif" pitchFamily="34" charset="0"/>
          </a:endParaRPr>
        </a:p>
      </dgm:t>
    </dgm:pt>
    <dgm:pt modelId="{2524ED3B-C931-43A4-B7C7-EE46976CFAC4}">
      <dgm:prSet custT="1"/>
      <dgm:spPr>
        <a:noFill/>
        <a:ln w="25400">
          <a:solidFill>
            <a:schemeClr val="bg2">
              <a:lumMod val="25000"/>
            </a:schemeClr>
          </a:solidFill>
        </a:ln>
        <a:effectLst/>
      </dgm:spPr>
      <dgm:t>
        <a:bodyPr/>
        <a:lstStyle/>
        <a:p>
          <a:pPr algn="r" rtl="1"/>
          <a:r>
            <a:rPr lang="ar-MA" sz="1400" b="0" u="none" kern="1200" dirty="0" smtClean="0">
              <a:solidFill>
                <a:schemeClr val="bg2">
                  <a:lumMod val="10000"/>
                </a:schemeClr>
              </a:solidFill>
              <a:effectLst/>
              <a:latin typeface="Microsoft Sans Serif" pitchFamily="34" charset="0"/>
              <a:ea typeface="+mn-ea"/>
              <a:cs typeface="Microsoft Sans Serif" pitchFamily="34" charset="0"/>
            </a:rPr>
            <a:t>مرونة المساطر</a:t>
          </a:r>
          <a:endParaRPr lang="fr-FR" sz="1400" b="0" u="none" kern="1200" dirty="0">
            <a:solidFill>
              <a:schemeClr val="bg2">
                <a:lumMod val="10000"/>
              </a:schemeClr>
            </a:solidFill>
            <a:effectLst/>
            <a:latin typeface="Microsoft Sans Serif" pitchFamily="34" charset="0"/>
            <a:ea typeface="+mn-ea"/>
            <a:cs typeface="Microsoft Sans Serif" pitchFamily="34" charset="0"/>
          </a:endParaRPr>
        </a:p>
      </dgm:t>
    </dgm:pt>
    <dgm:pt modelId="{5EC78013-4A39-44AD-BC63-7F911FB16E37}" type="parTrans" cxnId="{A69A2DF9-94B2-4446-BBC8-2EE953F2A225}">
      <dgm:prSet/>
      <dgm:spPr/>
      <dgm:t>
        <a:bodyPr/>
        <a:lstStyle/>
        <a:p>
          <a:endParaRPr lang="fr-FR">
            <a:latin typeface="Microsoft Sans Serif" pitchFamily="34" charset="0"/>
            <a:cs typeface="Microsoft Sans Serif" pitchFamily="34" charset="0"/>
          </a:endParaRPr>
        </a:p>
      </dgm:t>
    </dgm:pt>
    <dgm:pt modelId="{A02F4DD9-DA65-42AC-8CEE-6A61B4B8105F}" type="sibTrans" cxnId="{A69A2DF9-94B2-4446-BBC8-2EE953F2A225}">
      <dgm:prSet/>
      <dgm:spPr/>
      <dgm:t>
        <a:bodyPr/>
        <a:lstStyle/>
        <a:p>
          <a:endParaRPr lang="fr-FR">
            <a:latin typeface="Microsoft Sans Serif" pitchFamily="34" charset="0"/>
            <a:cs typeface="Microsoft Sans Serif" pitchFamily="34" charset="0"/>
          </a:endParaRPr>
        </a:p>
      </dgm:t>
    </dgm:pt>
    <dgm:pt modelId="{22E7921C-1C3E-4D86-A7AB-AE3873D01179}" type="pres">
      <dgm:prSet presAssocID="{66E882B1-A2EF-4769-ABE2-6CC7C1D66E38}" presName="linearFlow" presStyleCnt="0">
        <dgm:presLayoutVars>
          <dgm:dir/>
          <dgm:animLvl val="lvl"/>
          <dgm:resizeHandles/>
        </dgm:presLayoutVars>
      </dgm:prSet>
      <dgm:spPr/>
      <dgm:t>
        <a:bodyPr/>
        <a:lstStyle/>
        <a:p>
          <a:endParaRPr lang="fr-FR"/>
        </a:p>
      </dgm:t>
    </dgm:pt>
    <dgm:pt modelId="{8E67B38D-7B57-4480-A4C8-9E89F1B90F18}" type="pres">
      <dgm:prSet presAssocID="{48E407DA-8623-46F4-BDC0-E01534E94D07}" presName="compositeNode" presStyleCnt="0">
        <dgm:presLayoutVars>
          <dgm:bulletEnabled val="1"/>
        </dgm:presLayoutVars>
      </dgm:prSet>
      <dgm:spPr/>
      <dgm:t>
        <a:bodyPr/>
        <a:lstStyle/>
        <a:p>
          <a:endParaRPr lang="fr-FR"/>
        </a:p>
      </dgm:t>
    </dgm:pt>
    <dgm:pt modelId="{4FB8DFDB-4CB5-4776-8C28-7BAE6013B023}" type="pres">
      <dgm:prSet presAssocID="{48E407DA-8623-46F4-BDC0-E01534E94D07}" presName="image" presStyleLbl="fgImgPlace1" presStyleIdx="0" presStyleCnt="1"/>
      <dgm:spPr>
        <a:noFill/>
        <a:ln>
          <a:noFill/>
        </a:ln>
      </dgm:spPr>
      <dgm:t>
        <a:bodyPr/>
        <a:lstStyle/>
        <a:p>
          <a:endParaRPr lang="fr-FR"/>
        </a:p>
      </dgm:t>
    </dgm:pt>
    <dgm:pt modelId="{387D120A-E8EA-4FFB-8C32-4C518EB2CF10}" type="pres">
      <dgm:prSet presAssocID="{48E407DA-8623-46F4-BDC0-E01534E94D07}" presName="childNode" presStyleLbl="node1" presStyleIdx="0" presStyleCnt="1" custScaleX="74769" custScaleY="95976" custLinFactNeighborX="-19086" custLinFactNeighborY="-18565">
        <dgm:presLayoutVars>
          <dgm:bulletEnabled val="1"/>
        </dgm:presLayoutVars>
      </dgm:prSet>
      <dgm:spPr>
        <a:prstGeom prst="roundRect">
          <a:avLst/>
        </a:prstGeom>
      </dgm:spPr>
      <dgm:t>
        <a:bodyPr/>
        <a:lstStyle/>
        <a:p>
          <a:endParaRPr lang="fr-FR"/>
        </a:p>
      </dgm:t>
    </dgm:pt>
    <dgm:pt modelId="{8BC1822A-9A88-4B09-B98B-7DC2D474D401}" type="pres">
      <dgm:prSet presAssocID="{48E407DA-8623-46F4-BDC0-E01534E94D07}" presName="parentNode" presStyleLbl="revTx" presStyleIdx="0" presStyleCnt="1" custAng="5400000" custScaleX="286323">
        <dgm:presLayoutVars>
          <dgm:chMax val="0"/>
          <dgm:bulletEnabled val="1"/>
        </dgm:presLayoutVars>
      </dgm:prSet>
      <dgm:spPr/>
      <dgm:t>
        <a:bodyPr/>
        <a:lstStyle/>
        <a:p>
          <a:endParaRPr lang="fr-FR"/>
        </a:p>
      </dgm:t>
    </dgm:pt>
  </dgm:ptLst>
  <dgm:cxnLst>
    <dgm:cxn modelId="{35513D8E-18DA-4E5B-BF80-1576F996F16C}" srcId="{48E407DA-8623-46F4-BDC0-E01534E94D07}" destId="{0D8B50FE-81CD-429A-905A-4B7F281262AA}" srcOrd="3" destOrd="0" parTransId="{D81F72B3-FCF4-4BD8-AE78-13221799C128}" sibTransId="{3F05C2C7-DD64-4956-8765-A243B7FC3B60}"/>
    <dgm:cxn modelId="{336E5F58-2B02-4FD3-BA5F-20F250BB1A09}" type="presOf" srcId="{48E407DA-8623-46F4-BDC0-E01534E94D07}" destId="{8BC1822A-9A88-4B09-B98B-7DC2D474D401}" srcOrd="0" destOrd="0" presId="urn:microsoft.com/office/officeart/2005/8/layout/hList2#1"/>
    <dgm:cxn modelId="{4F6CF1F8-7EE0-4871-96C6-07814A09AA71}" type="presOf" srcId="{4F42E801-6CAE-402E-8386-AC3241824E24}" destId="{387D120A-E8EA-4FFB-8C32-4C518EB2CF10}" srcOrd="0" destOrd="0" presId="urn:microsoft.com/office/officeart/2005/8/layout/hList2#1"/>
    <dgm:cxn modelId="{A469E94B-D29B-4389-8978-A7964C5D7D76}" type="presOf" srcId="{2524ED3B-C931-43A4-B7C7-EE46976CFAC4}" destId="{387D120A-E8EA-4FFB-8C32-4C518EB2CF10}" srcOrd="0" destOrd="2" presId="urn:microsoft.com/office/officeart/2005/8/layout/hList2#1"/>
    <dgm:cxn modelId="{0E2A7742-41E8-460B-BDD5-39D90AE2F45E}" srcId="{66E882B1-A2EF-4769-ABE2-6CC7C1D66E38}" destId="{48E407DA-8623-46F4-BDC0-E01534E94D07}" srcOrd="0" destOrd="0" parTransId="{B0153D3F-8AE2-4971-99CF-87353067375E}" sibTransId="{13F924C3-D54F-46FD-BF97-25CE659B25BF}"/>
    <dgm:cxn modelId="{E8268750-A95B-4BCC-B156-77643EDF9973}" srcId="{48E407DA-8623-46F4-BDC0-E01534E94D07}" destId="{4F42E801-6CAE-402E-8386-AC3241824E24}" srcOrd="0" destOrd="0" parTransId="{53A046DA-4981-4AA9-9F8E-0C968D28700B}" sibTransId="{D38152A1-D47C-4665-9606-56E522325117}"/>
    <dgm:cxn modelId="{4AEA61DA-0DB0-44F5-BC7F-5905E1DDB129}" type="presOf" srcId="{66E882B1-A2EF-4769-ABE2-6CC7C1D66E38}" destId="{22E7921C-1C3E-4D86-A7AB-AE3873D01179}" srcOrd="0" destOrd="0" presId="urn:microsoft.com/office/officeart/2005/8/layout/hList2#1"/>
    <dgm:cxn modelId="{A69A2DF9-94B2-4446-BBC8-2EE953F2A225}" srcId="{48E407DA-8623-46F4-BDC0-E01534E94D07}" destId="{2524ED3B-C931-43A4-B7C7-EE46976CFAC4}" srcOrd="2" destOrd="0" parTransId="{5EC78013-4A39-44AD-BC63-7F911FB16E37}" sibTransId="{A02F4DD9-DA65-42AC-8CEE-6A61B4B8105F}"/>
    <dgm:cxn modelId="{EB3117B3-4BA3-4A4C-B704-2625A267FF29}" srcId="{48E407DA-8623-46F4-BDC0-E01534E94D07}" destId="{0D25E2E8-9DB3-47AD-8A89-879D99616721}" srcOrd="1" destOrd="0" parTransId="{D348940E-69AB-4204-B1DD-6CF5CB9B1146}" sibTransId="{48ECE0EB-34B4-43A2-80B9-6CA9905131D7}"/>
    <dgm:cxn modelId="{ABDF4164-BCB2-42D9-8A57-C9BF8F2EFA09}" type="presOf" srcId="{0D25E2E8-9DB3-47AD-8A89-879D99616721}" destId="{387D120A-E8EA-4FFB-8C32-4C518EB2CF10}" srcOrd="0" destOrd="1" presId="urn:microsoft.com/office/officeart/2005/8/layout/hList2#1"/>
    <dgm:cxn modelId="{8333A8EC-1C75-401B-ADDE-F566B4905764}" type="presOf" srcId="{0D8B50FE-81CD-429A-905A-4B7F281262AA}" destId="{387D120A-E8EA-4FFB-8C32-4C518EB2CF10}" srcOrd="0" destOrd="3" presId="urn:microsoft.com/office/officeart/2005/8/layout/hList2#1"/>
    <dgm:cxn modelId="{57EA0819-6C0D-47A4-BAA6-B412BE7E18F6}" type="presParOf" srcId="{22E7921C-1C3E-4D86-A7AB-AE3873D01179}" destId="{8E67B38D-7B57-4480-A4C8-9E89F1B90F18}" srcOrd="0" destOrd="0" presId="urn:microsoft.com/office/officeart/2005/8/layout/hList2#1"/>
    <dgm:cxn modelId="{FE952FBD-B07C-45B9-BF22-EC39763D2BEF}" type="presParOf" srcId="{8E67B38D-7B57-4480-A4C8-9E89F1B90F18}" destId="{4FB8DFDB-4CB5-4776-8C28-7BAE6013B023}" srcOrd="0" destOrd="0" presId="urn:microsoft.com/office/officeart/2005/8/layout/hList2#1"/>
    <dgm:cxn modelId="{383CA533-D31D-4BD6-A365-A18E628B7D2B}" type="presParOf" srcId="{8E67B38D-7B57-4480-A4C8-9E89F1B90F18}" destId="{387D120A-E8EA-4FFB-8C32-4C518EB2CF10}" srcOrd="1" destOrd="0" presId="urn:microsoft.com/office/officeart/2005/8/layout/hList2#1"/>
    <dgm:cxn modelId="{E40A535B-247C-44D7-BE01-B591FAAD09A7}" type="presParOf" srcId="{8E67B38D-7B57-4480-A4C8-9E89F1B90F18}" destId="{8BC1822A-9A88-4B09-B98B-7DC2D474D401}" srcOrd="2" destOrd="0" presId="urn:microsoft.com/office/officeart/2005/8/layout/hList2#1"/>
  </dgm:cxnLst>
  <dgm:bg>
    <a:noFill/>
  </dgm:bg>
  <dgm:whole/>
</dgm:dataModel>
</file>

<file path=ppt/diagrams/data4.xml><?xml version="1.0" encoding="utf-8"?>
<dgm:dataModel xmlns:dgm="http://schemas.openxmlformats.org/drawingml/2006/diagram" xmlns:a="http://schemas.openxmlformats.org/drawingml/2006/main">
  <dgm:ptLst>
    <dgm:pt modelId="{8F4C698A-D265-44CB-90E5-FCD6643C2E1D}" type="doc">
      <dgm:prSet loTypeId="urn:microsoft.com/office/officeart/2005/8/layout/list1" loCatId="list" qsTypeId="urn:microsoft.com/office/officeart/2005/8/quickstyle/simple1" qsCatId="simple" csTypeId="urn:microsoft.com/office/officeart/2005/8/colors/accent1_3" csCatId="accent1" phldr="1"/>
      <dgm:spPr/>
      <dgm:t>
        <a:bodyPr/>
        <a:lstStyle/>
        <a:p>
          <a:endParaRPr lang="fr-FR"/>
        </a:p>
      </dgm:t>
    </dgm:pt>
    <dgm:pt modelId="{0EDFA116-75AA-475E-B2A6-8F355A87E6BC}">
      <dgm:prSet phldrT="[Texte]" custT="1"/>
      <dgm:spPr>
        <a:solidFill>
          <a:schemeClr val="accent3">
            <a:lumMod val="40000"/>
            <a:lumOff val="60000"/>
          </a:schemeClr>
        </a:solidFill>
        <a:ln w="12700">
          <a:solidFill>
            <a:schemeClr val="bg2">
              <a:lumMod val="25000"/>
            </a:schemeClr>
          </a:solidFill>
        </a:ln>
      </dgm:spPr>
      <dgm:t>
        <a:bodyPr/>
        <a:lstStyle/>
        <a:p>
          <a:pPr algn="just" rtl="1"/>
          <a:r>
            <a:rPr lang="ar-MA" sz="1400" b="0" dirty="0" smtClean="0">
              <a:solidFill>
                <a:schemeClr val="bg2">
                  <a:lumMod val="10000"/>
                </a:schemeClr>
              </a:solidFill>
              <a:latin typeface="Microsoft Sans Serif" pitchFamily="34" charset="0"/>
              <a:cs typeface="Microsoft Sans Serif" pitchFamily="34" charset="0"/>
            </a:rPr>
            <a:t>تنبني أنشطة المبادرة على </a:t>
          </a:r>
          <a:r>
            <a:rPr lang="ar-MA" sz="1400" b="1" dirty="0" smtClean="0">
              <a:solidFill>
                <a:schemeClr val="bg2">
                  <a:lumMod val="10000"/>
                </a:schemeClr>
              </a:solidFill>
              <a:latin typeface="Microsoft Sans Serif" pitchFamily="34" charset="0"/>
              <a:cs typeface="Microsoft Sans Serif" pitchFamily="34" charset="0"/>
            </a:rPr>
            <a:t>قيم</a:t>
          </a:r>
          <a:r>
            <a:rPr lang="ar-MA" sz="1400" b="0" dirty="0" smtClean="0">
              <a:solidFill>
                <a:schemeClr val="bg2">
                  <a:lumMod val="10000"/>
                </a:schemeClr>
              </a:solidFill>
              <a:latin typeface="Microsoft Sans Serif" pitchFamily="34" charset="0"/>
              <a:cs typeface="Microsoft Sans Serif" pitchFamily="34" charset="0"/>
            </a:rPr>
            <a:t> أساسية من أجل إنعاش</a:t>
          </a:r>
          <a:r>
            <a:rPr lang="fr-FR" sz="1400" b="0" dirty="0" smtClean="0">
              <a:solidFill>
                <a:schemeClr val="bg2">
                  <a:lumMod val="10000"/>
                </a:schemeClr>
              </a:solidFill>
              <a:latin typeface="Microsoft Sans Serif" pitchFamily="34" charset="0"/>
              <a:cs typeface="Microsoft Sans Serif" pitchFamily="34" charset="0"/>
            </a:rPr>
            <a:t> </a:t>
          </a:r>
          <a:r>
            <a:rPr lang="ar-MA" sz="1400" b="0" dirty="0" smtClean="0">
              <a:solidFill>
                <a:schemeClr val="bg2">
                  <a:lumMod val="10000"/>
                </a:schemeClr>
              </a:solidFill>
              <a:latin typeface="Microsoft Sans Serif" pitchFamily="34" charset="0"/>
              <a:cs typeface="Microsoft Sans Serif" pitchFamily="34" charset="0"/>
            </a:rPr>
            <a:t>:</a:t>
          </a:r>
          <a:endParaRPr lang="fr-FR" sz="1400" b="0" dirty="0">
            <a:solidFill>
              <a:schemeClr val="bg2">
                <a:lumMod val="10000"/>
              </a:schemeClr>
            </a:solidFill>
            <a:latin typeface="Microsoft Sans Serif" pitchFamily="34" charset="0"/>
            <a:cs typeface="Microsoft Sans Serif" pitchFamily="34" charset="0"/>
          </a:endParaRPr>
        </a:p>
      </dgm:t>
    </dgm:pt>
    <dgm:pt modelId="{0EB9AB65-5554-4D53-BF55-FF1B585B7501}" type="parTrans" cxnId="{977A4330-76C4-4B8F-8927-4780D1AE5BE9}">
      <dgm:prSet/>
      <dgm:spPr/>
      <dgm:t>
        <a:bodyPr/>
        <a:lstStyle/>
        <a:p>
          <a:endParaRPr lang="fr-FR" sz="1200"/>
        </a:p>
      </dgm:t>
    </dgm:pt>
    <dgm:pt modelId="{B18760B2-144F-4B84-BEF1-C9E3C3CA283D}" type="sibTrans" cxnId="{977A4330-76C4-4B8F-8927-4780D1AE5BE9}">
      <dgm:prSet/>
      <dgm:spPr/>
      <dgm:t>
        <a:bodyPr/>
        <a:lstStyle/>
        <a:p>
          <a:endParaRPr lang="fr-FR" sz="1200"/>
        </a:p>
      </dgm:t>
    </dgm:pt>
    <dgm:pt modelId="{9D40E12E-D26D-453C-9250-EC33B5F4DFEB}">
      <dgm:prSet custT="1"/>
      <dgm:spPr>
        <a:solidFill>
          <a:schemeClr val="bg1">
            <a:alpha val="90000"/>
          </a:schemeClr>
        </a:solidFill>
        <a:ln w="12700">
          <a:solidFill>
            <a:schemeClr val="bg2">
              <a:lumMod val="25000"/>
            </a:schemeClr>
          </a:solidFill>
        </a:ln>
      </dgm:spPr>
      <dgm:t>
        <a:bodyPr/>
        <a:lstStyle/>
        <a:p>
          <a:pPr algn="r" rtl="1"/>
          <a:r>
            <a:rPr lang="ar-MA" sz="1400" b="1" dirty="0" smtClean="0">
              <a:latin typeface="Microsoft Sans Serif" pitchFamily="34" charset="0"/>
              <a:cs typeface="Microsoft Sans Serif" pitchFamily="34" charset="0"/>
            </a:rPr>
            <a:t>الثقة في المستقبل،</a:t>
          </a:r>
          <a:endParaRPr lang="fr-FR" sz="1400" b="1" dirty="0">
            <a:latin typeface="Microsoft Sans Serif" pitchFamily="34" charset="0"/>
            <a:cs typeface="Microsoft Sans Serif" pitchFamily="34" charset="0"/>
          </a:endParaRPr>
        </a:p>
      </dgm:t>
    </dgm:pt>
    <dgm:pt modelId="{4D66CD0C-79C9-4E40-96C5-9BC54BCAA94C}" type="parTrans" cxnId="{A8145922-12AA-40B5-B732-BA96CE08297B}">
      <dgm:prSet/>
      <dgm:spPr/>
      <dgm:t>
        <a:bodyPr/>
        <a:lstStyle/>
        <a:p>
          <a:endParaRPr lang="fr-FR" sz="1200"/>
        </a:p>
      </dgm:t>
    </dgm:pt>
    <dgm:pt modelId="{D4DCAE50-AE3E-491F-B870-C9F3F4105836}" type="sibTrans" cxnId="{A8145922-12AA-40B5-B732-BA96CE08297B}">
      <dgm:prSet/>
      <dgm:spPr/>
      <dgm:t>
        <a:bodyPr/>
        <a:lstStyle/>
        <a:p>
          <a:endParaRPr lang="fr-FR" sz="1200"/>
        </a:p>
      </dgm:t>
    </dgm:pt>
    <dgm:pt modelId="{E7676D28-9E39-4428-AA88-7AEDFD453AB3}">
      <dgm:prSet custT="1"/>
      <dgm:spPr>
        <a:solidFill>
          <a:schemeClr val="bg1">
            <a:alpha val="90000"/>
          </a:schemeClr>
        </a:solidFill>
        <a:ln w="12700">
          <a:solidFill>
            <a:schemeClr val="bg2">
              <a:lumMod val="25000"/>
            </a:schemeClr>
          </a:solidFill>
        </a:ln>
      </dgm:spPr>
      <dgm:t>
        <a:bodyPr/>
        <a:lstStyle/>
        <a:p>
          <a:pPr algn="r" rtl="1"/>
          <a:r>
            <a:rPr lang="ar-MA" sz="1400" b="1" dirty="0" smtClean="0">
              <a:latin typeface="Microsoft Sans Serif" pitchFamily="34" charset="0"/>
              <a:cs typeface="Microsoft Sans Serif" pitchFamily="34" charset="0"/>
            </a:rPr>
            <a:t>المشاركة،</a:t>
          </a:r>
          <a:endParaRPr lang="fr-FR" sz="1400" b="1" dirty="0">
            <a:latin typeface="Microsoft Sans Serif" pitchFamily="34" charset="0"/>
            <a:cs typeface="Microsoft Sans Serif" pitchFamily="34" charset="0"/>
          </a:endParaRPr>
        </a:p>
      </dgm:t>
    </dgm:pt>
    <dgm:pt modelId="{0029AD2E-B9F9-4357-979E-89A79FFE9309}" type="parTrans" cxnId="{265E96FA-17DD-44D0-86B1-103EDCA67220}">
      <dgm:prSet/>
      <dgm:spPr/>
      <dgm:t>
        <a:bodyPr/>
        <a:lstStyle/>
        <a:p>
          <a:endParaRPr lang="fr-FR" sz="1200"/>
        </a:p>
      </dgm:t>
    </dgm:pt>
    <dgm:pt modelId="{68090DD5-9050-4E0F-97BE-489D4A49D9E5}" type="sibTrans" cxnId="{265E96FA-17DD-44D0-86B1-103EDCA67220}">
      <dgm:prSet/>
      <dgm:spPr/>
      <dgm:t>
        <a:bodyPr/>
        <a:lstStyle/>
        <a:p>
          <a:endParaRPr lang="fr-FR" sz="1200"/>
        </a:p>
      </dgm:t>
    </dgm:pt>
    <dgm:pt modelId="{8A7D5AEB-4FF8-4FBA-BFAE-A8EB1B671800}">
      <dgm:prSet custT="1"/>
      <dgm:spPr>
        <a:solidFill>
          <a:schemeClr val="bg1">
            <a:alpha val="90000"/>
          </a:schemeClr>
        </a:solidFill>
        <a:ln w="12700">
          <a:solidFill>
            <a:schemeClr val="bg2">
              <a:lumMod val="25000"/>
            </a:schemeClr>
          </a:solidFill>
        </a:ln>
      </dgm:spPr>
      <dgm:t>
        <a:bodyPr/>
        <a:lstStyle/>
        <a:p>
          <a:pPr algn="r" rtl="1"/>
          <a:r>
            <a:rPr lang="ar-MA" sz="1400" b="1" dirty="0" smtClean="0">
              <a:latin typeface="Microsoft Sans Serif" pitchFamily="34" charset="0"/>
              <a:cs typeface="Microsoft Sans Serif" pitchFamily="34" charset="0"/>
            </a:rPr>
            <a:t>الحكامة الجيدة،</a:t>
          </a:r>
          <a:endParaRPr lang="fr-FR" sz="1400" b="1" dirty="0">
            <a:latin typeface="Microsoft Sans Serif" pitchFamily="34" charset="0"/>
            <a:cs typeface="Microsoft Sans Serif" pitchFamily="34" charset="0"/>
          </a:endParaRPr>
        </a:p>
      </dgm:t>
    </dgm:pt>
    <dgm:pt modelId="{458B225F-2E7A-41BD-89B5-2AD695E4A42A}" type="parTrans" cxnId="{AE8BFC6A-8D83-4107-A5F5-1E6DE7579728}">
      <dgm:prSet/>
      <dgm:spPr/>
      <dgm:t>
        <a:bodyPr/>
        <a:lstStyle/>
        <a:p>
          <a:endParaRPr lang="fr-FR" sz="1200"/>
        </a:p>
      </dgm:t>
    </dgm:pt>
    <dgm:pt modelId="{1BBC2417-E0CF-40C1-B785-2EB986F11D83}" type="sibTrans" cxnId="{AE8BFC6A-8D83-4107-A5F5-1E6DE7579728}">
      <dgm:prSet/>
      <dgm:spPr/>
      <dgm:t>
        <a:bodyPr/>
        <a:lstStyle/>
        <a:p>
          <a:endParaRPr lang="fr-FR" sz="1200"/>
        </a:p>
      </dgm:t>
    </dgm:pt>
    <dgm:pt modelId="{F78BBDB0-FD41-4362-B433-B83372BDF7CF}">
      <dgm:prSet custT="1"/>
      <dgm:spPr>
        <a:solidFill>
          <a:schemeClr val="bg1">
            <a:alpha val="90000"/>
          </a:schemeClr>
        </a:solidFill>
        <a:ln w="12700">
          <a:solidFill>
            <a:schemeClr val="bg2">
              <a:lumMod val="25000"/>
            </a:schemeClr>
          </a:solidFill>
        </a:ln>
      </dgm:spPr>
      <dgm:t>
        <a:bodyPr/>
        <a:lstStyle/>
        <a:p>
          <a:pPr algn="r" rtl="1"/>
          <a:r>
            <a:rPr lang="ar-MA" sz="1400" b="1" dirty="0" smtClean="0">
              <a:latin typeface="Microsoft Sans Serif" pitchFamily="34" charset="0"/>
              <a:cs typeface="Microsoft Sans Serif" pitchFamily="34" charset="0"/>
            </a:rPr>
            <a:t>الاستمرارية.</a:t>
          </a:r>
          <a:endParaRPr lang="fr-FR" sz="1400" b="1" dirty="0">
            <a:latin typeface="Microsoft Sans Serif" pitchFamily="34" charset="0"/>
            <a:cs typeface="Microsoft Sans Serif" pitchFamily="34" charset="0"/>
          </a:endParaRPr>
        </a:p>
      </dgm:t>
    </dgm:pt>
    <dgm:pt modelId="{70968A93-AE1A-4E90-BC36-EDFFFE32A4D2}" type="parTrans" cxnId="{15C03796-9EE5-4D1A-91E8-B1203AB0A277}">
      <dgm:prSet/>
      <dgm:spPr/>
      <dgm:t>
        <a:bodyPr/>
        <a:lstStyle/>
        <a:p>
          <a:endParaRPr lang="fr-FR" sz="1200"/>
        </a:p>
      </dgm:t>
    </dgm:pt>
    <dgm:pt modelId="{D1A03F99-8591-4B33-B6DE-D4BD5A812AC1}" type="sibTrans" cxnId="{15C03796-9EE5-4D1A-91E8-B1203AB0A277}">
      <dgm:prSet/>
      <dgm:spPr/>
      <dgm:t>
        <a:bodyPr/>
        <a:lstStyle/>
        <a:p>
          <a:endParaRPr lang="fr-FR" sz="1200"/>
        </a:p>
      </dgm:t>
    </dgm:pt>
    <dgm:pt modelId="{C3266C9A-7B33-4E5D-88A2-7E1EABA83536}">
      <dgm:prSet custT="1"/>
      <dgm:spPr>
        <a:solidFill>
          <a:schemeClr val="bg1">
            <a:alpha val="90000"/>
          </a:schemeClr>
        </a:solidFill>
        <a:ln w="12700">
          <a:solidFill>
            <a:schemeClr val="bg2">
              <a:lumMod val="25000"/>
            </a:schemeClr>
          </a:solidFill>
        </a:ln>
      </dgm:spPr>
      <dgm:t>
        <a:bodyPr/>
        <a:lstStyle/>
        <a:p>
          <a:pPr algn="r" rtl="1"/>
          <a:r>
            <a:rPr lang="ar-MA" sz="1400" b="1" dirty="0" smtClean="0">
              <a:latin typeface="Microsoft Sans Serif" pitchFamily="34" charset="0"/>
              <a:cs typeface="Microsoft Sans Serif" pitchFamily="34" charset="0"/>
            </a:rPr>
            <a:t>الكرامة،</a:t>
          </a:r>
          <a:endParaRPr lang="fr-FR" sz="1400" b="1" dirty="0">
            <a:latin typeface="Microsoft Sans Serif" pitchFamily="34" charset="0"/>
            <a:cs typeface="Microsoft Sans Serif" pitchFamily="34" charset="0"/>
          </a:endParaRPr>
        </a:p>
      </dgm:t>
    </dgm:pt>
    <dgm:pt modelId="{FBF82CD8-A817-43DA-9B50-C24E9A5E4955}" type="parTrans" cxnId="{50A31823-3E82-4AEB-B819-1BCA3CB646A5}">
      <dgm:prSet/>
      <dgm:spPr/>
      <dgm:t>
        <a:bodyPr/>
        <a:lstStyle/>
        <a:p>
          <a:endParaRPr lang="fr-FR"/>
        </a:p>
      </dgm:t>
    </dgm:pt>
    <dgm:pt modelId="{273E6F10-B096-4F42-A888-B5C8129858D7}" type="sibTrans" cxnId="{50A31823-3E82-4AEB-B819-1BCA3CB646A5}">
      <dgm:prSet/>
      <dgm:spPr/>
      <dgm:t>
        <a:bodyPr/>
        <a:lstStyle/>
        <a:p>
          <a:endParaRPr lang="fr-FR"/>
        </a:p>
      </dgm:t>
    </dgm:pt>
    <dgm:pt modelId="{DAE3CF6A-F8AD-49B2-ABC2-F77A03C8AA01}" type="pres">
      <dgm:prSet presAssocID="{8F4C698A-D265-44CB-90E5-FCD6643C2E1D}" presName="linear" presStyleCnt="0">
        <dgm:presLayoutVars>
          <dgm:dir/>
          <dgm:animLvl val="lvl"/>
          <dgm:resizeHandles val="exact"/>
        </dgm:presLayoutVars>
      </dgm:prSet>
      <dgm:spPr/>
      <dgm:t>
        <a:bodyPr/>
        <a:lstStyle/>
        <a:p>
          <a:endParaRPr lang="fr-FR"/>
        </a:p>
      </dgm:t>
    </dgm:pt>
    <dgm:pt modelId="{6A8E679A-B6A5-4F06-863A-8B4CF64B9686}" type="pres">
      <dgm:prSet presAssocID="{0EDFA116-75AA-475E-B2A6-8F355A87E6BC}" presName="parentLin" presStyleCnt="0"/>
      <dgm:spPr/>
      <dgm:t>
        <a:bodyPr/>
        <a:lstStyle/>
        <a:p>
          <a:endParaRPr lang="fr-FR"/>
        </a:p>
      </dgm:t>
    </dgm:pt>
    <dgm:pt modelId="{D08D8E45-285C-4CDF-BBFD-9D70BFD8F07F}" type="pres">
      <dgm:prSet presAssocID="{0EDFA116-75AA-475E-B2A6-8F355A87E6BC}" presName="parentLeftMargin" presStyleLbl="node1" presStyleIdx="0" presStyleCnt="1"/>
      <dgm:spPr/>
      <dgm:t>
        <a:bodyPr/>
        <a:lstStyle/>
        <a:p>
          <a:endParaRPr lang="fr-FR"/>
        </a:p>
      </dgm:t>
    </dgm:pt>
    <dgm:pt modelId="{A8F33EA9-D2AE-4DDC-99FC-7F28ED1A1E04}" type="pres">
      <dgm:prSet presAssocID="{0EDFA116-75AA-475E-B2A6-8F355A87E6BC}" presName="parentText" presStyleLbl="node1" presStyleIdx="0" presStyleCnt="1" custScaleX="105025" custScaleY="207297" custLinFactX="13486" custLinFactNeighborX="100000" custLinFactNeighborY="-2753">
        <dgm:presLayoutVars>
          <dgm:chMax val="0"/>
          <dgm:bulletEnabled val="1"/>
        </dgm:presLayoutVars>
      </dgm:prSet>
      <dgm:spPr/>
      <dgm:t>
        <a:bodyPr/>
        <a:lstStyle/>
        <a:p>
          <a:endParaRPr lang="fr-FR"/>
        </a:p>
      </dgm:t>
    </dgm:pt>
    <dgm:pt modelId="{8DBE04D3-5DEC-45A2-91AD-55F33DB89BB0}" type="pres">
      <dgm:prSet presAssocID="{0EDFA116-75AA-475E-B2A6-8F355A87E6BC}" presName="negativeSpace" presStyleCnt="0"/>
      <dgm:spPr/>
      <dgm:t>
        <a:bodyPr/>
        <a:lstStyle/>
        <a:p>
          <a:endParaRPr lang="fr-FR"/>
        </a:p>
      </dgm:t>
    </dgm:pt>
    <dgm:pt modelId="{F7D196D5-F506-426D-AD07-C9587C8FDBAE}" type="pres">
      <dgm:prSet presAssocID="{0EDFA116-75AA-475E-B2A6-8F355A87E6BC}" presName="childText" presStyleLbl="conFgAcc1" presStyleIdx="0" presStyleCnt="1" custLinFactNeighborY="-34963">
        <dgm:presLayoutVars>
          <dgm:bulletEnabled val="1"/>
        </dgm:presLayoutVars>
      </dgm:prSet>
      <dgm:spPr>
        <a:prstGeom prst="roundRect">
          <a:avLst/>
        </a:prstGeom>
      </dgm:spPr>
      <dgm:t>
        <a:bodyPr/>
        <a:lstStyle/>
        <a:p>
          <a:endParaRPr lang="fr-FR"/>
        </a:p>
      </dgm:t>
    </dgm:pt>
  </dgm:ptLst>
  <dgm:cxnLst>
    <dgm:cxn modelId="{BA19B40B-484C-47AD-9FB4-E8D73921931B}" type="presOf" srcId="{0EDFA116-75AA-475E-B2A6-8F355A87E6BC}" destId="{A8F33EA9-D2AE-4DDC-99FC-7F28ED1A1E04}" srcOrd="1" destOrd="0" presId="urn:microsoft.com/office/officeart/2005/8/layout/list1"/>
    <dgm:cxn modelId="{A8145922-12AA-40B5-B732-BA96CE08297B}" srcId="{0EDFA116-75AA-475E-B2A6-8F355A87E6BC}" destId="{9D40E12E-D26D-453C-9250-EC33B5F4DFEB}" srcOrd="1" destOrd="0" parTransId="{4D66CD0C-79C9-4E40-96C5-9BC54BCAA94C}" sibTransId="{D4DCAE50-AE3E-491F-B870-C9F3F4105836}"/>
    <dgm:cxn modelId="{90773792-8D64-485D-940B-6A5DB2F4EB6C}" type="presOf" srcId="{8F4C698A-D265-44CB-90E5-FCD6643C2E1D}" destId="{DAE3CF6A-F8AD-49B2-ABC2-F77A03C8AA01}" srcOrd="0" destOrd="0" presId="urn:microsoft.com/office/officeart/2005/8/layout/list1"/>
    <dgm:cxn modelId="{AE8BFC6A-8D83-4107-A5F5-1E6DE7579728}" srcId="{0EDFA116-75AA-475E-B2A6-8F355A87E6BC}" destId="{8A7D5AEB-4FF8-4FBA-BFAE-A8EB1B671800}" srcOrd="3" destOrd="0" parTransId="{458B225F-2E7A-41BD-89B5-2AD695E4A42A}" sibTransId="{1BBC2417-E0CF-40C1-B785-2EB986F11D83}"/>
    <dgm:cxn modelId="{7A8A915F-E219-4923-90CE-47AD45D1A31E}" type="presOf" srcId="{E7676D28-9E39-4428-AA88-7AEDFD453AB3}" destId="{F7D196D5-F506-426D-AD07-C9587C8FDBAE}" srcOrd="0" destOrd="2" presId="urn:microsoft.com/office/officeart/2005/8/layout/list1"/>
    <dgm:cxn modelId="{50A31823-3E82-4AEB-B819-1BCA3CB646A5}" srcId="{0EDFA116-75AA-475E-B2A6-8F355A87E6BC}" destId="{C3266C9A-7B33-4E5D-88A2-7E1EABA83536}" srcOrd="0" destOrd="0" parTransId="{FBF82CD8-A817-43DA-9B50-C24E9A5E4955}" sibTransId="{273E6F10-B096-4F42-A888-B5C8129858D7}"/>
    <dgm:cxn modelId="{15C03796-9EE5-4D1A-91E8-B1203AB0A277}" srcId="{0EDFA116-75AA-475E-B2A6-8F355A87E6BC}" destId="{F78BBDB0-FD41-4362-B433-B83372BDF7CF}" srcOrd="4" destOrd="0" parTransId="{70968A93-AE1A-4E90-BC36-EDFFFE32A4D2}" sibTransId="{D1A03F99-8591-4B33-B6DE-D4BD5A812AC1}"/>
    <dgm:cxn modelId="{624A01F0-4841-40EC-90FF-7F26E6C2E9F7}" type="presOf" srcId="{9D40E12E-D26D-453C-9250-EC33B5F4DFEB}" destId="{F7D196D5-F506-426D-AD07-C9587C8FDBAE}" srcOrd="0" destOrd="1" presId="urn:microsoft.com/office/officeart/2005/8/layout/list1"/>
    <dgm:cxn modelId="{E4CBE558-C617-4CCA-B3D3-B92A2A97E68D}" type="presOf" srcId="{8A7D5AEB-4FF8-4FBA-BFAE-A8EB1B671800}" destId="{F7D196D5-F506-426D-AD07-C9587C8FDBAE}" srcOrd="0" destOrd="3" presId="urn:microsoft.com/office/officeart/2005/8/layout/list1"/>
    <dgm:cxn modelId="{3E20934C-CF4E-4CB7-88C1-F8632E3F0545}" type="presOf" srcId="{F78BBDB0-FD41-4362-B433-B83372BDF7CF}" destId="{F7D196D5-F506-426D-AD07-C9587C8FDBAE}" srcOrd="0" destOrd="4" presId="urn:microsoft.com/office/officeart/2005/8/layout/list1"/>
    <dgm:cxn modelId="{977A4330-76C4-4B8F-8927-4780D1AE5BE9}" srcId="{8F4C698A-D265-44CB-90E5-FCD6643C2E1D}" destId="{0EDFA116-75AA-475E-B2A6-8F355A87E6BC}" srcOrd="0" destOrd="0" parTransId="{0EB9AB65-5554-4D53-BF55-FF1B585B7501}" sibTransId="{B18760B2-144F-4B84-BEF1-C9E3C3CA283D}"/>
    <dgm:cxn modelId="{265E96FA-17DD-44D0-86B1-103EDCA67220}" srcId="{0EDFA116-75AA-475E-B2A6-8F355A87E6BC}" destId="{E7676D28-9E39-4428-AA88-7AEDFD453AB3}" srcOrd="2" destOrd="0" parTransId="{0029AD2E-B9F9-4357-979E-89A79FFE9309}" sibTransId="{68090DD5-9050-4E0F-97BE-489D4A49D9E5}"/>
    <dgm:cxn modelId="{85F599E6-FA29-4103-99E5-80D9B3561AC1}" type="presOf" srcId="{0EDFA116-75AA-475E-B2A6-8F355A87E6BC}" destId="{D08D8E45-285C-4CDF-BBFD-9D70BFD8F07F}" srcOrd="0" destOrd="0" presId="urn:microsoft.com/office/officeart/2005/8/layout/list1"/>
    <dgm:cxn modelId="{3CB78CF5-13F2-4AA9-AB3B-828472C127F7}" type="presOf" srcId="{C3266C9A-7B33-4E5D-88A2-7E1EABA83536}" destId="{F7D196D5-F506-426D-AD07-C9587C8FDBAE}" srcOrd="0" destOrd="0" presId="urn:microsoft.com/office/officeart/2005/8/layout/list1"/>
    <dgm:cxn modelId="{3B5467A1-B637-4489-9CE4-61AA9BA0D606}" type="presParOf" srcId="{DAE3CF6A-F8AD-49B2-ABC2-F77A03C8AA01}" destId="{6A8E679A-B6A5-4F06-863A-8B4CF64B9686}" srcOrd="0" destOrd="0" presId="urn:microsoft.com/office/officeart/2005/8/layout/list1"/>
    <dgm:cxn modelId="{C7D6477C-AF8A-420C-ACA4-A17695E3B1C4}" type="presParOf" srcId="{6A8E679A-B6A5-4F06-863A-8B4CF64B9686}" destId="{D08D8E45-285C-4CDF-BBFD-9D70BFD8F07F}" srcOrd="0" destOrd="0" presId="urn:microsoft.com/office/officeart/2005/8/layout/list1"/>
    <dgm:cxn modelId="{9C707010-6B65-426F-B133-89DD7B570F83}" type="presParOf" srcId="{6A8E679A-B6A5-4F06-863A-8B4CF64B9686}" destId="{A8F33EA9-D2AE-4DDC-99FC-7F28ED1A1E04}" srcOrd="1" destOrd="0" presId="urn:microsoft.com/office/officeart/2005/8/layout/list1"/>
    <dgm:cxn modelId="{21C757F7-EF48-4EEA-B328-FA6167A99B97}" type="presParOf" srcId="{DAE3CF6A-F8AD-49B2-ABC2-F77A03C8AA01}" destId="{8DBE04D3-5DEC-45A2-91AD-55F33DB89BB0}" srcOrd="1" destOrd="0" presId="urn:microsoft.com/office/officeart/2005/8/layout/list1"/>
    <dgm:cxn modelId="{2A2C999D-6EB3-4B17-9B63-691D9629D956}" type="presParOf" srcId="{DAE3CF6A-F8AD-49B2-ABC2-F77A03C8AA01}" destId="{F7D196D5-F506-426D-AD07-C9587C8FDBAE}" srcOrd="2"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2#1">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8887D6D-6B87-4D19-9DCE-966A55A9E313}" type="datetimeFigureOut">
              <a:rPr lang="fr-FR"/>
              <a:pPr>
                <a:defRPr/>
              </a:pPr>
              <a:t>08/05/2014</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dirty="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D89CCB9-A7B0-4759-9CCD-D3AE91738991}" type="slidenum">
              <a:rPr lang="fr-FR"/>
              <a:pPr>
                <a:defRPr/>
              </a:pPr>
              <a:t>‹N°›</a:t>
            </a:fld>
            <a:endParaRPr lang="fr-FR"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9523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9626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001E888-F37F-4836-8AC5-AF08EBA7B0C1}" type="slidenum">
              <a:rPr lang="fr-FR" smtClean="0"/>
              <a:pPr fontAlgn="base">
                <a:spcBef>
                  <a:spcPct val="0"/>
                </a:spcBef>
                <a:spcAft>
                  <a:spcPct val="0"/>
                </a:spcAft>
                <a:defRPr/>
              </a:pPr>
              <a:t>2</a:t>
            </a:fld>
            <a:endParaRPr lang="fr-FR"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0445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05476"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7E6E92A-4079-4ACA-8F35-BCF60E3ECDE2}" type="slidenum">
              <a:rPr lang="fr-FR" smtClean="0"/>
              <a:pPr fontAlgn="base">
                <a:spcBef>
                  <a:spcPct val="0"/>
                </a:spcBef>
                <a:spcAft>
                  <a:spcPct val="0"/>
                </a:spcAft>
                <a:defRPr/>
              </a:pPr>
              <a:t>16</a:t>
            </a:fld>
            <a:endParaRPr lang="fr-FR"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054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0650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C536B2-1243-41CB-96B5-FB2044B60CB2}" type="slidenum">
              <a:rPr lang="fr-FR" smtClean="0"/>
              <a:pPr fontAlgn="base">
                <a:spcBef>
                  <a:spcPct val="0"/>
                </a:spcBef>
                <a:spcAft>
                  <a:spcPct val="0"/>
                </a:spcAft>
                <a:defRPr/>
              </a:pPr>
              <a:t>17</a:t>
            </a:fld>
            <a:endParaRPr lang="fr-FR"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0649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0752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39F61C-2F78-4358-9FAF-A4EC8F406DB5}" type="slidenum">
              <a:rPr lang="fr-FR" smtClean="0"/>
              <a:pPr fontAlgn="base">
                <a:spcBef>
                  <a:spcPct val="0"/>
                </a:spcBef>
                <a:spcAft>
                  <a:spcPct val="0"/>
                </a:spcAft>
                <a:defRPr/>
              </a:pPr>
              <a:t>18</a:t>
            </a:fld>
            <a:endParaRPr lang="fr-FR"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0752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0854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E8B4405-E3F8-4335-9018-78194221CDD4}" type="slidenum">
              <a:rPr lang="fr-FR" smtClean="0"/>
              <a:pPr fontAlgn="base">
                <a:spcBef>
                  <a:spcPct val="0"/>
                </a:spcBef>
                <a:spcAft>
                  <a:spcPct val="0"/>
                </a:spcAft>
                <a:defRPr/>
              </a:pPr>
              <a:t>19</a:t>
            </a:fld>
            <a:endParaRPr lang="fr-FR"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0854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09572"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77734A3-2D52-4D5A-B3DE-5EBDDCC9CACA}" type="slidenum">
              <a:rPr lang="fr-FR" smtClean="0"/>
              <a:pPr fontAlgn="base">
                <a:spcBef>
                  <a:spcPct val="0"/>
                </a:spcBef>
                <a:spcAft>
                  <a:spcPct val="0"/>
                </a:spcAft>
                <a:defRPr/>
              </a:pPr>
              <a:t>20</a:t>
            </a:fld>
            <a:endParaRPr lang="fr-FR"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0957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10596"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683BD5F-A235-4D82-B3B8-574E3261E02C}" type="slidenum">
              <a:rPr lang="fr-FR" smtClean="0"/>
              <a:pPr fontAlgn="base">
                <a:spcBef>
                  <a:spcPct val="0"/>
                </a:spcBef>
                <a:spcAft>
                  <a:spcPct val="0"/>
                </a:spcAft>
                <a:defRPr/>
              </a:pPr>
              <a:t>21</a:t>
            </a:fld>
            <a:endParaRPr lang="fr-FR"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1059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1162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6E8587-1843-476F-8226-25FC3B49832F}" type="slidenum">
              <a:rPr lang="fr-FR" smtClean="0"/>
              <a:pPr fontAlgn="base">
                <a:spcBef>
                  <a:spcPct val="0"/>
                </a:spcBef>
                <a:spcAft>
                  <a:spcPct val="0"/>
                </a:spcAft>
                <a:defRPr/>
              </a:pPr>
              <a:t>22</a:t>
            </a:fld>
            <a:endParaRPr lang="fr-FR"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1161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1264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876D045-F29D-4DDD-B794-313EF5E2DBBD}" type="slidenum">
              <a:rPr lang="fr-FR" smtClean="0"/>
              <a:pPr fontAlgn="base">
                <a:spcBef>
                  <a:spcPct val="0"/>
                </a:spcBef>
                <a:spcAft>
                  <a:spcPct val="0"/>
                </a:spcAft>
                <a:defRPr/>
              </a:pPr>
              <a:t>23</a:t>
            </a:fld>
            <a:endParaRPr lang="fr-FR"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1264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1366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5BDB165-6FC0-41E7-94CE-EFC336C4716B}" type="slidenum">
              <a:rPr lang="fr-FR" smtClean="0"/>
              <a:pPr fontAlgn="base">
                <a:spcBef>
                  <a:spcPct val="0"/>
                </a:spcBef>
                <a:spcAft>
                  <a:spcPct val="0"/>
                </a:spcAft>
                <a:defRPr/>
              </a:pPr>
              <a:t>24</a:t>
            </a:fld>
            <a:endParaRPr lang="fr-FR"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1366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14692"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9F467A-D29E-4E56-8BAB-9057BAC2AEE0}" type="slidenum">
              <a:rPr lang="fr-FR" smtClean="0"/>
              <a:pPr fontAlgn="base">
                <a:spcBef>
                  <a:spcPct val="0"/>
                </a:spcBef>
                <a:spcAft>
                  <a:spcPct val="0"/>
                </a:spcAft>
                <a:defRPr/>
              </a:pPr>
              <a:t>25</a:t>
            </a:fld>
            <a:endParaRPr lang="fr-FR"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9625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9728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38EFE73-9E34-493E-BF36-7FBE06B281A5}" type="slidenum">
              <a:rPr lang="fr-FR" smtClean="0"/>
              <a:pPr fontAlgn="base">
                <a:spcBef>
                  <a:spcPct val="0"/>
                </a:spcBef>
                <a:spcAft>
                  <a:spcPct val="0"/>
                </a:spcAft>
                <a:defRPr/>
              </a:pPr>
              <a:t>4</a:t>
            </a:fld>
            <a:endParaRPr lang="fr-FR"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1469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1674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586866-D7FA-42AB-A3BE-A460995177F2}" type="slidenum">
              <a:rPr lang="fr-FR" smtClean="0"/>
              <a:pPr fontAlgn="base">
                <a:spcBef>
                  <a:spcPct val="0"/>
                </a:spcBef>
                <a:spcAft>
                  <a:spcPct val="0"/>
                </a:spcAft>
                <a:defRPr/>
              </a:pPr>
              <a:t>26</a:t>
            </a:fld>
            <a:endParaRPr lang="fr-FR"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1571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1776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5B6E21D-81CF-4C79-82A5-BAA65680F100}" type="slidenum">
              <a:rPr lang="fr-FR" smtClean="0"/>
              <a:pPr fontAlgn="base">
                <a:spcBef>
                  <a:spcPct val="0"/>
                </a:spcBef>
                <a:spcAft>
                  <a:spcPct val="0"/>
                </a:spcAft>
                <a:defRPr/>
              </a:pPr>
              <a:t>27</a:t>
            </a:fld>
            <a:endParaRPr lang="fr-FR"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1673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1878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25B43B-4594-4048-98AA-1A1EB896DA57}" type="slidenum">
              <a:rPr lang="fr-FR" smtClean="0"/>
              <a:pPr fontAlgn="base">
                <a:spcBef>
                  <a:spcPct val="0"/>
                </a:spcBef>
                <a:spcAft>
                  <a:spcPct val="0"/>
                </a:spcAft>
                <a:defRPr/>
              </a:pPr>
              <a:t>28</a:t>
            </a:fld>
            <a:endParaRPr lang="fr-FR"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1776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19812"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5A1E6F-DC8D-42E0-99BA-F36B6E707D1D}" type="slidenum">
              <a:rPr lang="fr-FR" smtClean="0"/>
              <a:pPr fontAlgn="base">
                <a:spcBef>
                  <a:spcPct val="0"/>
                </a:spcBef>
                <a:spcAft>
                  <a:spcPct val="0"/>
                </a:spcAft>
                <a:defRPr/>
              </a:pPr>
              <a:t>29</a:t>
            </a:fld>
            <a:endParaRPr lang="fr-FR"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187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20836"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B939AC-DA2F-4E26-875C-67D14A51D405}" type="slidenum">
              <a:rPr lang="fr-FR" smtClean="0"/>
              <a:pPr fontAlgn="base">
                <a:spcBef>
                  <a:spcPct val="0"/>
                </a:spcBef>
                <a:spcAft>
                  <a:spcPct val="0"/>
                </a:spcAft>
                <a:defRPr/>
              </a:pPr>
              <a:t>30</a:t>
            </a:fld>
            <a:endParaRPr lang="fr-FR"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1981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2186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E3C72E6-BBAF-4440-AA90-C7E894876BC5}" type="slidenum">
              <a:rPr lang="fr-FR" smtClean="0"/>
              <a:pPr fontAlgn="base">
                <a:spcBef>
                  <a:spcPct val="0"/>
                </a:spcBef>
                <a:spcAft>
                  <a:spcPct val="0"/>
                </a:spcAft>
                <a:defRPr/>
              </a:pPr>
              <a:t>31</a:t>
            </a:fld>
            <a:endParaRPr lang="fr-FR"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2083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2288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65BB010-CD5C-4274-AE65-B149B5B33101}" type="slidenum">
              <a:rPr lang="fr-FR" smtClean="0"/>
              <a:pPr fontAlgn="base">
                <a:spcBef>
                  <a:spcPct val="0"/>
                </a:spcBef>
                <a:spcAft>
                  <a:spcPct val="0"/>
                </a:spcAft>
                <a:defRPr/>
              </a:pPr>
              <a:t>32</a:t>
            </a:fld>
            <a:endParaRPr lang="fr-FR"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2185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2390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197FC2-0EDC-4F97-A821-51B3887DCD88}" type="slidenum">
              <a:rPr lang="fr-FR" smtClean="0"/>
              <a:pPr fontAlgn="base">
                <a:spcBef>
                  <a:spcPct val="0"/>
                </a:spcBef>
                <a:spcAft>
                  <a:spcPct val="0"/>
                </a:spcAft>
                <a:defRPr/>
              </a:pPr>
              <a:t>33</a:t>
            </a:fld>
            <a:endParaRPr lang="fr-FR"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2288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24932"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EEA86D-CEFD-4E5F-83C7-AB46B9643E52}" type="slidenum">
              <a:rPr lang="fr-FR" smtClean="0"/>
              <a:pPr fontAlgn="base">
                <a:spcBef>
                  <a:spcPct val="0"/>
                </a:spcBef>
                <a:spcAft>
                  <a:spcPct val="0"/>
                </a:spcAft>
                <a:defRPr/>
              </a:pPr>
              <a:t>34</a:t>
            </a:fld>
            <a:endParaRPr lang="fr-FR"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2390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25956"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C91A340-884E-414C-B5D3-53A3236E9D1E}" type="slidenum">
              <a:rPr lang="fr-FR" smtClean="0"/>
              <a:pPr fontAlgn="base">
                <a:spcBef>
                  <a:spcPct val="0"/>
                </a:spcBef>
                <a:spcAft>
                  <a:spcPct val="0"/>
                </a:spcAft>
                <a:defRPr/>
              </a:pPr>
              <a:t>35</a:t>
            </a:fld>
            <a:endParaRPr lang="fr-FR"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9728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9830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E53D93-CFD1-479C-93B7-2A33C3507142}" type="slidenum">
              <a:rPr lang="fr-FR" smtClean="0"/>
              <a:pPr fontAlgn="base">
                <a:spcBef>
                  <a:spcPct val="0"/>
                </a:spcBef>
                <a:spcAft>
                  <a:spcPct val="0"/>
                </a:spcAft>
                <a:defRPr/>
              </a:pPr>
              <a:t>5</a:t>
            </a:fld>
            <a:endParaRPr lang="fr-FR"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2493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2698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D192E77-85A6-4EB2-82CA-EF0B3947B065}" type="slidenum">
              <a:rPr lang="fr-FR" smtClean="0"/>
              <a:pPr fontAlgn="base">
                <a:spcBef>
                  <a:spcPct val="0"/>
                </a:spcBef>
                <a:spcAft>
                  <a:spcPct val="0"/>
                </a:spcAft>
                <a:defRPr/>
              </a:pPr>
              <a:t>36</a:t>
            </a:fld>
            <a:endParaRPr lang="fr-FR"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2595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2800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88D016-0208-49FE-9D06-DF4566241617}" type="slidenum">
              <a:rPr lang="fr-FR" smtClean="0"/>
              <a:pPr fontAlgn="base">
                <a:spcBef>
                  <a:spcPct val="0"/>
                </a:spcBef>
                <a:spcAft>
                  <a:spcPct val="0"/>
                </a:spcAft>
                <a:defRPr/>
              </a:pPr>
              <a:t>37</a:t>
            </a:fld>
            <a:endParaRPr lang="fr-FR"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2697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2902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68C66F-7DC9-4949-A2F2-06EB74C87FC5}" type="slidenum">
              <a:rPr lang="fr-FR" smtClean="0"/>
              <a:pPr fontAlgn="base">
                <a:spcBef>
                  <a:spcPct val="0"/>
                </a:spcBef>
                <a:spcAft>
                  <a:spcPct val="0"/>
                </a:spcAft>
                <a:defRPr/>
              </a:pPr>
              <a:t>38</a:t>
            </a:fld>
            <a:endParaRPr lang="fr-FR"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2800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30052"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815273-6207-45F2-B987-96BA2C38B5EC}" type="slidenum">
              <a:rPr lang="fr-FR" smtClean="0"/>
              <a:pPr fontAlgn="base">
                <a:spcBef>
                  <a:spcPct val="0"/>
                </a:spcBef>
                <a:spcAft>
                  <a:spcPct val="0"/>
                </a:spcAft>
                <a:defRPr/>
              </a:pPr>
              <a:t>39</a:t>
            </a:fld>
            <a:endParaRPr lang="fr-FR"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2902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31076"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65AE1DE-62DF-4CD8-B0AF-7296C2173741}" type="slidenum">
              <a:rPr lang="fr-FR" smtClean="0"/>
              <a:pPr fontAlgn="base">
                <a:spcBef>
                  <a:spcPct val="0"/>
                </a:spcBef>
                <a:spcAft>
                  <a:spcPct val="0"/>
                </a:spcAft>
                <a:defRPr/>
              </a:pPr>
              <a:t>40</a:t>
            </a:fld>
            <a:endParaRPr lang="fr-FR"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3005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3210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9149299-5CD7-4C6E-8299-FEA7905AA38E}" type="slidenum">
              <a:rPr lang="fr-FR" smtClean="0"/>
              <a:pPr fontAlgn="base">
                <a:spcBef>
                  <a:spcPct val="0"/>
                </a:spcBef>
                <a:spcAft>
                  <a:spcPct val="0"/>
                </a:spcAft>
                <a:defRPr/>
              </a:pPr>
              <a:t>41</a:t>
            </a:fld>
            <a:endParaRPr lang="fr-FR"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310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3312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E6391F1-95AB-4B5B-8E03-EFBFFF2DA25B}" type="slidenum">
              <a:rPr lang="fr-FR" smtClean="0"/>
              <a:pPr fontAlgn="base">
                <a:spcBef>
                  <a:spcPct val="0"/>
                </a:spcBef>
                <a:spcAft>
                  <a:spcPct val="0"/>
                </a:spcAft>
                <a:defRPr/>
              </a:pPr>
              <a:t>42</a:t>
            </a:fld>
            <a:endParaRPr lang="fr-FR"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3209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3414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276FB9-977E-40E2-8D96-DB5D0A8ED8D7}" type="slidenum">
              <a:rPr lang="fr-FR" smtClean="0"/>
              <a:pPr fontAlgn="base">
                <a:spcBef>
                  <a:spcPct val="0"/>
                </a:spcBef>
                <a:spcAft>
                  <a:spcPct val="0"/>
                </a:spcAft>
                <a:defRPr/>
              </a:pPr>
              <a:t>43</a:t>
            </a:fld>
            <a:endParaRPr lang="fr-FR"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3312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35172"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19EC4DE-3706-4300-B527-150A17363E6C}" type="slidenum">
              <a:rPr lang="fr-FR" smtClean="0"/>
              <a:pPr fontAlgn="base">
                <a:spcBef>
                  <a:spcPct val="0"/>
                </a:spcBef>
                <a:spcAft>
                  <a:spcPct val="0"/>
                </a:spcAft>
                <a:defRPr/>
              </a:pPr>
              <a:t>44</a:t>
            </a:fld>
            <a:endParaRPr lang="fr-FR" dirty="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3414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36196"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640A90-03FC-4A12-BE88-0DF5B99E79CE}" type="slidenum">
              <a:rPr lang="fr-FR" smtClean="0"/>
              <a:pPr fontAlgn="base">
                <a:spcBef>
                  <a:spcPct val="0"/>
                </a:spcBef>
                <a:spcAft>
                  <a:spcPct val="0"/>
                </a:spcAft>
                <a:defRPr/>
              </a:pPr>
              <a:t>45</a:t>
            </a:fld>
            <a:endParaRPr lang="fr-FR"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9830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99332"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ECCA001-73A9-4CA9-9C81-7E94FD98442C}" type="slidenum">
              <a:rPr lang="fr-FR" smtClean="0"/>
              <a:pPr fontAlgn="base">
                <a:spcBef>
                  <a:spcPct val="0"/>
                </a:spcBef>
                <a:spcAft>
                  <a:spcPct val="0"/>
                </a:spcAft>
                <a:defRPr/>
              </a:pPr>
              <a:t>8</a:t>
            </a:fld>
            <a:endParaRPr lang="fr-FR"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3517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3722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ABFFF55-7FC8-4506-950F-5574A2A16C25}" type="slidenum">
              <a:rPr lang="fr-FR" smtClean="0"/>
              <a:pPr fontAlgn="base">
                <a:spcBef>
                  <a:spcPct val="0"/>
                </a:spcBef>
                <a:spcAft>
                  <a:spcPct val="0"/>
                </a:spcAft>
                <a:defRPr/>
              </a:pPr>
              <a:t>46</a:t>
            </a:fld>
            <a:endParaRPr lang="fr-FR"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9933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00356"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D4C3DC-1927-4732-8C27-D0029E871425}" type="slidenum">
              <a:rPr lang="fr-FR" smtClean="0"/>
              <a:pPr fontAlgn="base">
                <a:spcBef>
                  <a:spcPct val="0"/>
                </a:spcBef>
                <a:spcAft>
                  <a:spcPct val="0"/>
                </a:spcAft>
                <a:defRPr/>
              </a:pPr>
              <a:t>11</a:t>
            </a:fld>
            <a:endParaRPr lang="fr-FR"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0035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0138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463FD8E-C209-497B-A9C7-A5254A8CC2B2}" type="slidenum">
              <a:rPr lang="fr-FR" smtClean="0"/>
              <a:pPr fontAlgn="base">
                <a:spcBef>
                  <a:spcPct val="0"/>
                </a:spcBef>
                <a:spcAft>
                  <a:spcPct val="0"/>
                </a:spcAft>
                <a:defRPr/>
              </a:pPr>
              <a:t>12</a:t>
            </a:fld>
            <a:endParaRPr lang="fr-FR"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0137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0240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E1804F-5AF6-4648-8A16-6E0D4E672F0F}" type="slidenum">
              <a:rPr lang="fr-FR" smtClean="0"/>
              <a:pPr fontAlgn="base">
                <a:spcBef>
                  <a:spcPct val="0"/>
                </a:spcBef>
                <a:spcAft>
                  <a:spcPct val="0"/>
                </a:spcAft>
                <a:defRPr/>
              </a:pPr>
              <a:t>13</a:t>
            </a:fld>
            <a:endParaRPr lang="fr-FR"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0240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0342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AC66A8B-8CF0-4123-B14C-3A21FE57705B}" type="slidenum">
              <a:rPr lang="fr-FR" smtClean="0"/>
              <a:pPr fontAlgn="base">
                <a:spcBef>
                  <a:spcPct val="0"/>
                </a:spcBef>
                <a:spcAft>
                  <a:spcPct val="0"/>
                </a:spcAft>
                <a:defRPr/>
              </a:pPr>
              <a:t>14</a:t>
            </a:fld>
            <a:endParaRPr lang="fr-FR"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0342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04452"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5F8A6D6-FDAF-4ACF-8E2C-A9A7319AC311}" type="slidenum">
              <a:rPr lang="fr-FR" smtClean="0"/>
              <a:pPr fontAlgn="base">
                <a:spcBef>
                  <a:spcPct val="0"/>
                </a:spcBef>
                <a:spcAft>
                  <a:spcPct val="0"/>
                </a:spcAft>
                <a:defRPr/>
              </a:pPr>
              <a:t>15</a:t>
            </a:fld>
            <a:endParaRPr lang="fr-FR"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018A75B4-BFE3-4E46-8A86-EDD07398B769}" type="datetimeFigureOut">
              <a:rPr lang="fr-FR"/>
              <a:pPr>
                <a:defRPr/>
              </a:pPr>
              <a:t>08/05/2014</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8596904F-8774-4AC9-BB92-561B10EACEDB}" type="slidenum">
              <a:rPr lang="fr-FR"/>
              <a:pPr>
                <a:defRPr/>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38D6627A-2F7A-4A24-A9AB-BD264191CB52}" type="datetimeFigureOut">
              <a:rPr lang="fr-FR"/>
              <a:pPr>
                <a:defRPr/>
              </a:pPr>
              <a:t>08/05/2014</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E2C574CA-9AE4-4341-BEAE-142BE0BA005A}" type="slidenum">
              <a:rPr lang="fr-FR"/>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3CD94672-0426-45A0-A9A3-3F003A32B9C8}" type="datetimeFigureOut">
              <a:rPr lang="fr-FR"/>
              <a:pPr>
                <a:defRPr/>
              </a:pPr>
              <a:t>08/05/2014</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38AC01D5-3554-4B13-A742-248A52C75412}" type="slidenum">
              <a:rPr lang="fr-FR"/>
              <a:pPr>
                <a:defRPr/>
              </a:pPr>
              <a:t>‹N°›</a:t>
            </a:fld>
            <a:endParaRPr lang="fr-F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sp>
        <p:nvSpPr>
          <p:cNvPr id="7"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3"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02BAEABA-67C1-4083-8EC0-9D43B9D713CB}" type="slidenum">
              <a:rPr lang="fr-FR"/>
              <a:pPr>
                <a:defRPr/>
              </a:pPr>
              <a:t>‹N°›</a:t>
            </a:fld>
            <a:endParaRPr lang="fr-F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Diapositive de titre">
    <p:spTree>
      <p:nvGrpSpPr>
        <p:cNvPr id="1" name=""/>
        <p:cNvGrpSpPr/>
        <p:nvPr/>
      </p:nvGrpSpPr>
      <p:grpSpPr>
        <a:xfrm>
          <a:off x="0" y="0"/>
          <a:ext cx="0" cy="0"/>
          <a:chOff x="0" y="0"/>
          <a:chExt cx="0" cy="0"/>
        </a:xfrm>
      </p:grpSpPr>
      <p:sp>
        <p:nvSpPr>
          <p:cNvPr id="7"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3"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AFD78A8E-D2DA-46C4-A40C-C1813B173C00}" type="slidenum">
              <a:rPr lang="fr-FR"/>
              <a:pPr>
                <a:defRPr/>
              </a:pPr>
              <a:t>‹N°›</a:t>
            </a:fld>
            <a:endParaRPr lang="fr-F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9D21C0CF-0DFA-4403-9AA4-1F2E1BC133C5}" type="slidenum">
              <a:rPr lang="fr-FR"/>
              <a:pPr>
                <a:defRPr/>
              </a:pPr>
              <a:t>‹N°›</a:t>
            </a:fld>
            <a:endParaRPr lang="fr-FR"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36C978ED-E2FA-43C5-A6E4-AEF9278D7FF6}" type="slidenum">
              <a:rPr lang="fr-FR"/>
              <a:pPr>
                <a:defRPr/>
              </a:pPr>
              <a:t>‹N°›</a:t>
            </a:fld>
            <a:endParaRPr lang="fr-F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A84B7FDA-CFD3-4BB5-BD90-A5082B8570B2}" type="slidenum">
              <a:rPr lang="fr-FR"/>
              <a:pPr>
                <a:defRPr/>
              </a:pPr>
              <a:t>‹N°›</a:t>
            </a:fld>
            <a:endParaRPr lang="fr-FR"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7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EABD0DCB-13BA-4A61-9857-A5AF62B9D1C2}" type="slidenum">
              <a:rPr lang="fr-FR"/>
              <a:pPr>
                <a:defRPr/>
              </a:pPr>
              <a:t>‹N°›</a:t>
            </a:fld>
            <a:endParaRPr lang="fr-F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FFE9A03B-DE3A-4FE7-A85A-52C0D02E5506}" type="slidenum">
              <a:rPr lang="fr-FR"/>
              <a:pPr>
                <a:defRPr/>
              </a:pPr>
              <a:t>‹N°›</a:t>
            </a:fld>
            <a:endParaRPr lang="fr-FR"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4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9CDC06BE-590B-44E7-AFB6-CAB57134227F}" type="slidenum">
              <a:rPr lang="fr-FR"/>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672E1DB9-E461-49AB-AF99-D3EF788790AF}" type="datetimeFigureOut">
              <a:rPr lang="fr-FR"/>
              <a:pPr>
                <a:defRPr/>
              </a:pPr>
              <a:t>08/05/2014</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2CEDFA4E-0FBA-49FB-9799-EBF63CF987A4}" type="slidenum">
              <a:rPr lang="fr-FR"/>
              <a:pPr>
                <a:defRPr/>
              </a:pPr>
              <a:t>‹N°›</a:t>
            </a:fld>
            <a:endParaRPr lang="fr-F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7C477DE0-643C-423F-8F4E-EFAC236D81E5}" type="slidenum">
              <a:rPr lang="fr-FR"/>
              <a:pPr>
                <a:defRPr/>
              </a:pPr>
              <a:t>‹N°›</a:t>
            </a:fld>
            <a:endParaRPr lang="fr-FR"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8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B1624AF3-3B18-497F-B92E-FEE812C3EDBD}" type="slidenum">
              <a:rPr lang="fr-FR"/>
              <a:pPr>
                <a:defRPr/>
              </a:pPr>
              <a:t>‹N°›</a:t>
            </a:fld>
            <a:endParaRPr lang="fr-FR"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9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165A7F58-6830-42E2-A91E-D6AC22C57A09}" type="slidenum">
              <a:rPr lang="fr-FR"/>
              <a:pPr>
                <a:defRPr/>
              </a:pPr>
              <a:t>‹N°›</a:t>
            </a:fld>
            <a:endParaRPr lang="fr-FR"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0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EFFE7539-C490-4D71-BF9E-DE5C91C6E0D9}" type="slidenum">
              <a:rPr lang="fr-FR"/>
              <a:pPr>
                <a:defRPr/>
              </a:pPr>
              <a:t>‹N°›</a:t>
            </a:fld>
            <a:endParaRPr lang="fr-FR"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1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64895C63-401E-43C2-927E-D19F2DBFC99B}" type="slidenum">
              <a:rPr lang="fr-FR"/>
              <a:pPr>
                <a:defRPr/>
              </a:pPr>
              <a:t>‹N°›</a:t>
            </a:fld>
            <a:endParaRPr lang="fr-FR"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2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6A8309A7-5C17-466C-81E6-4BB11E6E285C}" type="slidenum">
              <a:rPr lang="fr-FR"/>
              <a:pPr>
                <a:defRPr/>
              </a:pPr>
              <a:t>‹N°›</a:t>
            </a:fld>
            <a:endParaRPr lang="fr-FR"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3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177C8319-6B6D-49D0-B8F1-E7B99A146AC5}" type="slidenum">
              <a:rPr lang="fr-FR"/>
              <a:pPr>
                <a:defRPr/>
              </a:pPr>
              <a:t>‹N°›</a:t>
            </a:fld>
            <a:endParaRPr lang="fr-FR"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4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8FB1161D-E50D-45AA-B2C4-9116D1BEA970}" type="slidenum">
              <a:rPr lang="fr-FR"/>
              <a:pPr>
                <a:defRPr/>
              </a:pPr>
              <a:t>‹N°›</a:t>
            </a:fld>
            <a:endParaRPr lang="fr-FR"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5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1FD83231-5567-4AD1-A8BC-F0A637660534}" type="slidenum">
              <a:rPr lang="fr-FR"/>
              <a:pPr>
                <a:defRPr/>
              </a:pPr>
              <a:t>‹N°›</a:t>
            </a:fld>
            <a:endParaRPr lang="fr-FR"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6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0682EF33-4A21-4152-A8E1-6AC9161E1D2A}" type="slidenum">
              <a:rPr lang="fr-FR"/>
              <a:pPr>
                <a:defRPr/>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5781326E-DB49-44FD-A82B-9F93C5656D79}" type="datetimeFigureOut">
              <a:rPr lang="fr-FR"/>
              <a:pPr>
                <a:defRPr/>
              </a:pPr>
              <a:t>08/05/2014</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31FEA902-22AB-4B3E-9DD9-B86567213F2E}" type="slidenum">
              <a:rPr lang="fr-FR"/>
              <a:pPr>
                <a:defRPr/>
              </a:pPr>
              <a:t>‹N°›</a:t>
            </a:fld>
            <a:endParaRPr lang="fr-FR"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7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EFC1B2F9-A358-47E6-B039-947D5D4FD4C8}" type="slidenum">
              <a:rPr lang="fr-FR"/>
              <a:pPr>
                <a:defRPr/>
              </a:pPr>
              <a:t>‹N°›</a:t>
            </a:fld>
            <a:endParaRPr lang="fr-FR"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8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9DDE72B5-FFA9-4A2B-94E5-9C164373806E}" type="slidenum">
              <a:rPr lang="fr-FR"/>
              <a:pPr>
                <a:defRPr/>
              </a:pPr>
              <a:t>‹N°›</a:t>
            </a:fld>
            <a:endParaRPr lang="fr-FR"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9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C5E7765A-713D-4EB1-AD2A-5CA69010A964}" type="slidenum">
              <a:rPr lang="fr-FR"/>
              <a:pPr>
                <a:defRPr/>
              </a:pPr>
              <a:t>‹N°›</a:t>
            </a:fld>
            <a:endParaRPr lang="fr-FR"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0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92C13D11-0F7D-4835-8BC0-3186EE96582F}" type="slidenum">
              <a:rPr lang="fr-FR"/>
              <a:pPr>
                <a:defRPr/>
              </a:pPr>
              <a:t>‹N°›</a:t>
            </a:fld>
            <a:endParaRPr lang="fr-FR"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1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A063C3D8-A604-483E-A186-294C419925DA}" type="slidenum">
              <a:rPr lang="fr-FR"/>
              <a:pPr>
                <a:defRPr/>
              </a:pPr>
              <a:t>‹N°›</a:t>
            </a:fld>
            <a:endParaRPr lang="fr-FR"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3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DE9C2D44-43D6-4505-95E3-1A943163A970}" type="slidenum">
              <a:rPr lang="fr-FR"/>
              <a:pPr>
                <a:defRPr/>
              </a:pPr>
              <a:t>‹N°›</a:t>
            </a:fld>
            <a:endParaRPr lang="fr-FR"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4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CD5389A2-1B9D-407A-B2DE-9C9504E08FF3}" type="slidenum">
              <a:rPr lang="fr-FR"/>
              <a:pPr>
                <a:defRPr/>
              </a:pPr>
              <a:t>‹N°›</a:t>
            </a:fld>
            <a:endParaRPr lang="fr-FR"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5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6FCF3260-1A8D-4CCD-9E40-B9B801046BEF}" type="slidenum">
              <a:rPr lang="fr-FR"/>
              <a:pPr>
                <a:defRPr/>
              </a:pPr>
              <a:t>‹N°›</a:t>
            </a:fld>
            <a:endParaRPr lang="fr-FR"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6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A1395E6A-9E7B-41BC-B698-E4087044799E}" type="slidenum">
              <a:rPr lang="fr-FR"/>
              <a:pPr>
                <a:defRPr/>
              </a:pPr>
              <a:t>‹N°›</a:t>
            </a:fld>
            <a:endParaRPr lang="fr-FR"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7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A60E73F8-6D83-4451-94FA-D9729EBD1A31}" type="slidenum">
              <a:rPr lang="fr-FR"/>
              <a:pPr>
                <a:defRPr/>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C6027184-0B8F-4A25-ACA7-C2F65863A911}" type="datetimeFigureOut">
              <a:rPr lang="fr-FR"/>
              <a:pPr>
                <a:defRPr/>
              </a:pPr>
              <a:t>08/05/2014</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F1EBF55C-E784-4E90-8EA4-74B6D975CCB9}" type="slidenum">
              <a:rPr lang="fr-FR"/>
              <a:pPr>
                <a:defRPr/>
              </a:pPr>
              <a:t>‹N°›</a:t>
            </a:fld>
            <a:endParaRPr lang="fr-FR"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8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565C0CBD-01E5-4F04-ABCB-CACC91740DEC}" type="slidenum">
              <a:rPr lang="fr-FR"/>
              <a:pPr>
                <a:defRPr/>
              </a:pPr>
              <a:t>‹N°›</a:t>
            </a:fld>
            <a:endParaRPr lang="fr-FR"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9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3ADEC756-8945-4D12-A3E4-471FADB3E808}" type="slidenum">
              <a:rPr lang="fr-FR"/>
              <a:pPr>
                <a:defRPr/>
              </a:pPr>
              <a:t>‹N°›</a:t>
            </a:fld>
            <a:endParaRPr lang="fr-FR"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30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026DA462-8D21-4D50-9A99-25427EC5EBE1}" type="slidenum">
              <a:rPr lang="fr-FR"/>
              <a:pPr>
                <a:defRPr/>
              </a:pPr>
              <a:t>‹N°›</a:t>
            </a:fld>
            <a:endParaRPr lang="fr-FR"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31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C5696896-8F5B-43D1-A46A-6122155AFE2A}" type="slidenum">
              <a:rPr lang="fr-FR"/>
              <a:pPr>
                <a:defRPr/>
              </a:pPr>
              <a:t>‹N°›</a:t>
            </a:fld>
            <a:endParaRPr lang="fr-FR"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32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E8046D25-FAB7-4509-8F6F-2A1672032ACA}" type="slidenum">
              <a:rPr lang="fr-FR"/>
              <a:pPr>
                <a:defRPr/>
              </a:pPr>
              <a:t>‹N°›</a:t>
            </a:fld>
            <a:endParaRPr lang="fr-FR"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33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77C09AB7-AF8D-48E0-88DA-969C5055DB69}" type="slidenum">
              <a:rPr lang="fr-FR"/>
              <a:pPr>
                <a:defRPr/>
              </a:pPr>
              <a:t>‹N°›</a:t>
            </a:fld>
            <a:endParaRPr lang="fr-FR"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34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8F4CDF01-72E0-409E-A9DF-7E779F4A89E2}" type="slidenum">
              <a:rPr lang="fr-FR"/>
              <a:pPr>
                <a:defRPr/>
              </a:pPr>
              <a:t>‹N°›</a:t>
            </a:fld>
            <a:endParaRPr lang="fr-FR"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35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59428786-1CB8-4BC3-A4A8-C8C82686F179}" type="slidenum">
              <a:rPr lang="fr-FR"/>
              <a:pPr>
                <a:defRPr/>
              </a:pPr>
              <a:t>‹N°›</a:t>
            </a:fld>
            <a:endParaRPr lang="fr-FR"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36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9F4213E2-4C6C-41FA-8FC1-9150F1044BA7}" type="slidenum">
              <a:rPr lang="fr-FR"/>
              <a:pPr>
                <a:defRPr/>
              </a:pPr>
              <a:t>‹N°›</a:t>
            </a:fld>
            <a:endParaRPr lang="fr-FR"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37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15A9E0DD-A482-405C-9079-89BC53099A04}" type="slidenum">
              <a:rPr lang="fr-FR"/>
              <a:pPr>
                <a:defRPr/>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4A2258BE-532D-4BD9-843D-E5DA5DEFBEDD}" type="datetimeFigureOut">
              <a:rPr lang="fr-FR"/>
              <a:pPr>
                <a:defRPr/>
              </a:pPr>
              <a:t>08/05/2014</a:t>
            </a:fld>
            <a:endParaRPr lang="fr-FR" dirty="0"/>
          </a:p>
        </p:txBody>
      </p:sp>
      <p:sp>
        <p:nvSpPr>
          <p:cNvPr id="8" name="Espace réservé du pied de page 4"/>
          <p:cNvSpPr>
            <a:spLocks noGrp="1"/>
          </p:cNvSpPr>
          <p:nvPr>
            <p:ph type="ftr" sz="quarter" idx="11"/>
          </p:nvPr>
        </p:nvSpPr>
        <p:spPr/>
        <p:txBody>
          <a:bodyPr/>
          <a:lstStyle>
            <a:lvl1pPr>
              <a:defRPr/>
            </a:lvl1pPr>
          </a:lstStyle>
          <a:p>
            <a:pPr>
              <a:defRPr/>
            </a:pPr>
            <a:endParaRPr lang="fr-FR" dirty="0"/>
          </a:p>
        </p:txBody>
      </p:sp>
      <p:sp>
        <p:nvSpPr>
          <p:cNvPr id="9" name="Espace réservé du numéro de diapositive 5"/>
          <p:cNvSpPr>
            <a:spLocks noGrp="1"/>
          </p:cNvSpPr>
          <p:nvPr>
            <p:ph type="sldNum" sz="quarter" idx="12"/>
          </p:nvPr>
        </p:nvSpPr>
        <p:spPr/>
        <p:txBody>
          <a:bodyPr/>
          <a:lstStyle>
            <a:lvl1pPr>
              <a:defRPr/>
            </a:lvl1pPr>
          </a:lstStyle>
          <a:p>
            <a:pPr>
              <a:defRPr/>
            </a:pPr>
            <a:fld id="{6599F3AC-D6EF-436F-B013-DB82CD87F9D7}" type="slidenum">
              <a:rPr lang="fr-FR"/>
              <a:pPr>
                <a:defRPr/>
              </a:pPr>
              <a:t>‹N°›</a:t>
            </a:fld>
            <a:endParaRPr lang="fr-FR"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38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DF6E2239-7A2F-4754-8A3D-DC50226C4AFB}" type="slidenum">
              <a:rPr lang="fr-FR"/>
              <a:pPr>
                <a:defRPr/>
              </a:pPr>
              <a:t>‹N°›</a:t>
            </a:fld>
            <a:endParaRPr lang="fr-FR"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39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32CC67FC-B548-4EF9-8291-03704C11267D}" type="slidenum">
              <a:rPr lang="fr-FR"/>
              <a:pPr>
                <a:defRPr/>
              </a:pPr>
              <a:t>‹N°›</a:t>
            </a:fld>
            <a:endParaRPr lang="fr-FR"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40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7FDDA2C6-DF31-4B97-A5A4-4014E8525648}" type="slidenum">
              <a:rPr lang="fr-FR"/>
              <a:pPr>
                <a:defRPr/>
              </a:pPr>
              <a:t>‹N°›</a:t>
            </a:fld>
            <a:endParaRPr lang="fr-FR"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41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E45E30C8-2D1E-4CC6-921F-64AF4CF3E4DF}" type="slidenum">
              <a:rPr lang="fr-FR"/>
              <a:pPr>
                <a:defRPr/>
              </a:pPr>
              <a:t>‹N°›</a:t>
            </a:fld>
            <a:endParaRPr lang="fr-FR"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42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4C3986A4-651E-4D43-97D6-88B1637CB7F3}" type="slidenum">
              <a:rPr lang="fr-FR"/>
              <a:pPr>
                <a:defRPr/>
              </a:pPr>
              <a:t>‹N°›</a:t>
            </a:fld>
            <a:endParaRPr lang="fr-FR"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43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3790" y="860578"/>
            <a:ext cx="7056496" cy="5232719"/>
          </a:xfrm>
        </p:spPr>
        <p:txBody>
          <a:bodyPr/>
          <a:lstStyle>
            <a:lvl1pPr marL="0" indent="0" algn="just">
              <a:spcBef>
                <a:spcPts val="1840"/>
              </a:spcBef>
              <a:buNone/>
              <a:defRPr sz="1600">
                <a:latin typeface="Bookman Old Style" pitchFamily="18" charset="0"/>
              </a:defRPr>
            </a:lvl1pPr>
            <a:lvl2pPr marL="759710" indent="-292195" algn="just">
              <a:spcBef>
                <a:spcPts val="1227"/>
              </a:spcBef>
              <a:buFont typeface="Wingdings" pitchFamily="2" charset="2"/>
              <a:buChar char="q"/>
              <a:defRPr sz="1500">
                <a:latin typeface="Bookman Old Style" pitchFamily="18" charset="0"/>
              </a:defRPr>
            </a:lvl2pPr>
            <a:lvl3pPr marL="1168784" indent="-233756" algn="just">
              <a:spcBef>
                <a:spcPts val="614"/>
              </a:spcBef>
              <a:buFont typeface="Wingdings" pitchFamily="2" charset="2"/>
              <a:buChar char="Ø"/>
              <a:defRPr sz="1400">
                <a:latin typeface="Bookman Old Style" pitchFamily="18" charset="0"/>
              </a:defRPr>
            </a:lvl3pPr>
            <a:lvl4pPr marL="1636297" indent="-233756" algn="just">
              <a:spcBef>
                <a:spcPts val="614"/>
              </a:spcBef>
              <a:buFont typeface="Wingdings" pitchFamily="2" charset="2"/>
              <a:buChar char="§"/>
              <a:defRPr sz="1300">
                <a:latin typeface="Bookman Old Style" pitchFamily="18" charset="0"/>
              </a:defRPr>
            </a:lvl4pPr>
            <a:lvl5pPr marL="2103810" indent="-233756" algn="just">
              <a:buFont typeface="Wingdings" pitchFamily="2" charset="2"/>
              <a:buChar char="ü"/>
              <a:defRPr sz="1300">
                <a:latin typeface="Bookman Old Style"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numéro de diapositive 5"/>
          <p:cNvSpPr>
            <a:spLocks noGrp="1"/>
          </p:cNvSpPr>
          <p:nvPr>
            <p:ph type="sldNum" sz="quarter" idx="10"/>
          </p:nvPr>
        </p:nvSpPr>
        <p:spPr>
          <a:xfrm>
            <a:off x="65088" y="6559550"/>
            <a:ext cx="388937" cy="241300"/>
          </a:xfrm>
          <a:solidFill>
            <a:srgbClr val="004E76"/>
          </a:solidFill>
        </p:spPr>
        <p:txBody>
          <a:bodyPr/>
          <a:lstStyle>
            <a:lvl1pPr>
              <a:defRPr sz="1000" b="1">
                <a:solidFill>
                  <a:schemeClr val="bg1"/>
                </a:solidFill>
                <a:latin typeface="Bookman Old Style" pitchFamily="18" charset="0"/>
              </a:defRPr>
            </a:lvl1pPr>
          </a:lstStyle>
          <a:p>
            <a:pPr>
              <a:defRPr/>
            </a:pPr>
            <a:fld id="{9B729735-6278-480B-83D3-310564807030}" type="slidenum">
              <a:rPr lang="fr-FR"/>
              <a:pPr>
                <a:defRPr/>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AFBCBECC-0F1C-4E7F-8231-E2DEAB91B25D}" type="datetimeFigureOut">
              <a:rPr lang="fr-FR"/>
              <a:pPr>
                <a:defRPr/>
              </a:pPr>
              <a:t>08/05/2014</a:t>
            </a:fld>
            <a:endParaRPr lang="fr-FR" dirty="0"/>
          </a:p>
        </p:txBody>
      </p:sp>
      <p:sp>
        <p:nvSpPr>
          <p:cNvPr id="4" name="Espace réservé du pied de page 4"/>
          <p:cNvSpPr>
            <a:spLocks noGrp="1"/>
          </p:cNvSpPr>
          <p:nvPr>
            <p:ph type="ftr" sz="quarter" idx="11"/>
          </p:nvPr>
        </p:nvSpPr>
        <p:spPr/>
        <p:txBody>
          <a:bodyPr/>
          <a:lstStyle>
            <a:lvl1pPr>
              <a:defRPr/>
            </a:lvl1pPr>
          </a:lstStyle>
          <a:p>
            <a:pPr>
              <a:defRPr/>
            </a:pPr>
            <a:endParaRPr lang="fr-FR" dirty="0"/>
          </a:p>
        </p:txBody>
      </p:sp>
      <p:sp>
        <p:nvSpPr>
          <p:cNvPr id="5" name="Espace réservé du numéro de diapositive 5"/>
          <p:cNvSpPr>
            <a:spLocks noGrp="1"/>
          </p:cNvSpPr>
          <p:nvPr>
            <p:ph type="sldNum" sz="quarter" idx="12"/>
          </p:nvPr>
        </p:nvSpPr>
        <p:spPr/>
        <p:txBody>
          <a:bodyPr/>
          <a:lstStyle>
            <a:lvl1pPr>
              <a:defRPr/>
            </a:lvl1pPr>
          </a:lstStyle>
          <a:p>
            <a:pPr>
              <a:defRPr/>
            </a:pPr>
            <a:fld id="{E64BA6E8-CA76-4534-9FFD-B1255ABEF6F2}" type="slidenum">
              <a:rPr lang="fr-FR"/>
              <a:pPr>
                <a:defRPr/>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C12CD973-78B6-4F8A-A059-23F6F6C5ADE1}" type="datetimeFigureOut">
              <a:rPr lang="fr-FR"/>
              <a:pPr>
                <a:defRPr/>
              </a:pPr>
              <a:t>08/05/2014</a:t>
            </a:fld>
            <a:endParaRPr lang="fr-FR" dirty="0"/>
          </a:p>
        </p:txBody>
      </p:sp>
      <p:sp>
        <p:nvSpPr>
          <p:cNvPr id="3" name="Espace réservé du pied de page 4"/>
          <p:cNvSpPr>
            <a:spLocks noGrp="1"/>
          </p:cNvSpPr>
          <p:nvPr>
            <p:ph type="ftr" sz="quarter" idx="11"/>
          </p:nvPr>
        </p:nvSpPr>
        <p:spPr/>
        <p:txBody>
          <a:bodyPr/>
          <a:lstStyle>
            <a:lvl1pPr>
              <a:defRPr/>
            </a:lvl1pPr>
          </a:lstStyle>
          <a:p>
            <a:pPr>
              <a:defRPr/>
            </a:pPr>
            <a:endParaRPr lang="fr-FR" dirty="0"/>
          </a:p>
        </p:txBody>
      </p:sp>
      <p:sp>
        <p:nvSpPr>
          <p:cNvPr id="4" name="Espace réservé du numéro de diapositive 5"/>
          <p:cNvSpPr>
            <a:spLocks noGrp="1"/>
          </p:cNvSpPr>
          <p:nvPr>
            <p:ph type="sldNum" sz="quarter" idx="12"/>
          </p:nvPr>
        </p:nvSpPr>
        <p:spPr/>
        <p:txBody>
          <a:bodyPr/>
          <a:lstStyle>
            <a:lvl1pPr>
              <a:defRPr/>
            </a:lvl1pPr>
          </a:lstStyle>
          <a:p>
            <a:pPr>
              <a:defRPr/>
            </a:pPr>
            <a:fld id="{45560B8F-14AA-4789-96AE-9AABF3A96111}" type="slidenum">
              <a:rPr lang="fr-FR"/>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C8400F5D-6E85-4361-A6E1-E8528C9658F4}" type="datetimeFigureOut">
              <a:rPr lang="fr-FR"/>
              <a:pPr>
                <a:defRPr/>
              </a:pPr>
              <a:t>08/05/2014</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453A4A11-AE42-4B48-8EEA-F147389BEE30}" type="slidenum">
              <a:rPr lang="fr-FR"/>
              <a:pPr>
                <a:defRPr/>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9AF79948-6E6D-45FF-A0CD-A2A5B148179F}" type="datetimeFigureOut">
              <a:rPr lang="fr-FR"/>
              <a:pPr>
                <a:defRPr/>
              </a:pPr>
              <a:t>08/05/2014</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C0F42A11-6268-4BB5-A2D3-7B43990430AC}" type="slidenum">
              <a:rPr lang="fr-FR"/>
              <a:pPr>
                <a:defRP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theme" Target="../theme/theme1.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BAE7178-B097-4D34-9880-59A897AE0DF6}" type="datetimeFigureOut">
              <a:rPr lang="fr-FR"/>
              <a:pPr>
                <a:defRPr/>
              </a:pPr>
              <a:t>08/05/2014</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E3F92C2-7C71-412F-AC6B-EDD98A1A4011}"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5254" r:id="rId1"/>
    <p:sldLayoutId id="2147485255" r:id="rId2"/>
    <p:sldLayoutId id="2147485256" r:id="rId3"/>
    <p:sldLayoutId id="2147485257" r:id="rId4"/>
    <p:sldLayoutId id="2147485258" r:id="rId5"/>
    <p:sldLayoutId id="2147485259" r:id="rId6"/>
    <p:sldLayoutId id="2147485260" r:id="rId7"/>
    <p:sldLayoutId id="2147485261" r:id="rId8"/>
    <p:sldLayoutId id="2147485262" r:id="rId9"/>
    <p:sldLayoutId id="2147485263" r:id="rId10"/>
    <p:sldLayoutId id="2147485264" r:id="rId11"/>
    <p:sldLayoutId id="2147485265" r:id="rId12"/>
    <p:sldLayoutId id="2147485266" r:id="rId13"/>
    <p:sldLayoutId id="2147485267" r:id="rId14"/>
    <p:sldLayoutId id="2147485268" r:id="rId15"/>
    <p:sldLayoutId id="2147485269" r:id="rId16"/>
    <p:sldLayoutId id="2147485270" r:id="rId17"/>
    <p:sldLayoutId id="2147485271" r:id="rId18"/>
    <p:sldLayoutId id="2147485272" r:id="rId19"/>
    <p:sldLayoutId id="2147485273" r:id="rId20"/>
    <p:sldLayoutId id="2147485274" r:id="rId21"/>
    <p:sldLayoutId id="2147485275" r:id="rId22"/>
    <p:sldLayoutId id="2147485276" r:id="rId23"/>
    <p:sldLayoutId id="2147485277" r:id="rId24"/>
    <p:sldLayoutId id="2147485278" r:id="rId25"/>
    <p:sldLayoutId id="2147485279" r:id="rId26"/>
    <p:sldLayoutId id="2147485280" r:id="rId27"/>
    <p:sldLayoutId id="2147485281" r:id="rId28"/>
    <p:sldLayoutId id="2147485282" r:id="rId29"/>
    <p:sldLayoutId id="2147485283" r:id="rId30"/>
    <p:sldLayoutId id="2147485284" r:id="rId31"/>
    <p:sldLayoutId id="2147485285" r:id="rId32"/>
    <p:sldLayoutId id="2147485286" r:id="rId33"/>
    <p:sldLayoutId id="2147485287" r:id="rId34"/>
    <p:sldLayoutId id="2147485288" r:id="rId35"/>
    <p:sldLayoutId id="2147485289" r:id="rId36"/>
    <p:sldLayoutId id="2147485290" r:id="rId37"/>
    <p:sldLayoutId id="2147485291" r:id="rId38"/>
    <p:sldLayoutId id="2147485292" r:id="rId39"/>
    <p:sldLayoutId id="2147485293" r:id="rId40"/>
    <p:sldLayoutId id="2147485294" r:id="rId41"/>
    <p:sldLayoutId id="2147485295" r:id="rId42"/>
    <p:sldLayoutId id="2147485296" r:id="rId43"/>
    <p:sldLayoutId id="2147485297" r:id="rId44"/>
    <p:sldLayoutId id="2147485298" r:id="rId45"/>
    <p:sldLayoutId id="2147485299" r:id="rId46"/>
    <p:sldLayoutId id="2147485300" r:id="rId47"/>
    <p:sldLayoutId id="2147485301" r:id="rId48"/>
    <p:sldLayoutId id="2147485302" r:id="rId49"/>
    <p:sldLayoutId id="2147485303" r:id="rId50"/>
    <p:sldLayoutId id="2147485304" r:id="rId51"/>
    <p:sldLayoutId id="2147485305" r:id="rId52"/>
    <p:sldLayoutId id="2147485306" r:id="rId53"/>
    <p:sldLayoutId id="2147485307" r:id="rId54"/>
    <p:sldLayoutId id="2147485308" r:id="rId55"/>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8" Type="http://schemas.openxmlformats.org/officeDocument/2006/relationships/hyperlink" Target="http://www.marchespublics.gov.ma/" TargetMode="External"/><Relationship Id="rId3" Type="http://schemas.openxmlformats.org/officeDocument/2006/relationships/hyperlink" Target="Annexes/&#1606;&#1605;&#1608;&#1583;&#1580;%20&#1575;&#1579;&#1601;&#1575;&#1602;&#1610;&#1577;%20&#1588;&#1585;&#1575;&#1603;&#1577;%20-INDH-%20mod&#232;le.doc" TargetMode="External"/><Relationship Id="rId7" Type="http://schemas.openxmlformats.org/officeDocument/2006/relationships/hyperlink" Target="http://www.indh.gov.ma/" TargetMode="External"/><Relationship Id="rId2" Type="http://schemas.openxmlformats.org/officeDocument/2006/relationships/notesSlide" Target="../notesSlides/notesSlide6.xml"/><Relationship Id="rId1" Type="http://schemas.openxmlformats.org/officeDocument/2006/relationships/slideLayout" Target="../slideLayouts/slideLayout21.xml"/><Relationship Id="rId6" Type="http://schemas.openxmlformats.org/officeDocument/2006/relationships/hyperlink" Target="Annexes/1-%20Expression%20besoins/CPS%20et%20RC%20types%20-%20arabe.pptx" TargetMode="External"/><Relationship Id="rId5" Type="http://schemas.openxmlformats.org/officeDocument/2006/relationships/hyperlink" Target="Annexes/Note%20d'orientations%20Ar%202011-%202015.pdf" TargetMode="External"/><Relationship Id="rId4" Type="http://schemas.openxmlformats.org/officeDocument/2006/relationships/hyperlink" Target="Annexes/Convention%20Gestion%20d&#233;l&#233;gu&#233;e%20-%20arabe.doc"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Annexes/1-%20Expression%20besoins/CPS%20et%20RC%20types%20-%20arabe.pptx" TargetMode="External"/><Relationship Id="rId2" Type="http://schemas.openxmlformats.org/officeDocument/2006/relationships/notesSlide" Target="../notesSlides/notesSlide7.xml"/><Relationship Id="rId1" Type="http://schemas.openxmlformats.org/officeDocument/2006/relationships/slideLayout" Target="../slideLayouts/slideLayout22.xml"/><Relationship Id="rId5" Type="http://schemas.openxmlformats.org/officeDocument/2006/relationships/image" Target="../media/image4.jpeg"/><Relationship Id="rId4" Type="http://schemas.openxmlformats.org/officeDocument/2006/relationships/hyperlink" Target="http://www.indh.gov.ma&#1571;&#1608;"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Annexes/2-%20Consultation/2.6%20Suivi%20retrait%20des%20CPS.xls" TargetMode="External"/><Relationship Id="rId3" Type="http://schemas.openxmlformats.org/officeDocument/2006/relationships/hyperlink" Target="Annexes/2-%20Consultation/2.5%20Convocation%20COP%20-%20arabe.doc" TargetMode="External"/><Relationship Id="rId7" Type="http://schemas.openxmlformats.org/officeDocument/2006/relationships/hyperlink" Target="Annexes/2-%20Consultation/2.2%20Avis%20AOR%20-%20arabe.doc" TargetMode="External"/><Relationship Id="rId2" Type="http://schemas.openxmlformats.org/officeDocument/2006/relationships/notesSlide" Target="../notesSlides/notesSlide8.xml"/><Relationship Id="rId1" Type="http://schemas.openxmlformats.org/officeDocument/2006/relationships/slideLayout" Target="../slideLayouts/slideLayout23.xml"/><Relationship Id="rId6" Type="http://schemas.openxmlformats.org/officeDocument/2006/relationships/hyperlink" Target="Annexes/2-%20Consultation/2.4%20Lettre%20PN%20-%20arabe.doc" TargetMode="External"/><Relationship Id="rId11" Type="http://schemas.openxmlformats.org/officeDocument/2006/relationships/hyperlink" Target="Annexes/5-%20Paiement/5.5%20Inventaire.xls" TargetMode="External"/><Relationship Id="rId5" Type="http://schemas.openxmlformats.org/officeDocument/2006/relationships/hyperlink" Target="Annexes/2-%20Consultation/2.3%20Lettre%20BC%20-%20arabe.doc" TargetMode="External"/><Relationship Id="rId10" Type="http://schemas.openxmlformats.org/officeDocument/2006/relationships/hyperlink" Target="Annexes/5-%20Paiement/5.6%20Livre%20de%20compte.xls" TargetMode="External"/><Relationship Id="rId4" Type="http://schemas.openxmlformats.org/officeDocument/2006/relationships/hyperlink" Target="Annexes/2-%20Consultation/2.1%20Avis%20AOO%20-%20arabe.doc" TargetMode="External"/><Relationship Id="rId9" Type="http://schemas.openxmlformats.org/officeDocument/2006/relationships/hyperlink" Target="Annexes/2-%20Consultation/2.7%20Suivi%20d&#233;p&#244;t%20des%20offres.xl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Annexes/3-%20Choix%20prestataire/3.1%20Tableau%20COP.xls" TargetMode="External"/><Relationship Id="rId2" Type="http://schemas.openxmlformats.org/officeDocument/2006/relationships/notesSlide" Target="../notesSlides/notesSlide9.xml"/><Relationship Id="rId1" Type="http://schemas.openxmlformats.org/officeDocument/2006/relationships/slideLayout" Target="../slideLayouts/slideLayout24.xml"/><Relationship Id="rId4" Type="http://schemas.openxmlformats.org/officeDocument/2006/relationships/hyperlink" Target="Annexes/3-%20Choix%20prestataire/3.2%20Extrait%20PV%20commission%20-%20arabe.doc"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Annexes/3-%20Choix%20prestataire/3.3%20Notification%20approbation%20-%20arabe.doc" TargetMode="External"/><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3" Type="http://schemas.openxmlformats.org/officeDocument/2006/relationships/hyperlink" Target="Annexes/5-%20Paiement/5.6%20Livre%20de%20compte.xls" TargetMode="External"/><Relationship Id="rId2" Type="http://schemas.openxmlformats.org/officeDocument/2006/relationships/notesSlide" Target="../notesSlides/notesSlide11.xml"/><Relationship Id="rId1" Type="http://schemas.openxmlformats.org/officeDocument/2006/relationships/slideLayout" Target="../slideLayouts/slideLayout26.xml"/><Relationship Id="rId4" Type="http://schemas.openxmlformats.org/officeDocument/2006/relationships/hyperlink" Target="Annexes/5-%20Paiement/5.5%20Inventaire.xls"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7.xml"/></Relationships>
</file>

<file path=ppt/slides/_rels/slide19.xml.rels><?xml version="1.0" encoding="UTF-8" standalone="yes"?>
<Relationships xmlns="http://schemas.openxmlformats.org/package/2006/relationships"><Relationship Id="rId3" Type="http://schemas.openxmlformats.org/officeDocument/2006/relationships/hyperlink" Target="Annexes/4-%20Ex&#233;cution/4.3%20Fiche%20r&#233;capitulative%20d&#233;pense.xls" TargetMode="External"/><Relationship Id="rId2" Type="http://schemas.openxmlformats.org/officeDocument/2006/relationships/notesSlide" Target="../notesSlides/notesSlide13.xml"/><Relationship Id="rId1" Type="http://schemas.openxmlformats.org/officeDocument/2006/relationships/slideLayout" Target="../slideLayouts/slideLayout28.xml"/><Relationship Id="rId5" Type="http://schemas.openxmlformats.org/officeDocument/2006/relationships/hyperlink" Target="Annexes/4-%20Ex&#233;cution/4.1%20Ordre%20de%20service%20-%20arabe.doc" TargetMode="External"/><Relationship Id="rId4" Type="http://schemas.openxmlformats.org/officeDocument/2006/relationships/hyperlink" Target="Annexes/4-%20Ex&#233;cution/4.4%20Fiche%20suivi%20risques.xl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Annexes/4-%20Ex&#233;cution/4.5%20PV%20de%20chantier.xls" TargetMode="External"/><Relationship Id="rId2" Type="http://schemas.openxmlformats.org/officeDocument/2006/relationships/notesSlide" Target="../notesSlides/notesSlide14.xml"/><Relationship Id="rId1" Type="http://schemas.openxmlformats.org/officeDocument/2006/relationships/slideLayout" Target="../slideLayouts/slideLayout29.xml"/><Relationship Id="rId5" Type="http://schemas.openxmlformats.org/officeDocument/2006/relationships/hyperlink" Target="Annexes/4-%20Ex&#233;cution/4.2%20Ordre%20d'arr&#234;t%20-%20arabe.doc" TargetMode="External"/><Relationship Id="rId4" Type="http://schemas.openxmlformats.org/officeDocument/2006/relationships/hyperlink" Target="Annexes/4-%20Ex&#233;cution/4.6%20Etat%20avancement%20physique.xls"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3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1.xml"/></Relationships>
</file>

<file path=ppt/slides/_rels/slide23.xml.rels><?xml version="1.0" encoding="UTF-8" standalone="yes"?>
<Relationships xmlns="http://schemas.openxmlformats.org/package/2006/relationships"><Relationship Id="rId3" Type="http://schemas.openxmlformats.org/officeDocument/2006/relationships/hyperlink" Target="Annexes/5-%20Paiement/5.3%20Suivi%20r&#233;ception%20article%20bordereau%20prix.xls" TargetMode="External"/><Relationship Id="rId7" Type="http://schemas.openxmlformats.org/officeDocument/2006/relationships/hyperlink" Target="Annexes/5-%20Paiement/5.5%20Inventaire.xls" TargetMode="External"/><Relationship Id="rId2" Type="http://schemas.openxmlformats.org/officeDocument/2006/relationships/notesSlide" Target="../notesSlides/notesSlide17.xml"/><Relationship Id="rId1" Type="http://schemas.openxmlformats.org/officeDocument/2006/relationships/slideLayout" Target="../slideLayouts/slideLayout32.xml"/><Relationship Id="rId6" Type="http://schemas.openxmlformats.org/officeDocument/2006/relationships/hyperlink" Target="Annexes/5-%20Paiement/5.6%20Livre%20de%20compte.xls" TargetMode="External"/><Relationship Id="rId5" Type="http://schemas.openxmlformats.org/officeDocument/2006/relationships/hyperlink" Target="Annexes/5-%20Paiement/5.4%20Suivi%20paiement.xls" TargetMode="External"/><Relationship Id="rId4" Type="http://schemas.openxmlformats.org/officeDocument/2006/relationships/hyperlink" Target="Annexes/5-%20Paiement/5.1%20PV%20r&#233;ception%20partielle%20-%20arabe.doc"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Annexes/5-%20Paiement/5.2%20PV%20r&#233;ception%20d&#233;finitive%20-%20arabe.doc" TargetMode="External"/><Relationship Id="rId2" Type="http://schemas.openxmlformats.org/officeDocument/2006/relationships/notesSlide" Target="../notesSlides/notesSlide18.xml"/><Relationship Id="rId1" Type="http://schemas.openxmlformats.org/officeDocument/2006/relationships/slideLayout" Target="../slideLayouts/slideLayout3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4.xml"/></Relationships>
</file>

<file path=ppt/slides/_rels/slide26.xml.rels><?xml version="1.0" encoding="UTF-8" standalone="yes"?>
<Relationships xmlns="http://schemas.openxmlformats.org/package/2006/relationships"><Relationship Id="rId3" Type="http://schemas.openxmlformats.org/officeDocument/2006/relationships/hyperlink" Target="Annexes/Note%20d'orientations%20Ar%202011-%202015.pdf" TargetMode="External"/><Relationship Id="rId2" Type="http://schemas.openxmlformats.org/officeDocument/2006/relationships/notesSlide" Target="../notesSlides/notesSlide20.xml"/><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8" Type="http://schemas.openxmlformats.org/officeDocument/2006/relationships/hyperlink" Target="Annexes/2-%20Consultation/2.4%20Lettre%20PN%20-%20arabe.doc" TargetMode="External"/><Relationship Id="rId13" Type="http://schemas.openxmlformats.org/officeDocument/2006/relationships/hyperlink" Target="Annexes/3-%20Choix%20prestataire/3.3%20Notification%20approbation%20-%20arabe.doc" TargetMode="External"/><Relationship Id="rId18" Type="http://schemas.openxmlformats.org/officeDocument/2006/relationships/hyperlink" Target="Annexes/4-%20Ex&#233;cution/4.2%20Ordre%20d'arr&#234;t%20-%20arabe.doc" TargetMode="External"/><Relationship Id="rId26" Type="http://schemas.openxmlformats.org/officeDocument/2006/relationships/hyperlink" Target="Annexes/5-%20Paiement/5.6%20Livre%20de%20compte.xls" TargetMode="External"/><Relationship Id="rId3" Type="http://schemas.openxmlformats.org/officeDocument/2006/relationships/hyperlink" Target="Annexes/2-%20Consultation/2.1%20Avis%20AOO%20-%20arabe.doc" TargetMode="External"/><Relationship Id="rId21" Type="http://schemas.openxmlformats.org/officeDocument/2006/relationships/hyperlink" Target="Annexes/5-%20Paiement/5.1%20PV%20r&#233;ception%20partielle%20-%20arabe.doc" TargetMode="External"/><Relationship Id="rId7" Type="http://schemas.openxmlformats.org/officeDocument/2006/relationships/hyperlink" Target="Annexes/2-%20Consultation/2.7%20Suivi%20d&#233;p&#244;t%20des%20offres.xls" TargetMode="External"/><Relationship Id="rId12" Type="http://schemas.openxmlformats.org/officeDocument/2006/relationships/hyperlink" Target="Annexes/3-%20Choix%20prestataire/3.1%20Tableau%20COP.xls" TargetMode="External"/><Relationship Id="rId17" Type="http://schemas.openxmlformats.org/officeDocument/2006/relationships/hyperlink" Target="Annexes/4-%20Ex&#233;cution/4.5%20PV%20de%20chantier.xls" TargetMode="External"/><Relationship Id="rId25" Type="http://schemas.openxmlformats.org/officeDocument/2006/relationships/hyperlink" Target="Annexes/5-%20Paiement/5.4%20Suivi%20paiement.xls" TargetMode="External"/><Relationship Id="rId2" Type="http://schemas.openxmlformats.org/officeDocument/2006/relationships/notesSlide" Target="../notesSlides/notesSlide21.xml"/><Relationship Id="rId16" Type="http://schemas.openxmlformats.org/officeDocument/2006/relationships/hyperlink" Target="Annexes/4-%20Ex&#233;cution/4.1%20Ordre%20de%20service%20-%20arabe.doc" TargetMode="External"/><Relationship Id="rId20" Type="http://schemas.openxmlformats.org/officeDocument/2006/relationships/hyperlink" Target="Annexes/4-%20Ex&#233;cution/4.6%20Etat%20avancement%20physique.xls" TargetMode="External"/><Relationship Id="rId1" Type="http://schemas.openxmlformats.org/officeDocument/2006/relationships/slideLayout" Target="../slideLayouts/slideLayout36.xml"/><Relationship Id="rId6" Type="http://schemas.openxmlformats.org/officeDocument/2006/relationships/hyperlink" Target="Annexes/2-%20Consultation/2.3%20Lettre%20BC%20-%20arabe.doc" TargetMode="External"/><Relationship Id="rId11" Type="http://schemas.openxmlformats.org/officeDocument/2006/relationships/hyperlink" Target="Annexes/3-%20Choix%20prestataire/3.2%20Extrait%20PV%20commission%20-%20arabe.doc" TargetMode="External"/><Relationship Id="rId24" Type="http://schemas.openxmlformats.org/officeDocument/2006/relationships/hyperlink" Target="Annexes/5-%20Paiement/5.2%20PV%20r&#233;ception%20d&#233;finitive%20-%20arabe.doc" TargetMode="External"/><Relationship Id="rId5" Type="http://schemas.openxmlformats.org/officeDocument/2006/relationships/hyperlink" Target="Annexes/2-%20Consultation/2.6%20Suivi%20retrait%20des%20CPS.xls" TargetMode="External"/><Relationship Id="rId15" Type="http://schemas.openxmlformats.org/officeDocument/2006/relationships/hyperlink" Target="Annexes/4-%20Ex&#233;cution/4.4%20Fiche%20suivi%20risques.xls" TargetMode="External"/><Relationship Id="rId23" Type="http://schemas.openxmlformats.org/officeDocument/2006/relationships/hyperlink" Target="Annexes/5-%20Paiement/suivi%20re&#769;ception%20article%20bordereau%20prix%20-%20arabe.xls" TargetMode="External"/><Relationship Id="rId10" Type="http://schemas.openxmlformats.org/officeDocument/2006/relationships/hyperlink" Target="Annexes/Convention%20type%20-%20arabe.doc" TargetMode="External"/><Relationship Id="rId19" Type="http://schemas.openxmlformats.org/officeDocument/2006/relationships/hyperlink" Target="Annexes/4-%20Ex&#233;cution/4.2'%20Ordre%20de%20reprise%20arabe.doc" TargetMode="External"/><Relationship Id="rId4" Type="http://schemas.openxmlformats.org/officeDocument/2006/relationships/hyperlink" Target="Annexes/2-%20Consultation/2.2%20Avis%20AOR%20-%20arabe.doc" TargetMode="External"/><Relationship Id="rId9" Type="http://schemas.openxmlformats.org/officeDocument/2006/relationships/hyperlink" Target="Annexes/2-%20Consultation/2.5%20Convocation%20COP%20-%20arabe.doc" TargetMode="External"/><Relationship Id="rId14" Type="http://schemas.openxmlformats.org/officeDocument/2006/relationships/hyperlink" Target="Annexes/4-%20Ex&#233;cution/4.3%20Fiche%20r&#233;capitulative%20d&#233;pense.xls" TargetMode="External"/><Relationship Id="rId22" Type="http://schemas.openxmlformats.org/officeDocument/2006/relationships/hyperlink" Target="Annexes/5-%20Paiement/5.3%20Suivi%20r&#233;ception%20article%20bordereau%20prix.xls" TargetMode="External"/><Relationship Id="rId27" Type="http://schemas.openxmlformats.org/officeDocument/2006/relationships/hyperlink" Target="Annexes/5-%20Paiement/5.5%20Inventaire.xls"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37.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3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39.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40.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41.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4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43.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44.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45.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46.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2.xml"/><Relationship Id="rId1" Type="http://schemas.openxmlformats.org/officeDocument/2006/relationships/slideLayout" Target="../slideLayouts/slideLayout47.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4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49.xml"/></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5.xml"/><Relationship Id="rId1" Type="http://schemas.openxmlformats.org/officeDocument/2006/relationships/slideLayout" Target="../slideLayouts/slideLayout50.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6.xml"/><Relationship Id="rId1" Type="http://schemas.openxmlformats.org/officeDocument/2006/relationships/slideLayout" Target="../slideLayouts/slideLayout51.xml"/></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7.xml"/><Relationship Id="rId1" Type="http://schemas.openxmlformats.org/officeDocument/2006/relationships/slideLayout" Target="../slideLayouts/slideLayout52.xml"/></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53.xml"/></Relationships>
</file>

<file path=ppt/slides/_rels/slide4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9.xml"/><Relationship Id="rId1" Type="http://schemas.openxmlformats.org/officeDocument/2006/relationships/slideLayout" Target="../slideLayouts/slideLayout54.xml"/></Relationships>
</file>

<file path=ppt/slides/_rels/slide4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0.xml"/><Relationship Id="rId1" Type="http://schemas.openxmlformats.org/officeDocument/2006/relationships/slideLayout" Target="../slideLayouts/slideLayout5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2.xml"/><Relationship Id="rId13" Type="http://schemas.openxmlformats.org/officeDocument/2006/relationships/diagramColors" Target="../diagrams/colors3.xml"/><Relationship Id="rId3" Type="http://schemas.openxmlformats.org/officeDocument/2006/relationships/diagramLayout" Target="../diagrams/layout1.xml"/><Relationship Id="rId7" Type="http://schemas.openxmlformats.org/officeDocument/2006/relationships/diagramLayout" Target="../diagrams/layout2.xml"/><Relationship Id="rId12" Type="http://schemas.openxmlformats.org/officeDocument/2006/relationships/diagramQuickStyle" Target="../diagrams/quickStyle3.xml"/><Relationship Id="rId17" Type="http://schemas.openxmlformats.org/officeDocument/2006/relationships/diagramColors" Target="../diagrams/colors4.xml"/><Relationship Id="rId2" Type="http://schemas.openxmlformats.org/officeDocument/2006/relationships/diagramData" Target="../diagrams/data1.xml"/><Relationship Id="rId16" Type="http://schemas.openxmlformats.org/officeDocument/2006/relationships/diagramQuickStyle" Target="../diagrams/quickStyle4.xml"/><Relationship Id="rId1" Type="http://schemas.openxmlformats.org/officeDocument/2006/relationships/slideLayout" Target="../slideLayouts/slideLayout16.xml"/><Relationship Id="rId6" Type="http://schemas.openxmlformats.org/officeDocument/2006/relationships/diagramData" Target="../diagrams/data2.xml"/><Relationship Id="rId11" Type="http://schemas.openxmlformats.org/officeDocument/2006/relationships/diagramLayout" Target="../diagrams/layout3.xml"/><Relationship Id="rId5" Type="http://schemas.openxmlformats.org/officeDocument/2006/relationships/diagramColors" Target="../diagrams/colors1.xml"/><Relationship Id="rId15" Type="http://schemas.openxmlformats.org/officeDocument/2006/relationships/diagramLayout" Target="../diagrams/layout4.xml"/><Relationship Id="rId10" Type="http://schemas.openxmlformats.org/officeDocument/2006/relationships/diagramData" Target="../diagrams/data3.xml"/><Relationship Id="rId4" Type="http://schemas.openxmlformats.org/officeDocument/2006/relationships/diagramQuickStyle" Target="../diagrams/quickStyle1.xml"/><Relationship Id="rId9" Type="http://schemas.openxmlformats.org/officeDocument/2006/relationships/diagramColors" Target="../diagrams/colors2.xml"/><Relationship Id="rId14" Type="http://schemas.openxmlformats.org/officeDocument/2006/relationships/diagramData" Target="../diagrams/data4.xml"/></Relationships>
</file>

<file path=ppt/slides/_rels/slide7.xml.rels><?xml version="1.0" encoding="UTF-8" standalone="yes"?>
<Relationships xmlns="http://schemas.openxmlformats.org/package/2006/relationships"><Relationship Id="rId3" Type="http://schemas.openxmlformats.org/officeDocument/2006/relationships/hyperlink" Target="Annexes/Note%20d'orientations%20Ar%202011-%202015.pdf" TargetMode="External"/><Relationship Id="rId2" Type="http://schemas.openxmlformats.org/officeDocument/2006/relationships/image" Target="../media/image4.jpe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hyperlink" Target="Annexes/Note%20d'orientations%20Ar%202011-%202015.pdf" TargetMode="External"/><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hyperlink" Target="Annexes/Note%20d'orientations%20Ar%202011-%202015.pdf" TargetMode="Externa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nvGraphicFramePr>
        <p:xfrm>
          <a:off x="6759575" y="61913"/>
          <a:ext cx="2316039" cy="1097280"/>
        </p:xfrm>
        <a:graphic>
          <a:graphicData uri="http://schemas.openxmlformats.org/drawingml/2006/table">
            <a:tbl>
              <a:tblPr/>
              <a:tblGrid>
                <a:gridCol w="2316039"/>
              </a:tblGrid>
              <a:tr h="791625">
                <a:tc>
                  <a:txBody>
                    <a:bodyPr/>
                    <a:lstStyle/>
                    <a:p>
                      <a:pPr marL="179705" algn="ctr">
                        <a:spcAft>
                          <a:spcPts val="0"/>
                        </a:spcAft>
                      </a:pPr>
                      <a:r>
                        <a:rPr lang="ar-MA" sz="1600" b="1" dirty="0" smtClean="0">
                          <a:solidFill>
                            <a:schemeClr val="tx1"/>
                          </a:solidFill>
                          <a:latin typeface="Cambria"/>
                          <a:ea typeface="Times New Roman"/>
                          <a:cs typeface="Times New Roman"/>
                        </a:rPr>
                        <a:t>المملكة المغربية</a:t>
                      </a:r>
                      <a:endParaRPr lang="fr-FR" sz="1600" dirty="0">
                        <a:solidFill>
                          <a:schemeClr val="tx1"/>
                        </a:solidFill>
                        <a:latin typeface="Tahoma"/>
                        <a:ea typeface="Times New Roman"/>
                        <a:cs typeface="Times New Roman"/>
                      </a:endParaRPr>
                    </a:p>
                    <a:p>
                      <a:pPr marL="179705" algn="ctr">
                        <a:spcAft>
                          <a:spcPts val="0"/>
                        </a:spcAft>
                      </a:pPr>
                      <a:r>
                        <a:rPr lang="ar-MA" sz="1400" b="1" dirty="0" smtClean="0">
                          <a:solidFill>
                            <a:schemeClr val="tx1"/>
                          </a:solidFill>
                          <a:latin typeface="Cambria"/>
                          <a:ea typeface="Times New Roman"/>
                          <a:cs typeface="Times New Roman"/>
                        </a:rPr>
                        <a:t>وزارة الداخلية</a:t>
                      </a:r>
                    </a:p>
                    <a:p>
                      <a:pPr marL="179705" algn="ctr">
                        <a:spcAft>
                          <a:spcPts val="0"/>
                        </a:spcAft>
                      </a:pPr>
                      <a:r>
                        <a:rPr lang="ar-MA" sz="1400" b="1" dirty="0" smtClean="0">
                          <a:solidFill>
                            <a:schemeClr val="tx1"/>
                          </a:solidFill>
                          <a:latin typeface="Cambria"/>
                          <a:ea typeface="Times New Roman"/>
                          <a:cs typeface="Times New Roman"/>
                        </a:rPr>
                        <a:t>الكتابة العامة</a:t>
                      </a:r>
                    </a:p>
                    <a:p>
                      <a:pPr marL="179705" algn="ctr">
                        <a:spcAft>
                          <a:spcPts val="0"/>
                        </a:spcAft>
                      </a:pPr>
                      <a:r>
                        <a:rPr lang="ar-MA" sz="1400" b="1" dirty="0" smtClean="0">
                          <a:solidFill>
                            <a:schemeClr val="tx1"/>
                          </a:solidFill>
                          <a:latin typeface="Cambria"/>
                          <a:ea typeface="Times New Roman"/>
                          <a:cs typeface="Times New Roman"/>
                        </a:rPr>
                        <a:t>المنسقية الوطنية للمبادرة الوطنية للتنمية البشرية</a:t>
                      </a:r>
                      <a:endParaRPr lang="fr-FR" sz="1400" dirty="0">
                        <a:solidFill>
                          <a:schemeClr val="tx1"/>
                        </a:solidFill>
                        <a:latin typeface="Tahoma"/>
                        <a:ea typeface="Times New Roman"/>
                        <a:cs typeface="Times New Roman"/>
                      </a:endParaRPr>
                    </a:p>
                  </a:txBody>
                  <a:tcPr marL="61761" marR="61761" marT="0" marB="0">
                    <a:lnL>
                      <a:noFill/>
                    </a:lnL>
                    <a:lnR>
                      <a:noFill/>
                    </a:lnR>
                    <a:lnT>
                      <a:noFill/>
                    </a:lnT>
                    <a:lnB>
                      <a:noFill/>
                    </a:lnB>
                  </a:tcPr>
                </a:tc>
              </a:tr>
            </a:tbl>
          </a:graphicData>
        </a:graphic>
      </p:graphicFrame>
      <p:pic>
        <p:nvPicPr>
          <p:cNvPr id="6" name="Image 5" descr="http://static.aujourdhui.ma/images_principale/Logo-de-l-INDH.jpg"/>
          <p:cNvPicPr>
            <a:picLocks noChangeAspect="1"/>
          </p:cNvPicPr>
          <p:nvPr/>
        </p:nvPicPr>
        <p:blipFill>
          <a:blip r:embed="rId2"/>
          <a:srcRect t="39716" b="32790"/>
          <a:stretch>
            <a:fillRect/>
          </a:stretch>
        </p:blipFill>
        <p:spPr bwMode="auto">
          <a:xfrm>
            <a:off x="65088" y="106363"/>
            <a:ext cx="2078020" cy="607993"/>
          </a:xfrm>
          <a:prstGeom prst="rect">
            <a:avLst/>
          </a:prstGeom>
          <a:ln>
            <a:noFill/>
          </a:ln>
          <a:effectLst>
            <a:outerShdw blurRad="190500" algn="tl" rotWithShape="0">
              <a:srgbClr val="000000">
                <a:alpha val="70000"/>
              </a:srgbClr>
            </a:outerShdw>
          </a:effectLst>
        </p:spPr>
      </p:pic>
      <p:sp>
        <p:nvSpPr>
          <p:cNvPr id="47109" name="Rectangle 4"/>
          <p:cNvSpPr>
            <a:spLocks noChangeArrowheads="1"/>
          </p:cNvSpPr>
          <p:nvPr/>
        </p:nvSpPr>
        <p:spPr bwMode="auto">
          <a:xfrm>
            <a:off x="115888" y="796925"/>
            <a:ext cx="6811962" cy="914400"/>
          </a:xfrm>
          <a:prstGeom prst="rect">
            <a:avLst/>
          </a:prstGeom>
          <a:gradFill flip="none" rotWithShape="1">
            <a:gsLst>
              <a:gs pos="5000">
                <a:srgbClr val="006600"/>
              </a:gs>
              <a:gs pos="50000">
                <a:srgbClr val="9CB86E"/>
              </a:gs>
              <a:gs pos="100000">
                <a:srgbClr val="156B13"/>
              </a:gs>
            </a:gsLst>
            <a:lin ang="3000000" scaled="0"/>
            <a:tileRect/>
          </a:gradFill>
          <a:ln w="9525">
            <a:solidFill>
              <a:srgbClr val="006600"/>
            </a:solidFill>
            <a:miter lim="800000"/>
            <a:headEnd/>
            <a:tailEnd/>
          </a:ln>
        </p:spPr>
        <p:txBody>
          <a:bodyPr/>
          <a:lstStyle/>
          <a:p>
            <a:pPr defTabSz="1009650"/>
            <a:endParaRPr lang="fr-FR" sz="2000" dirty="0">
              <a:solidFill>
                <a:srgbClr val="006600"/>
              </a:solidFill>
              <a:latin typeface="Calibri" pitchFamily="34" charset="0"/>
              <a:ea typeface="ＭＳ Ｐゴシック" pitchFamily="-84" charset="-128"/>
              <a:cs typeface="+mn-cs"/>
            </a:endParaRPr>
          </a:p>
        </p:txBody>
      </p:sp>
      <p:pic>
        <p:nvPicPr>
          <p:cNvPr id="9" name="Image 8" descr="C:\Documents and Settings\yallaoui\Bureau\Programme Mise A Niveau Territoriale\Localisation Géographique\carte maroc Phase 2.PNG"/>
          <p:cNvPicPr/>
          <p:nvPr/>
        </p:nvPicPr>
        <p:blipFill>
          <a:blip r:embed="rId3"/>
          <a:stretch>
            <a:fillRect/>
          </a:stretch>
        </p:blipFill>
        <p:spPr bwMode="auto">
          <a:xfrm>
            <a:off x="1803625" y="1917206"/>
            <a:ext cx="4891411" cy="4413959"/>
          </a:xfrm>
          <a:prstGeom prst="rect">
            <a:avLst/>
          </a:prstGeom>
          <a:solidFill>
            <a:srgbClr val="FFFFFF">
              <a:shade val="85000"/>
            </a:srgbClr>
          </a:solidFill>
          <a:ln w="12700" cap="sq">
            <a:solidFill>
              <a:srgbClr val="0066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 name="AutoShape 1"/>
          <p:cNvSpPr>
            <a:spLocks noChangeArrowheads="1"/>
          </p:cNvSpPr>
          <p:nvPr/>
        </p:nvSpPr>
        <p:spPr bwMode="auto">
          <a:xfrm rot="-21600000">
            <a:off x="1668463" y="6330950"/>
            <a:ext cx="5154612" cy="484188"/>
          </a:xfrm>
          <a:prstGeom prst="bracketPair">
            <a:avLst>
              <a:gd name="adj" fmla="val 6722"/>
            </a:avLst>
          </a:prstGeom>
          <a:ln w="38100">
            <a:solidFill>
              <a:srgbClr val="006600"/>
            </a:solidFill>
            <a:headEnd/>
            <a:tailEnd/>
          </a:ln>
        </p:spPr>
        <p:style>
          <a:lnRef idx="1">
            <a:schemeClr val="accent5"/>
          </a:lnRef>
          <a:fillRef idx="0">
            <a:schemeClr val="accent5"/>
          </a:fillRef>
          <a:effectRef idx="0">
            <a:schemeClr val="accent5"/>
          </a:effectRef>
          <a:fontRef idx="minor">
            <a:schemeClr val="tx1"/>
          </a:fontRef>
        </p:style>
        <p:txBody>
          <a:bodyPr lIns="42328" tIns="42328" rIns="42328" bIns="42328"/>
          <a:lstStyle/>
          <a:p>
            <a:pPr algn="ctr" defTabSz="846552">
              <a:defRPr/>
            </a:pPr>
            <a:r>
              <a:rPr lang="ar-MA" sz="1300" b="1" dirty="0">
                <a:solidFill>
                  <a:srgbClr val="365F91"/>
                </a:solidFill>
                <a:latin typeface="Tahoma" pitchFamily="34" charset="0"/>
                <a:ea typeface="Times New Roman" pitchFamily="18" charset="0"/>
                <a:cs typeface="Tahoma" pitchFamily="34" charset="0"/>
              </a:rPr>
              <a:t>ا</a:t>
            </a:r>
            <a:r>
              <a:rPr lang="ar-MA" sz="1500" b="1" dirty="0">
                <a:solidFill>
                  <a:srgbClr val="006600"/>
                </a:solidFill>
                <a:latin typeface="Tahoma" pitchFamily="34" charset="0"/>
                <a:ea typeface="Times New Roman" pitchFamily="18" charset="0"/>
                <a:cs typeface="Tahoma" pitchFamily="34" charset="0"/>
              </a:rPr>
              <a:t>لمبادرة الوطنية للتنمية البشرية</a:t>
            </a:r>
            <a:endParaRPr lang="fr-FR" sz="1500" dirty="0">
              <a:solidFill>
                <a:srgbClr val="006600"/>
              </a:solidFill>
              <a:latin typeface="Arial" pitchFamily="34" charset="0"/>
              <a:cs typeface="Arial" pitchFamily="34" charset="0"/>
            </a:endParaRPr>
          </a:p>
          <a:p>
            <a:pPr algn="ctr" defTabSz="846552" eaLnBrk="0" hangingPunct="0">
              <a:defRPr/>
            </a:pPr>
            <a:r>
              <a:rPr lang="fr-FR" sz="1500" b="1" dirty="0">
                <a:solidFill>
                  <a:srgbClr val="006600"/>
                </a:solidFill>
                <a:latin typeface="Tahoma" pitchFamily="34" charset="0"/>
                <a:ea typeface="Times New Roman" pitchFamily="18" charset="0"/>
                <a:cs typeface="Tahoma" pitchFamily="34" charset="0"/>
              </a:rPr>
              <a:t>2011-2015</a:t>
            </a:r>
            <a:endParaRPr lang="fr-FR" sz="1500" dirty="0">
              <a:solidFill>
                <a:srgbClr val="006600"/>
              </a:solidFill>
              <a:latin typeface="Arial" pitchFamily="34" charset="0"/>
              <a:cs typeface="Arial" pitchFamily="34" charset="0"/>
            </a:endParaRPr>
          </a:p>
          <a:p>
            <a:pPr defTabSz="846552" eaLnBrk="0" hangingPunct="0">
              <a:defRPr/>
            </a:pPr>
            <a:endParaRPr lang="fr-FR" sz="1700" dirty="0">
              <a:latin typeface="Arial" pitchFamily="34" charset="0"/>
              <a:cs typeface="Arial" pitchFamily="34" charset="0"/>
            </a:endParaRPr>
          </a:p>
        </p:txBody>
      </p:sp>
      <p:sp>
        <p:nvSpPr>
          <p:cNvPr id="11" name="Text Box 95"/>
          <p:cNvSpPr txBox="1">
            <a:spLocks noChangeArrowheads="1"/>
          </p:cNvSpPr>
          <p:nvPr/>
        </p:nvSpPr>
        <p:spPr bwMode="auto">
          <a:xfrm>
            <a:off x="1033463" y="1071563"/>
            <a:ext cx="6434137" cy="982662"/>
          </a:xfrm>
          <a:prstGeom prst="rect">
            <a:avLst/>
          </a:prstGeom>
          <a:solidFill>
            <a:schemeClr val="accent3">
              <a:lumMod val="40000"/>
              <a:lumOff val="60000"/>
            </a:schemeClr>
          </a:solidFill>
          <a:ln w="38100">
            <a:solidFill>
              <a:srgbClr val="006600"/>
            </a:solidFill>
            <a:miter lim="800000"/>
            <a:headEnd/>
            <a:tailEnd/>
          </a:ln>
        </p:spPr>
        <p:txBody>
          <a:bodyPr/>
          <a:lstStyle/>
          <a:p>
            <a:pPr algn="ctr">
              <a:defRPr/>
            </a:pPr>
            <a:r>
              <a:rPr lang="ar-MA" sz="2000" b="1" dirty="0">
                <a:solidFill>
                  <a:schemeClr val="bg1"/>
                </a:solidFill>
                <a:latin typeface="Arial Black" pitchFamily="34" charset="0"/>
                <a:ea typeface="ＭＳ Ｐゴシック" pitchFamily="-84" charset="-128"/>
                <a:cs typeface="Times New Roman" pitchFamily="18" charset="0"/>
              </a:rPr>
              <a:t>دليل </a:t>
            </a:r>
            <a:r>
              <a:rPr lang="ar-MA" sz="2000" b="1" dirty="0" smtClean="0">
                <a:solidFill>
                  <a:schemeClr val="bg1"/>
                </a:solidFill>
                <a:latin typeface="Arial Black" pitchFamily="34" charset="0"/>
                <a:ea typeface="ＭＳ Ｐゴシック" pitchFamily="-84" charset="-128"/>
                <a:cs typeface="Times New Roman" pitchFamily="18" charset="0"/>
              </a:rPr>
              <a:t>المساطر المالية</a:t>
            </a:r>
            <a:endParaRPr lang="ar-MA" sz="2000" b="1" dirty="0">
              <a:solidFill>
                <a:schemeClr val="bg1"/>
              </a:solidFill>
              <a:latin typeface="Arial Black" pitchFamily="34" charset="0"/>
              <a:ea typeface="ＭＳ Ｐゴシック" pitchFamily="-84" charset="-128"/>
              <a:cs typeface="Times New Roman" pitchFamily="18" charset="0"/>
            </a:endParaRPr>
          </a:p>
          <a:p>
            <a:pPr algn="ctr">
              <a:defRPr/>
            </a:pPr>
            <a:r>
              <a:rPr lang="ar-MA" sz="1600" b="1" dirty="0">
                <a:solidFill>
                  <a:schemeClr val="accent1">
                    <a:lumMod val="75000"/>
                  </a:schemeClr>
                </a:solidFill>
                <a:latin typeface="Tahoma" pitchFamily="34" charset="0"/>
                <a:ea typeface="ＭＳ Ｐゴシック" pitchFamily="-84" charset="-128"/>
                <a:cs typeface="Times New Roman" pitchFamily="18" charset="0"/>
              </a:rPr>
              <a:t>مساطر </a:t>
            </a:r>
            <a:r>
              <a:rPr lang="ar-SA" sz="1600" b="1" dirty="0">
                <a:solidFill>
                  <a:schemeClr val="accent1">
                    <a:lumMod val="75000"/>
                  </a:schemeClr>
                </a:solidFill>
                <a:latin typeface="Tahoma" pitchFamily="34" charset="0"/>
                <a:ea typeface="ＭＳ Ｐゴシック" pitchFamily="-84" charset="-128"/>
                <a:cs typeface="Times New Roman" pitchFamily="18" charset="0"/>
              </a:rPr>
              <a:t>تنفيذ </a:t>
            </a:r>
            <a:r>
              <a:rPr lang="ar-MA" sz="1600" b="1" dirty="0">
                <a:solidFill>
                  <a:schemeClr val="accent1">
                    <a:lumMod val="75000"/>
                  </a:schemeClr>
                </a:solidFill>
                <a:latin typeface="Tahoma" pitchFamily="34" charset="0"/>
                <a:ea typeface="ＭＳ Ｐゴシック" pitchFamily="-84" charset="-128"/>
                <a:cs typeface="Times New Roman" pitchFamily="18" charset="0"/>
              </a:rPr>
              <a:t>نفقات حاملي </a:t>
            </a:r>
            <a:r>
              <a:rPr lang="ar-MA" sz="1600" b="1" dirty="0" smtClean="0">
                <a:solidFill>
                  <a:schemeClr val="accent1">
                    <a:lumMod val="75000"/>
                  </a:schemeClr>
                </a:solidFill>
                <a:latin typeface="Tahoma" pitchFamily="34" charset="0"/>
                <a:ea typeface="ＭＳ Ｐゴシック" pitchFamily="-84" charset="-128"/>
                <a:cs typeface="Times New Roman" pitchFamily="18" charset="0"/>
              </a:rPr>
              <a:t>مشاريع المبادرة الوطنية للتنمية البشرية :</a:t>
            </a:r>
            <a:r>
              <a:rPr lang="ar-MA" sz="1600" b="1" dirty="0" smtClean="0">
                <a:solidFill>
                  <a:schemeClr val="bg1"/>
                </a:solidFill>
                <a:latin typeface="Tahoma" pitchFamily="34" charset="0"/>
                <a:ea typeface="ＭＳ Ｐゴシック" pitchFamily="-84" charset="-128"/>
                <a:cs typeface="Times New Roman" pitchFamily="18" charset="0"/>
              </a:rPr>
              <a:t> </a:t>
            </a:r>
            <a:endParaRPr lang="ar-MA" sz="1600" b="1" dirty="0">
              <a:solidFill>
                <a:schemeClr val="bg1"/>
              </a:solidFill>
              <a:latin typeface="Tahoma" pitchFamily="34" charset="0"/>
              <a:ea typeface="ＭＳ Ｐゴシック" pitchFamily="-84" charset="-128"/>
              <a:cs typeface="Times New Roman" pitchFamily="18" charset="0"/>
            </a:endParaRPr>
          </a:p>
          <a:p>
            <a:pPr algn="ctr">
              <a:defRPr/>
            </a:pPr>
            <a:r>
              <a:rPr lang="ar-SA" sz="2000" b="1" dirty="0">
                <a:solidFill>
                  <a:srgbClr val="00B050"/>
                </a:solidFill>
                <a:latin typeface="Tahoma" pitchFamily="34" charset="0"/>
                <a:ea typeface="ＭＳ Ｐゴシック" pitchFamily="-84" charset="-128"/>
                <a:cs typeface="Times New Roman" pitchFamily="18" charset="0"/>
              </a:rPr>
              <a:t>الجمعيات</a:t>
            </a:r>
            <a:r>
              <a:rPr lang="ar-MA" sz="2000" b="1" dirty="0">
                <a:solidFill>
                  <a:srgbClr val="00B050"/>
                </a:solidFill>
                <a:latin typeface="Tahoma" pitchFamily="34" charset="0"/>
                <a:ea typeface="ＭＳ Ｐゴシック" pitchFamily="-84" charset="-128"/>
                <a:cs typeface="Times New Roman" pitchFamily="18" charset="0"/>
              </a:rPr>
              <a:t>،</a:t>
            </a:r>
            <a:r>
              <a:rPr lang="ar-SA" sz="2000" b="1" dirty="0">
                <a:solidFill>
                  <a:srgbClr val="00B050"/>
                </a:solidFill>
                <a:latin typeface="Tahoma" pitchFamily="34" charset="0"/>
                <a:ea typeface="ＭＳ Ｐゴシック" pitchFamily="-84" charset="-128"/>
                <a:cs typeface="Times New Roman" pitchFamily="18" charset="0"/>
              </a:rPr>
              <a:t>التعاونيات</a:t>
            </a:r>
            <a:r>
              <a:rPr lang="ar-MA" sz="2000" b="1" dirty="0">
                <a:solidFill>
                  <a:srgbClr val="00B050"/>
                </a:solidFill>
                <a:latin typeface="Tahoma" pitchFamily="34" charset="0"/>
                <a:ea typeface="ＭＳ Ｐゴシック" pitchFamily="-84" charset="-128"/>
                <a:cs typeface="Times New Roman" pitchFamily="18" charset="0"/>
              </a:rPr>
              <a:t>، مجموعات النفع الاقتصادي و شركات </a:t>
            </a:r>
            <a:r>
              <a:rPr lang="ar-SA" sz="2000" b="1" dirty="0">
                <a:solidFill>
                  <a:srgbClr val="00B050"/>
                </a:solidFill>
                <a:latin typeface="Tahoma" pitchFamily="34" charset="0"/>
                <a:ea typeface="ＭＳ Ｐゴシック" pitchFamily="-84" charset="-128"/>
                <a:cs typeface="Times New Roman" pitchFamily="18" charset="0"/>
              </a:rPr>
              <a:t>ال</a:t>
            </a:r>
            <a:r>
              <a:rPr lang="ar-MA" sz="2000" b="1" dirty="0" smtClean="0">
                <a:solidFill>
                  <a:srgbClr val="00B050"/>
                </a:solidFill>
                <a:latin typeface="Tahoma" pitchFamily="34" charset="0"/>
                <a:ea typeface="ＭＳ Ｐゴシック" pitchFamily="-84" charset="-128"/>
                <a:cs typeface="Times New Roman" pitchFamily="18" charset="0"/>
              </a:rPr>
              <a:t>أشخاص</a:t>
            </a:r>
            <a:endParaRPr lang="ar-MA" sz="2000" b="1" dirty="0">
              <a:solidFill>
                <a:srgbClr val="00B050"/>
              </a:solidFill>
              <a:latin typeface="Tahoma" pitchFamily="34" charset="0"/>
              <a:ea typeface="ＭＳ Ｐゴシック" pitchFamily="-84" charset="-128"/>
              <a:cs typeface="Times New Roman" pitchFamily="18" charset="0"/>
            </a:endParaRPr>
          </a:p>
          <a:p>
            <a:pPr algn="ctr">
              <a:defRPr/>
            </a:pPr>
            <a:endParaRPr lang="fr-FR" sz="2000" b="1" dirty="0">
              <a:solidFill>
                <a:schemeClr val="bg1"/>
              </a:solidFill>
              <a:latin typeface="Tahoma" pitchFamily="34" charset="0"/>
              <a:ea typeface="ＭＳ Ｐゴシック" pitchFamily="-84" charset="-128"/>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1563" y="928688"/>
            <a:ext cx="7786687" cy="3662362"/>
          </a:xfrm>
        </p:spPr>
        <p:txBody>
          <a:bodyPr>
            <a:spAutoFit/>
          </a:bodyPr>
          <a:lstStyle/>
          <a:p>
            <a:pPr marL="171450" indent="-171450" rtl="1">
              <a:spcBef>
                <a:spcPts val="2400"/>
              </a:spcBef>
              <a:buClr>
                <a:srgbClr val="004E76"/>
              </a:buClr>
              <a:buFont typeface="Arial" charset="0"/>
              <a:buNone/>
              <a:defRPr/>
            </a:pPr>
            <a:endParaRPr lang="ar-MA" b="1" dirty="0" smtClean="0">
              <a:solidFill>
                <a:srgbClr val="1E1C11"/>
              </a:solidFill>
            </a:endParaRPr>
          </a:p>
          <a:p>
            <a:pPr marL="171450" indent="-171450" rtl="1">
              <a:spcBef>
                <a:spcPts val="2400"/>
              </a:spcBef>
              <a:buClr>
                <a:srgbClr val="004E76"/>
              </a:buClr>
              <a:buFont typeface="Arial" charset="0"/>
              <a:buNone/>
              <a:defRPr/>
            </a:pPr>
            <a:r>
              <a:rPr lang="ar-MA" dirty="0" smtClean="0">
                <a:solidFill>
                  <a:srgbClr val="1E1C11"/>
                </a:solidFill>
              </a:rPr>
              <a:t>يتعين على </a:t>
            </a:r>
            <a:r>
              <a:rPr lang="ar-MA" b="1" dirty="0" smtClean="0">
                <a:solidFill>
                  <a:srgbClr val="1E1C11"/>
                </a:solidFill>
              </a:rPr>
              <a:t>حاملي مشاريع</a:t>
            </a:r>
            <a:r>
              <a:rPr lang="ar-MA" dirty="0" smtClean="0">
                <a:solidFill>
                  <a:srgbClr val="1E1C11"/>
                </a:solidFill>
              </a:rPr>
              <a:t> المبادرة الوطنية للتنمية البشرية :</a:t>
            </a:r>
          </a:p>
          <a:p>
            <a:pPr marL="723900" indent="-171450" rtl="1">
              <a:spcBef>
                <a:spcPts val="2400"/>
              </a:spcBef>
              <a:buClr>
                <a:srgbClr val="006600"/>
              </a:buClr>
              <a:buFont typeface="Wingdings" pitchFamily="2" charset="2"/>
              <a:buChar char="q"/>
              <a:defRPr/>
            </a:pPr>
            <a:r>
              <a:rPr lang="ar-MA" dirty="0" smtClean="0">
                <a:solidFill>
                  <a:srgbClr val="1E1C11"/>
                </a:solidFill>
              </a:rPr>
              <a:t>التوفر على </a:t>
            </a:r>
            <a:r>
              <a:rPr lang="ar-MA" b="1" dirty="0" smtClean="0">
                <a:solidFill>
                  <a:srgbClr val="1E1C11"/>
                </a:solidFill>
              </a:rPr>
              <a:t>حساب بنكي </a:t>
            </a:r>
            <a:r>
              <a:rPr lang="ar-MA" dirty="0" smtClean="0">
                <a:solidFill>
                  <a:srgbClr val="1E1C11"/>
                </a:solidFill>
              </a:rPr>
              <a:t>خاص بالمشروع</a:t>
            </a:r>
          </a:p>
          <a:p>
            <a:pPr marL="723900" indent="-171450" rtl="1">
              <a:spcBef>
                <a:spcPts val="2400"/>
              </a:spcBef>
              <a:buClr>
                <a:srgbClr val="006600"/>
              </a:buClr>
              <a:buFont typeface="Wingdings" pitchFamily="2" charset="2"/>
              <a:buChar char="q"/>
              <a:defRPr/>
            </a:pPr>
            <a:r>
              <a:rPr lang="ar-MA" dirty="0" smtClean="0">
                <a:solidFill>
                  <a:srgbClr val="1E1C11"/>
                </a:solidFill>
              </a:rPr>
              <a:t>التوفر</a:t>
            </a:r>
            <a:r>
              <a:rPr lang="fr-FR" dirty="0" smtClean="0">
                <a:solidFill>
                  <a:srgbClr val="1E1C11"/>
                </a:solidFill>
              </a:rPr>
              <a:t> </a:t>
            </a:r>
            <a:r>
              <a:rPr lang="ar-MA" dirty="0" smtClean="0">
                <a:solidFill>
                  <a:srgbClr val="1E1C11"/>
                </a:solidFill>
              </a:rPr>
              <a:t>على </a:t>
            </a:r>
            <a:r>
              <a:rPr lang="ar-MA" b="1" dirty="0" smtClean="0">
                <a:solidFill>
                  <a:srgbClr val="1E1C11"/>
                </a:solidFill>
              </a:rPr>
              <a:t>سجل محاسباتي</a:t>
            </a:r>
            <a:r>
              <a:rPr lang="ar-MA" dirty="0" smtClean="0">
                <a:solidFill>
                  <a:srgbClr val="1E1C11"/>
                </a:solidFill>
              </a:rPr>
              <a:t> يوضح العمليات المدينية</a:t>
            </a:r>
            <a:r>
              <a:rPr lang="fr-FR" dirty="0" smtClean="0">
                <a:solidFill>
                  <a:srgbClr val="1E1C11"/>
                </a:solidFill>
              </a:rPr>
              <a:t> </a:t>
            </a:r>
            <a:r>
              <a:rPr lang="ar-MA" dirty="0" smtClean="0">
                <a:solidFill>
                  <a:srgbClr val="1E1C11"/>
                </a:solidFill>
              </a:rPr>
              <a:t>و الدائنية المتعلقة بتنفيذ المشروع</a:t>
            </a:r>
          </a:p>
          <a:p>
            <a:pPr marL="723900" indent="-171450" rtl="1">
              <a:spcBef>
                <a:spcPts val="2400"/>
              </a:spcBef>
              <a:buClr>
                <a:srgbClr val="006600"/>
              </a:buClr>
              <a:buFont typeface="Wingdings" pitchFamily="2" charset="2"/>
              <a:buChar char="q"/>
              <a:defRPr/>
            </a:pPr>
            <a:r>
              <a:rPr lang="ar-MA" dirty="0" smtClean="0">
                <a:solidFill>
                  <a:srgbClr val="1E1C11"/>
                </a:solidFill>
              </a:rPr>
              <a:t>ضبط المحاسبة المادية </a:t>
            </a:r>
            <a:r>
              <a:rPr lang="ar-MA" b="1" dirty="0" smtClean="0">
                <a:solidFill>
                  <a:srgbClr val="1E1C11"/>
                </a:solidFill>
              </a:rPr>
              <a:t>وسجل الجرد</a:t>
            </a:r>
          </a:p>
          <a:p>
            <a:pPr marL="171450" indent="-171450" rtl="1">
              <a:spcBef>
                <a:spcPts val="2400"/>
              </a:spcBef>
              <a:buClr>
                <a:srgbClr val="006600"/>
              </a:buClr>
              <a:buFont typeface="Arial" charset="0"/>
              <a:buNone/>
              <a:defRPr/>
            </a:pPr>
            <a:r>
              <a:rPr lang="ar-MA" b="1" dirty="0" smtClean="0">
                <a:solidFill>
                  <a:srgbClr val="1E1C11"/>
                </a:solidFill>
              </a:rPr>
              <a:t> </a:t>
            </a:r>
          </a:p>
          <a:p>
            <a:pPr marL="171450" indent="-171450" rtl="1">
              <a:spcBef>
                <a:spcPts val="2400"/>
              </a:spcBef>
              <a:buClr>
                <a:srgbClr val="004E76"/>
              </a:buClr>
              <a:buFont typeface="Arial" charset="0"/>
              <a:buNone/>
              <a:defRPr/>
            </a:pPr>
            <a:endParaRPr lang="fr-FR" dirty="0">
              <a:solidFill>
                <a:srgbClr val="1E1C11"/>
              </a:solidFill>
            </a:endParaRPr>
          </a:p>
        </p:txBody>
      </p:sp>
      <p:sp>
        <p:nvSpPr>
          <p:cNvPr id="4" name="ZoneTexte 90"/>
          <p:cNvSpPr txBox="1"/>
          <p:nvPr/>
        </p:nvSpPr>
        <p:spPr>
          <a:xfrm>
            <a:off x="0" y="108000"/>
            <a:ext cx="10152000" cy="407497"/>
          </a:xfrm>
          <a:prstGeom prst="rect">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100996" tIns="50499" rIns="100996" bIns="50499" anchor="ctr"/>
          <a:lstStyle/>
          <a:p>
            <a:pPr algn="ctr" defTabSz="1009650">
              <a:defRPr/>
            </a:pPr>
            <a:r>
              <a:rPr lang="ar-MA" sz="2000" b="1" dirty="0">
                <a:solidFill>
                  <a:schemeClr val="bg1"/>
                </a:solidFill>
                <a:effectLst>
                  <a:outerShdw blurRad="38100" dist="38100" dir="2700000" algn="tl">
                    <a:srgbClr val="C0C0C0"/>
                  </a:outerShdw>
                </a:effectLst>
                <a:latin typeface="Bookman Old Style" pitchFamily="18" charset="0"/>
                <a:ea typeface="ＭＳ Ｐゴシック" pitchFamily="-84" charset="-128"/>
              </a:rPr>
              <a:t>الشروط المسبقة</a:t>
            </a:r>
            <a:endParaRPr lang="fr-FR" sz="2000" b="1" dirty="0">
              <a:solidFill>
                <a:schemeClr val="bg1"/>
              </a:solidFill>
              <a:effectLst>
                <a:outerShdw blurRad="38100" dist="38100" dir="2700000" algn="tl">
                  <a:srgbClr val="C0C0C0"/>
                </a:outerShdw>
              </a:effectLst>
              <a:latin typeface="Bookman Old Style" pitchFamily="18" charset="0"/>
              <a:ea typeface="ＭＳ Ｐゴシック" pitchFamily="-84" charset="-128"/>
            </a:endParaRPr>
          </a:p>
        </p:txBody>
      </p:sp>
      <p:sp>
        <p:nvSpPr>
          <p:cNvPr id="5" name="Slide Number Placeholder 3"/>
          <p:cNvSpPr>
            <a:spLocks noGrp="1"/>
          </p:cNvSpPr>
          <p:nvPr>
            <p:ph type="sldNum" sz="quarter" idx="10"/>
          </p:nvPr>
        </p:nvSpPr>
        <p:spPr bwMode="auto">
          <a:xfrm>
            <a:off x="65088" y="6559550"/>
            <a:ext cx="388937" cy="241300"/>
          </a:xfrm>
          <a:solidFill>
            <a:srgbClr val="006600"/>
          </a:solidFill>
          <a:ln>
            <a:miter lim="800000"/>
            <a:headEnd/>
            <a:tailEnd/>
          </a:ln>
        </p:spPr>
        <p:txBody>
          <a:bodyPr vert="horz" wrap="square" lIns="91440" tIns="45720" rIns="91440" bIns="45720" numCol="1" anchor="t" anchorCtr="0" compatLnSpc="1">
            <a:prstTxWarp prst="textNoShape">
              <a:avLst/>
            </a:prstTxWarp>
          </a:bodyPr>
          <a:lstStyle/>
          <a:p>
            <a:pPr algn="l" defTabSz="1009650" fontAlgn="base">
              <a:spcBef>
                <a:spcPct val="0"/>
              </a:spcBef>
              <a:spcAft>
                <a:spcPct val="0"/>
              </a:spcAft>
              <a:defRPr/>
            </a:pPr>
            <a:fld id="{42B2CCF1-FFFC-48F3-AF39-454A442B0CF4}" type="slidenum">
              <a:rPr lang="fr-FR" sz="1100" smtClean="0">
                <a:ea typeface="ＭＳ Ｐゴシック" pitchFamily="-84" charset="-128"/>
              </a:rPr>
              <a:pPr algn="l" defTabSz="1009650" fontAlgn="base">
                <a:spcBef>
                  <a:spcPct val="0"/>
                </a:spcBef>
                <a:spcAft>
                  <a:spcPct val="0"/>
                </a:spcAft>
                <a:defRPr/>
              </a:pPr>
              <a:t>10</a:t>
            </a:fld>
            <a:endParaRPr lang="fr-FR" sz="1100" dirty="0" smtClean="0">
              <a:ea typeface="ＭＳ Ｐゴシック" pitchFamily="-8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Rectangle 91"/>
          <p:cNvSpPr/>
          <p:nvPr/>
        </p:nvSpPr>
        <p:spPr>
          <a:xfrm>
            <a:off x="16603663" y="2365375"/>
            <a:ext cx="1079500" cy="554038"/>
          </a:xfrm>
          <a:prstGeom prst="rect">
            <a:avLst/>
          </a:prstGeom>
          <a:solidFill>
            <a:schemeClr val="accent3">
              <a:lumMod val="20000"/>
              <a:lumOff val="80000"/>
            </a:schemeClr>
          </a:solidFill>
          <a:ln w="952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fontAlgn="auto">
              <a:spcBef>
                <a:spcPts val="0"/>
              </a:spcBef>
              <a:spcAft>
                <a:spcPts val="0"/>
              </a:spcAft>
              <a:defRPr/>
            </a:pPr>
            <a:r>
              <a:rPr lang="fr-FR" sz="1100" b="1" dirty="0">
                <a:solidFill>
                  <a:schemeClr val="accent1">
                    <a:lumMod val="50000"/>
                  </a:schemeClr>
                </a:solidFill>
                <a:latin typeface="Microsoft Sans Serif" pitchFamily="34" charset="0"/>
                <a:cs typeface="Microsoft Sans Serif" pitchFamily="34" charset="0"/>
              </a:rPr>
              <a:t>Notification</a:t>
            </a:r>
          </a:p>
        </p:txBody>
      </p:sp>
      <p:sp>
        <p:nvSpPr>
          <p:cNvPr id="79" name="Rectangle 78"/>
          <p:cNvSpPr/>
          <p:nvPr/>
        </p:nvSpPr>
        <p:spPr>
          <a:xfrm flipH="1">
            <a:off x="7750175" y="1055688"/>
            <a:ext cx="1328738" cy="450850"/>
          </a:xfrm>
          <a:prstGeom prst="rect">
            <a:avLst/>
          </a:prstGeom>
          <a:solidFill>
            <a:schemeClr val="bg1"/>
          </a:solidFill>
          <a:ln w="9525">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fontAlgn="auto">
              <a:spcBef>
                <a:spcPts val="0"/>
              </a:spcBef>
              <a:spcAft>
                <a:spcPts val="0"/>
              </a:spcAft>
              <a:defRPr/>
            </a:pPr>
            <a:r>
              <a:rPr lang="ar-SA" sz="1300" b="1" dirty="0">
                <a:solidFill>
                  <a:schemeClr val="bg2">
                    <a:lumMod val="10000"/>
                  </a:schemeClr>
                </a:solidFill>
                <a:latin typeface="Microsoft Sans Serif" pitchFamily="34" charset="0"/>
                <a:cs typeface="Microsoft Sans Serif" pitchFamily="34" charset="0"/>
              </a:rPr>
              <a:t>التعبير عن الحاج</a:t>
            </a:r>
            <a:r>
              <a:rPr lang="ar-MA" sz="1300" b="1" dirty="0">
                <a:solidFill>
                  <a:schemeClr val="bg2">
                    <a:lumMod val="10000"/>
                  </a:schemeClr>
                </a:solidFill>
                <a:latin typeface="Microsoft Sans Serif" pitchFamily="34" charset="0"/>
                <a:cs typeface="Microsoft Sans Serif" pitchFamily="34" charset="0"/>
              </a:rPr>
              <a:t>ي</a:t>
            </a:r>
            <a:r>
              <a:rPr lang="ar-SA" sz="1300" b="1" dirty="0">
                <a:solidFill>
                  <a:schemeClr val="bg2">
                    <a:lumMod val="10000"/>
                  </a:schemeClr>
                </a:solidFill>
                <a:latin typeface="Microsoft Sans Serif" pitchFamily="34" charset="0"/>
                <a:cs typeface="Microsoft Sans Serif" pitchFamily="34" charset="0"/>
              </a:rPr>
              <a:t>ات </a:t>
            </a:r>
            <a:endParaRPr lang="fr-FR" sz="1300" b="1" dirty="0">
              <a:solidFill>
                <a:schemeClr val="bg2">
                  <a:lumMod val="10000"/>
                </a:schemeClr>
              </a:solidFill>
              <a:latin typeface="Microsoft Sans Serif" pitchFamily="34" charset="0"/>
              <a:cs typeface="Microsoft Sans Serif" pitchFamily="34" charset="0"/>
            </a:endParaRPr>
          </a:p>
        </p:txBody>
      </p:sp>
      <p:sp>
        <p:nvSpPr>
          <p:cNvPr id="81" name="Rectangle 80"/>
          <p:cNvSpPr/>
          <p:nvPr/>
        </p:nvSpPr>
        <p:spPr>
          <a:xfrm flipH="1">
            <a:off x="4276725" y="3402013"/>
            <a:ext cx="1330325" cy="450850"/>
          </a:xfrm>
          <a:prstGeom prst="rect">
            <a:avLst/>
          </a:prstGeom>
          <a:solidFill>
            <a:schemeClr val="accent3">
              <a:lumMod val="40000"/>
              <a:lumOff val="60000"/>
            </a:schemeClr>
          </a:solidFill>
          <a:ln w="9525">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fontAlgn="auto">
              <a:spcBef>
                <a:spcPts val="0"/>
              </a:spcBef>
              <a:spcAft>
                <a:spcPts val="0"/>
              </a:spcAft>
              <a:defRPr/>
            </a:pPr>
            <a:r>
              <a:rPr lang="ar-MA" sz="1600" b="1" dirty="0">
                <a:solidFill>
                  <a:schemeClr val="bg2">
                    <a:lumMod val="10000"/>
                  </a:schemeClr>
                </a:solidFill>
                <a:latin typeface="ITC Bookman Demi" pitchFamily="18" charset="0"/>
                <a:cs typeface="Microsoft Sans Serif" pitchFamily="34" charset="0"/>
              </a:rPr>
              <a:t>توقيع الصفقة</a:t>
            </a:r>
            <a:endParaRPr lang="ar-SA" sz="1600" b="1" dirty="0">
              <a:solidFill>
                <a:schemeClr val="bg2">
                  <a:lumMod val="10000"/>
                </a:schemeClr>
              </a:solidFill>
              <a:latin typeface="ITC Bookman Demi" pitchFamily="18" charset="0"/>
              <a:cs typeface="Microsoft Sans Serif" pitchFamily="34" charset="0"/>
            </a:endParaRPr>
          </a:p>
        </p:txBody>
      </p:sp>
      <p:sp>
        <p:nvSpPr>
          <p:cNvPr id="82" name="Rectangle 81"/>
          <p:cNvSpPr/>
          <p:nvPr/>
        </p:nvSpPr>
        <p:spPr>
          <a:xfrm flipH="1">
            <a:off x="3100388" y="4184650"/>
            <a:ext cx="1330325" cy="450850"/>
          </a:xfrm>
          <a:prstGeom prst="rect">
            <a:avLst/>
          </a:prstGeom>
          <a:solidFill>
            <a:schemeClr val="bg1"/>
          </a:solidFill>
          <a:ln w="9525">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fontAlgn="auto">
              <a:spcBef>
                <a:spcPts val="0"/>
              </a:spcBef>
              <a:spcAft>
                <a:spcPts val="0"/>
              </a:spcAft>
              <a:defRPr/>
            </a:pPr>
            <a:r>
              <a:rPr lang="ar-SA" sz="1300" b="1" dirty="0">
                <a:solidFill>
                  <a:schemeClr val="bg2">
                    <a:lumMod val="10000"/>
                  </a:schemeClr>
                </a:solidFill>
                <a:latin typeface="Microsoft Sans Serif" pitchFamily="34" charset="0"/>
                <a:cs typeface="Microsoft Sans Serif" pitchFamily="34" charset="0"/>
              </a:rPr>
              <a:t>التنفيذ</a:t>
            </a:r>
            <a:r>
              <a:rPr lang="ar-MA" sz="1300" b="1" dirty="0">
                <a:solidFill>
                  <a:schemeClr val="bg2">
                    <a:lumMod val="10000"/>
                  </a:schemeClr>
                </a:solidFill>
                <a:latin typeface="Microsoft Sans Serif" pitchFamily="34" charset="0"/>
                <a:cs typeface="Microsoft Sans Serif" pitchFamily="34" charset="0"/>
              </a:rPr>
              <a:t> والتتبع</a:t>
            </a:r>
            <a:endParaRPr lang="ar-SA" sz="1300" b="1" dirty="0">
              <a:solidFill>
                <a:schemeClr val="bg2">
                  <a:lumMod val="10000"/>
                </a:schemeClr>
              </a:solidFill>
              <a:latin typeface="Microsoft Sans Serif" pitchFamily="34" charset="0"/>
              <a:cs typeface="Microsoft Sans Serif" pitchFamily="34" charset="0"/>
            </a:endParaRPr>
          </a:p>
        </p:txBody>
      </p:sp>
      <p:sp>
        <p:nvSpPr>
          <p:cNvPr id="83" name="Rectangle 82"/>
          <p:cNvSpPr/>
          <p:nvPr/>
        </p:nvSpPr>
        <p:spPr>
          <a:xfrm flipH="1">
            <a:off x="1924050" y="4967288"/>
            <a:ext cx="1330325" cy="450850"/>
          </a:xfrm>
          <a:prstGeom prst="rect">
            <a:avLst/>
          </a:prstGeom>
          <a:solidFill>
            <a:schemeClr val="bg1"/>
          </a:solidFill>
          <a:ln w="9525">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fontAlgn="auto">
              <a:spcBef>
                <a:spcPts val="0"/>
              </a:spcBef>
              <a:spcAft>
                <a:spcPts val="0"/>
              </a:spcAft>
              <a:defRPr/>
            </a:pPr>
            <a:r>
              <a:rPr lang="ar-SA" sz="1300" b="1" dirty="0">
                <a:solidFill>
                  <a:schemeClr val="bg2">
                    <a:lumMod val="10000"/>
                  </a:schemeClr>
                </a:solidFill>
                <a:latin typeface="Microsoft Sans Serif" pitchFamily="34" charset="0"/>
                <a:cs typeface="Microsoft Sans Serif" pitchFamily="34" charset="0"/>
              </a:rPr>
              <a:t>الأداء</a:t>
            </a:r>
            <a:endParaRPr lang="fr-FR" sz="1300" b="1" dirty="0">
              <a:solidFill>
                <a:schemeClr val="bg2">
                  <a:lumMod val="10000"/>
                </a:schemeClr>
              </a:solidFill>
              <a:latin typeface="Microsoft Sans Serif" pitchFamily="34" charset="0"/>
              <a:cs typeface="Microsoft Sans Serif" pitchFamily="34" charset="0"/>
            </a:endParaRPr>
          </a:p>
        </p:txBody>
      </p:sp>
      <p:sp>
        <p:nvSpPr>
          <p:cNvPr id="80" name="Rectangle 79"/>
          <p:cNvSpPr/>
          <p:nvPr/>
        </p:nvSpPr>
        <p:spPr>
          <a:xfrm flipH="1">
            <a:off x="6629400" y="1838325"/>
            <a:ext cx="1328738" cy="450850"/>
          </a:xfrm>
          <a:prstGeom prst="rect">
            <a:avLst/>
          </a:prstGeom>
          <a:solidFill>
            <a:schemeClr val="bg1"/>
          </a:solidFill>
          <a:ln w="9525">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fontAlgn="auto">
              <a:spcBef>
                <a:spcPts val="0"/>
              </a:spcBef>
              <a:spcAft>
                <a:spcPts val="0"/>
              </a:spcAft>
              <a:defRPr/>
            </a:pPr>
            <a:r>
              <a:rPr lang="ar-MA" sz="1300" b="1" dirty="0">
                <a:solidFill>
                  <a:schemeClr val="bg2">
                    <a:lumMod val="10000"/>
                  </a:schemeClr>
                </a:solidFill>
                <a:latin typeface="Microsoft Sans Serif" pitchFamily="34" charset="0"/>
                <a:cs typeface="Microsoft Sans Serif" pitchFamily="34" charset="0"/>
              </a:rPr>
              <a:t>الا</a:t>
            </a:r>
            <a:r>
              <a:rPr lang="ar-SA" sz="1300" b="1" dirty="0">
                <a:solidFill>
                  <a:schemeClr val="bg2">
                    <a:lumMod val="10000"/>
                  </a:schemeClr>
                </a:solidFill>
                <a:latin typeface="Microsoft Sans Serif" pitchFamily="34" charset="0"/>
                <a:cs typeface="Microsoft Sans Serif" pitchFamily="34" charset="0"/>
              </a:rPr>
              <a:t>ستشارة</a:t>
            </a:r>
            <a:endParaRPr lang="fr-FR" sz="1300" b="1" dirty="0">
              <a:solidFill>
                <a:schemeClr val="bg2">
                  <a:lumMod val="10000"/>
                </a:schemeClr>
              </a:solidFill>
              <a:latin typeface="Microsoft Sans Serif" pitchFamily="34" charset="0"/>
              <a:cs typeface="Microsoft Sans Serif" pitchFamily="34" charset="0"/>
            </a:endParaRPr>
          </a:p>
        </p:txBody>
      </p:sp>
      <p:sp>
        <p:nvSpPr>
          <p:cNvPr id="94" name="Rectangle 93"/>
          <p:cNvSpPr/>
          <p:nvPr/>
        </p:nvSpPr>
        <p:spPr>
          <a:xfrm flipH="1">
            <a:off x="5453063" y="2620963"/>
            <a:ext cx="1330325" cy="449262"/>
          </a:xfrm>
          <a:prstGeom prst="rect">
            <a:avLst/>
          </a:prstGeom>
          <a:solidFill>
            <a:schemeClr val="bg1"/>
          </a:solidFill>
          <a:ln w="9525">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fontAlgn="auto">
              <a:spcBef>
                <a:spcPts val="0"/>
              </a:spcBef>
              <a:spcAft>
                <a:spcPts val="0"/>
              </a:spcAft>
              <a:defRPr/>
            </a:pPr>
            <a:r>
              <a:rPr lang="ar-SA" sz="1300" b="1" dirty="0">
                <a:solidFill>
                  <a:schemeClr val="bg2">
                    <a:lumMod val="10000"/>
                  </a:schemeClr>
                </a:solidFill>
                <a:latin typeface="Microsoft Sans Serif" pitchFamily="34" charset="0"/>
                <a:cs typeface="Microsoft Sans Serif" pitchFamily="34" charset="0"/>
              </a:rPr>
              <a:t>اختيار </a:t>
            </a:r>
            <a:r>
              <a:rPr lang="ar-MA" sz="1300" b="1" dirty="0">
                <a:solidFill>
                  <a:schemeClr val="bg2">
                    <a:lumMod val="10000"/>
                  </a:schemeClr>
                </a:solidFill>
                <a:latin typeface="Microsoft Sans Serif" pitchFamily="34" charset="0"/>
                <a:cs typeface="Microsoft Sans Serif" pitchFamily="34" charset="0"/>
              </a:rPr>
              <a:t>نائل </a:t>
            </a:r>
            <a:r>
              <a:rPr lang="ar-SA" sz="1300" b="1" dirty="0">
                <a:solidFill>
                  <a:schemeClr val="bg2">
                    <a:lumMod val="10000"/>
                  </a:schemeClr>
                </a:solidFill>
                <a:latin typeface="Microsoft Sans Serif" pitchFamily="34" charset="0"/>
                <a:cs typeface="Microsoft Sans Serif" pitchFamily="34" charset="0"/>
              </a:rPr>
              <a:t>الصفقة</a:t>
            </a:r>
            <a:endParaRPr lang="fr-FR" sz="1300" b="1" dirty="0">
              <a:solidFill>
                <a:schemeClr val="bg2">
                  <a:lumMod val="10000"/>
                </a:schemeClr>
              </a:solidFill>
              <a:latin typeface="Microsoft Sans Serif" pitchFamily="34" charset="0"/>
              <a:cs typeface="Microsoft Sans Serif" pitchFamily="34" charset="0"/>
            </a:endParaRPr>
          </a:p>
        </p:txBody>
      </p:sp>
      <p:sp>
        <p:nvSpPr>
          <p:cNvPr id="20" name="Rectangle 19"/>
          <p:cNvSpPr/>
          <p:nvPr/>
        </p:nvSpPr>
        <p:spPr>
          <a:xfrm flipH="1">
            <a:off x="1912938" y="5749925"/>
            <a:ext cx="7165975" cy="449263"/>
          </a:xfrm>
          <a:prstGeom prst="rect">
            <a:avLst/>
          </a:prstGeom>
          <a:solidFill>
            <a:schemeClr val="bg1"/>
          </a:solidFill>
          <a:ln w="9525">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fontAlgn="auto">
              <a:spcBef>
                <a:spcPts val="0"/>
              </a:spcBef>
              <a:spcAft>
                <a:spcPts val="0"/>
              </a:spcAft>
              <a:defRPr/>
            </a:pPr>
            <a:r>
              <a:rPr lang="ar-MA" sz="1300" b="1" dirty="0">
                <a:solidFill>
                  <a:schemeClr val="bg2">
                    <a:lumMod val="10000"/>
                  </a:schemeClr>
                </a:solidFill>
                <a:latin typeface="Microsoft Sans Serif" pitchFamily="34" charset="0"/>
                <a:cs typeface="Microsoft Sans Serif" pitchFamily="34" charset="0"/>
              </a:rPr>
              <a:t>رفع التقارير و</a:t>
            </a:r>
            <a:r>
              <a:rPr lang="ar-SA" sz="1300" b="1" dirty="0">
                <a:solidFill>
                  <a:schemeClr val="bg2">
                    <a:lumMod val="10000"/>
                  </a:schemeClr>
                </a:solidFill>
                <a:latin typeface="Microsoft Sans Serif" pitchFamily="34" charset="0"/>
                <a:cs typeface="Microsoft Sans Serif" pitchFamily="34" charset="0"/>
              </a:rPr>
              <a:t>التقييم والافتحاص</a:t>
            </a:r>
          </a:p>
        </p:txBody>
      </p:sp>
      <p:cxnSp>
        <p:nvCxnSpPr>
          <p:cNvPr id="7" name="Connecteur en angle 6"/>
          <p:cNvCxnSpPr>
            <a:stCxn id="79" idx="2"/>
            <a:endCxn id="80" idx="1"/>
          </p:cNvCxnSpPr>
          <p:nvPr/>
        </p:nvCxnSpPr>
        <p:spPr>
          <a:xfrm rot="5400000">
            <a:off x="7907338" y="1557338"/>
            <a:ext cx="557212" cy="455612"/>
          </a:xfrm>
          <a:prstGeom prst="bentConnector2">
            <a:avLst/>
          </a:prstGeom>
          <a:ln w="381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4" name="Connecteur en angle 23"/>
          <p:cNvCxnSpPr>
            <a:stCxn id="82" idx="2"/>
            <a:endCxn id="83" idx="1"/>
          </p:cNvCxnSpPr>
          <p:nvPr/>
        </p:nvCxnSpPr>
        <p:spPr>
          <a:xfrm rot="5400000">
            <a:off x="3231356" y="4658519"/>
            <a:ext cx="557213" cy="511175"/>
          </a:xfrm>
          <a:prstGeom prst="bentConnector2">
            <a:avLst/>
          </a:prstGeom>
          <a:ln w="381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Connecteur en angle 24"/>
          <p:cNvCxnSpPr>
            <a:stCxn id="81" idx="2"/>
            <a:endCxn id="82" idx="1"/>
          </p:cNvCxnSpPr>
          <p:nvPr/>
        </p:nvCxnSpPr>
        <p:spPr>
          <a:xfrm rot="5400000">
            <a:off x="4407695" y="3875881"/>
            <a:ext cx="557212" cy="511175"/>
          </a:xfrm>
          <a:prstGeom prst="bentConnector2">
            <a:avLst/>
          </a:prstGeom>
          <a:ln w="381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Connecteur en angle 25"/>
          <p:cNvCxnSpPr>
            <a:stCxn id="80" idx="2"/>
            <a:endCxn id="94" idx="1"/>
          </p:cNvCxnSpPr>
          <p:nvPr/>
        </p:nvCxnSpPr>
        <p:spPr>
          <a:xfrm rot="5400000">
            <a:off x="6760369" y="2312194"/>
            <a:ext cx="557213" cy="511175"/>
          </a:xfrm>
          <a:prstGeom prst="bentConnector2">
            <a:avLst/>
          </a:prstGeom>
          <a:ln w="381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7" name="Connecteur en angle 26"/>
          <p:cNvCxnSpPr>
            <a:stCxn id="94" idx="2"/>
            <a:endCxn id="81" idx="1"/>
          </p:cNvCxnSpPr>
          <p:nvPr/>
        </p:nvCxnSpPr>
        <p:spPr>
          <a:xfrm rot="5400000">
            <a:off x="5584031" y="3093244"/>
            <a:ext cx="557213" cy="511175"/>
          </a:xfrm>
          <a:prstGeom prst="bentConnector2">
            <a:avLst/>
          </a:prstGeom>
          <a:ln w="381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2" name="ZoneTexte 1"/>
          <p:cNvSpPr txBox="1"/>
          <p:nvPr/>
        </p:nvSpPr>
        <p:spPr>
          <a:xfrm flipH="1">
            <a:off x="44450" y="1117600"/>
            <a:ext cx="741336" cy="316315"/>
          </a:xfrm>
          <a:prstGeom prst="rect">
            <a:avLst/>
          </a:prstGeom>
          <a:solidFill>
            <a:schemeClr val="bg1"/>
          </a:solidFill>
        </p:spPr>
        <p:txBody>
          <a:bodyPr wrap="square" lIns="84655" tIns="42328" rIns="84655" bIns="42328">
            <a:spAutoFit/>
          </a:bodyPr>
          <a:lstStyle/>
          <a:p>
            <a:pPr algn="r" rtl="1" fontAlgn="auto">
              <a:spcBef>
                <a:spcPts val="0"/>
              </a:spcBef>
              <a:spcAft>
                <a:spcPts val="0"/>
              </a:spcAft>
              <a:defRPr/>
            </a:pPr>
            <a:r>
              <a:rPr lang="ar-MA" sz="1500" b="1" dirty="0" smtClean="0">
                <a:solidFill>
                  <a:schemeClr val="bg2">
                    <a:lumMod val="10000"/>
                  </a:schemeClr>
                </a:solidFill>
                <a:latin typeface="Bookman Old Style" panose="02050604050505020204" pitchFamily="18" charset="0"/>
                <a:cs typeface="Microsoft Sans Serif" pitchFamily="34" charset="0"/>
              </a:rPr>
              <a:t>13-12</a:t>
            </a:r>
            <a:endParaRPr lang="fr-FR" sz="1500" b="1" dirty="0">
              <a:solidFill>
                <a:schemeClr val="bg2">
                  <a:lumMod val="10000"/>
                </a:schemeClr>
              </a:solidFill>
              <a:latin typeface="Bookman Old Style" panose="02050604050505020204" pitchFamily="18" charset="0"/>
              <a:cs typeface="Microsoft Sans Serif" pitchFamily="34" charset="0"/>
            </a:endParaRPr>
          </a:p>
        </p:txBody>
      </p:sp>
      <p:sp>
        <p:nvSpPr>
          <p:cNvPr id="22" name="ZoneTexte 21"/>
          <p:cNvSpPr txBox="1"/>
          <p:nvPr/>
        </p:nvSpPr>
        <p:spPr>
          <a:xfrm flipH="1">
            <a:off x="34925" y="1900238"/>
            <a:ext cx="420688" cy="325437"/>
          </a:xfrm>
          <a:prstGeom prst="rect">
            <a:avLst/>
          </a:prstGeom>
          <a:solidFill>
            <a:schemeClr val="bg1"/>
          </a:solidFill>
        </p:spPr>
        <p:txBody>
          <a:bodyPr lIns="84655" tIns="42328" rIns="84655" bIns="42328">
            <a:spAutoFit/>
          </a:bodyPr>
          <a:lstStyle/>
          <a:p>
            <a:pPr algn="r" rtl="1" fontAlgn="auto">
              <a:spcBef>
                <a:spcPts val="0"/>
              </a:spcBef>
              <a:spcAft>
                <a:spcPts val="0"/>
              </a:spcAft>
              <a:defRPr/>
            </a:pPr>
            <a:r>
              <a:rPr lang="ar-MA" sz="1500" b="1" dirty="0">
                <a:solidFill>
                  <a:schemeClr val="bg2">
                    <a:lumMod val="10000"/>
                  </a:schemeClr>
                </a:solidFill>
                <a:latin typeface="Bookman Old Style" panose="02050604050505020204" pitchFamily="18" charset="0"/>
                <a:cs typeface="Microsoft Sans Serif" pitchFamily="34" charset="0"/>
              </a:rPr>
              <a:t>14</a:t>
            </a:r>
            <a:endParaRPr lang="fr-FR" sz="1500" b="1" dirty="0">
              <a:solidFill>
                <a:schemeClr val="bg2">
                  <a:lumMod val="10000"/>
                </a:schemeClr>
              </a:solidFill>
              <a:latin typeface="Bookman Old Style" panose="02050604050505020204" pitchFamily="18" charset="0"/>
              <a:cs typeface="Microsoft Sans Serif" pitchFamily="34" charset="0"/>
            </a:endParaRPr>
          </a:p>
        </p:txBody>
      </p:sp>
      <p:sp>
        <p:nvSpPr>
          <p:cNvPr id="28" name="ZoneTexte 27"/>
          <p:cNvSpPr txBox="1"/>
          <p:nvPr/>
        </p:nvSpPr>
        <p:spPr>
          <a:xfrm flipH="1">
            <a:off x="34925" y="2682875"/>
            <a:ext cx="420688" cy="325438"/>
          </a:xfrm>
          <a:prstGeom prst="rect">
            <a:avLst/>
          </a:prstGeom>
          <a:solidFill>
            <a:schemeClr val="bg1"/>
          </a:solidFill>
        </p:spPr>
        <p:txBody>
          <a:bodyPr lIns="84655" tIns="42328" rIns="84655" bIns="42328">
            <a:spAutoFit/>
          </a:bodyPr>
          <a:lstStyle/>
          <a:p>
            <a:pPr algn="r" rtl="1" fontAlgn="auto">
              <a:spcBef>
                <a:spcPts val="0"/>
              </a:spcBef>
              <a:spcAft>
                <a:spcPts val="0"/>
              </a:spcAft>
              <a:defRPr/>
            </a:pPr>
            <a:r>
              <a:rPr lang="ar-MA" sz="1500" b="1" dirty="0">
                <a:solidFill>
                  <a:schemeClr val="bg2">
                    <a:lumMod val="10000"/>
                  </a:schemeClr>
                </a:solidFill>
                <a:latin typeface="Bookman Old Style" panose="02050604050505020204" pitchFamily="18" charset="0"/>
                <a:cs typeface="Microsoft Sans Serif" pitchFamily="34" charset="0"/>
              </a:rPr>
              <a:t>15</a:t>
            </a:r>
            <a:endParaRPr lang="fr-FR" sz="1500" b="1" dirty="0">
              <a:solidFill>
                <a:schemeClr val="bg2">
                  <a:lumMod val="10000"/>
                </a:schemeClr>
              </a:solidFill>
              <a:latin typeface="Bookman Old Style" panose="02050604050505020204" pitchFamily="18" charset="0"/>
              <a:cs typeface="Microsoft Sans Serif" pitchFamily="34" charset="0"/>
            </a:endParaRPr>
          </a:p>
        </p:txBody>
      </p:sp>
      <p:sp>
        <p:nvSpPr>
          <p:cNvPr id="29" name="ZoneTexte 28"/>
          <p:cNvSpPr txBox="1"/>
          <p:nvPr/>
        </p:nvSpPr>
        <p:spPr>
          <a:xfrm flipH="1">
            <a:off x="34925" y="3465513"/>
            <a:ext cx="420688" cy="325437"/>
          </a:xfrm>
          <a:prstGeom prst="rect">
            <a:avLst/>
          </a:prstGeom>
          <a:solidFill>
            <a:schemeClr val="bg1"/>
          </a:solidFill>
        </p:spPr>
        <p:txBody>
          <a:bodyPr lIns="84655" tIns="42328" rIns="84655" bIns="42328">
            <a:spAutoFit/>
          </a:bodyPr>
          <a:lstStyle/>
          <a:p>
            <a:pPr algn="r" rtl="1" fontAlgn="auto">
              <a:spcBef>
                <a:spcPts val="0"/>
              </a:spcBef>
              <a:spcAft>
                <a:spcPts val="0"/>
              </a:spcAft>
              <a:defRPr/>
            </a:pPr>
            <a:r>
              <a:rPr lang="ar-MA" sz="1500" b="1" dirty="0">
                <a:solidFill>
                  <a:schemeClr val="bg2">
                    <a:lumMod val="10000"/>
                  </a:schemeClr>
                </a:solidFill>
                <a:latin typeface="Bookman Old Style" panose="02050604050505020204" pitchFamily="18" charset="0"/>
                <a:cs typeface="Microsoft Sans Serif" pitchFamily="34" charset="0"/>
              </a:rPr>
              <a:t>16</a:t>
            </a:r>
            <a:endParaRPr lang="fr-FR" sz="1500" b="1" dirty="0">
              <a:solidFill>
                <a:schemeClr val="bg2">
                  <a:lumMod val="10000"/>
                </a:schemeClr>
              </a:solidFill>
              <a:latin typeface="Bookman Old Style" panose="02050604050505020204" pitchFamily="18" charset="0"/>
              <a:cs typeface="Microsoft Sans Serif" pitchFamily="34" charset="0"/>
            </a:endParaRPr>
          </a:p>
        </p:txBody>
      </p:sp>
      <p:sp>
        <p:nvSpPr>
          <p:cNvPr id="31" name="ZoneTexte 30"/>
          <p:cNvSpPr txBox="1"/>
          <p:nvPr/>
        </p:nvSpPr>
        <p:spPr>
          <a:xfrm flipH="1">
            <a:off x="-32" y="4246563"/>
            <a:ext cx="750864" cy="316315"/>
          </a:xfrm>
          <a:prstGeom prst="rect">
            <a:avLst/>
          </a:prstGeom>
          <a:solidFill>
            <a:schemeClr val="bg1"/>
          </a:solidFill>
        </p:spPr>
        <p:txBody>
          <a:bodyPr wrap="square" lIns="84655" tIns="42328" rIns="84655" bIns="42328">
            <a:spAutoFit/>
          </a:bodyPr>
          <a:lstStyle/>
          <a:p>
            <a:pPr algn="r" rtl="1" fontAlgn="auto">
              <a:spcBef>
                <a:spcPts val="0"/>
              </a:spcBef>
              <a:spcAft>
                <a:spcPts val="0"/>
              </a:spcAft>
              <a:defRPr/>
            </a:pPr>
            <a:r>
              <a:rPr lang="ar-MA" sz="1500" b="1" dirty="0" smtClean="0">
                <a:solidFill>
                  <a:schemeClr val="bg2">
                    <a:lumMod val="10000"/>
                  </a:schemeClr>
                </a:solidFill>
                <a:latin typeface="Bookman Old Style" panose="02050604050505020204" pitchFamily="18" charset="0"/>
                <a:cs typeface="Microsoft Sans Serif" pitchFamily="34" charset="0"/>
              </a:rPr>
              <a:t>21-17</a:t>
            </a:r>
            <a:endParaRPr lang="fr-FR" sz="1500" b="1" dirty="0">
              <a:solidFill>
                <a:schemeClr val="bg2">
                  <a:lumMod val="10000"/>
                </a:schemeClr>
              </a:solidFill>
              <a:latin typeface="Bookman Old Style" panose="02050604050505020204" pitchFamily="18" charset="0"/>
              <a:cs typeface="Microsoft Sans Serif" pitchFamily="34" charset="0"/>
            </a:endParaRPr>
          </a:p>
        </p:txBody>
      </p:sp>
      <p:sp>
        <p:nvSpPr>
          <p:cNvPr id="32" name="ZoneTexte 31"/>
          <p:cNvSpPr txBox="1"/>
          <p:nvPr/>
        </p:nvSpPr>
        <p:spPr>
          <a:xfrm flipH="1">
            <a:off x="-32" y="5029200"/>
            <a:ext cx="750862" cy="316315"/>
          </a:xfrm>
          <a:prstGeom prst="rect">
            <a:avLst/>
          </a:prstGeom>
          <a:solidFill>
            <a:schemeClr val="bg1"/>
          </a:solidFill>
        </p:spPr>
        <p:txBody>
          <a:bodyPr wrap="square" lIns="84655" tIns="42328" rIns="84655" bIns="42328">
            <a:spAutoFit/>
          </a:bodyPr>
          <a:lstStyle/>
          <a:p>
            <a:pPr algn="r" rtl="1" fontAlgn="auto">
              <a:spcBef>
                <a:spcPts val="0"/>
              </a:spcBef>
              <a:spcAft>
                <a:spcPts val="0"/>
              </a:spcAft>
              <a:defRPr/>
            </a:pPr>
            <a:r>
              <a:rPr lang="ar-MA" sz="1500" b="1" dirty="0" smtClean="0">
                <a:solidFill>
                  <a:schemeClr val="bg2">
                    <a:lumMod val="10000"/>
                  </a:schemeClr>
                </a:solidFill>
                <a:latin typeface="Bookman Old Style" panose="02050604050505020204" pitchFamily="18" charset="0"/>
                <a:cs typeface="Microsoft Sans Serif" pitchFamily="34" charset="0"/>
              </a:rPr>
              <a:t>24-22 </a:t>
            </a:r>
            <a:endParaRPr lang="fr-FR" sz="1500" b="1" dirty="0">
              <a:solidFill>
                <a:schemeClr val="bg2">
                  <a:lumMod val="10000"/>
                </a:schemeClr>
              </a:solidFill>
              <a:latin typeface="Bookman Old Style" panose="02050604050505020204" pitchFamily="18" charset="0"/>
              <a:cs typeface="Microsoft Sans Serif" pitchFamily="34" charset="0"/>
            </a:endParaRPr>
          </a:p>
        </p:txBody>
      </p:sp>
      <p:sp>
        <p:nvSpPr>
          <p:cNvPr id="34" name="ZoneTexte 33"/>
          <p:cNvSpPr txBox="1"/>
          <p:nvPr/>
        </p:nvSpPr>
        <p:spPr>
          <a:xfrm flipH="1">
            <a:off x="-1" y="5811838"/>
            <a:ext cx="822269" cy="316315"/>
          </a:xfrm>
          <a:prstGeom prst="rect">
            <a:avLst/>
          </a:prstGeom>
          <a:solidFill>
            <a:schemeClr val="bg1"/>
          </a:solidFill>
        </p:spPr>
        <p:txBody>
          <a:bodyPr wrap="square" lIns="84655" tIns="42328" rIns="84655" bIns="42328">
            <a:spAutoFit/>
          </a:bodyPr>
          <a:lstStyle/>
          <a:p>
            <a:pPr algn="r" rtl="1" fontAlgn="auto">
              <a:spcBef>
                <a:spcPts val="0"/>
              </a:spcBef>
              <a:spcAft>
                <a:spcPts val="0"/>
              </a:spcAft>
              <a:defRPr/>
            </a:pPr>
            <a:r>
              <a:rPr lang="ar-MA" sz="1500" b="1" dirty="0" smtClean="0">
                <a:solidFill>
                  <a:schemeClr val="bg2">
                    <a:lumMod val="10000"/>
                  </a:schemeClr>
                </a:solidFill>
                <a:latin typeface="Bookman Old Style" panose="02050604050505020204" pitchFamily="18" charset="0"/>
                <a:cs typeface="Microsoft Sans Serif" pitchFamily="34" charset="0"/>
              </a:rPr>
              <a:t> 26- 25 </a:t>
            </a:r>
            <a:endParaRPr lang="fr-FR" sz="1500" b="1" dirty="0">
              <a:solidFill>
                <a:schemeClr val="bg2">
                  <a:lumMod val="10000"/>
                </a:schemeClr>
              </a:solidFill>
              <a:latin typeface="Bookman Old Style" panose="02050604050505020204" pitchFamily="18" charset="0"/>
              <a:cs typeface="Microsoft Sans Serif" pitchFamily="34" charset="0"/>
            </a:endParaRPr>
          </a:p>
        </p:txBody>
      </p:sp>
      <p:cxnSp>
        <p:nvCxnSpPr>
          <p:cNvPr id="8" name="Connecteur droit 7"/>
          <p:cNvCxnSpPr>
            <a:stCxn id="79" idx="3"/>
            <a:endCxn id="2" idx="1"/>
          </p:cNvCxnSpPr>
          <p:nvPr/>
        </p:nvCxnSpPr>
        <p:spPr>
          <a:xfrm rot="10800000">
            <a:off x="785787" y="1275759"/>
            <a:ext cx="6964389" cy="5355"/>
          </a:xfrm>
          <a:prstGeom prst="line">
            <a:avLst/>
          </a:prstGeom>
          <a:ln w="9525">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 name="Connecteur droit 9"/>
          <p:cNvCxnSpPr>
            <a:stCxn id="80" idx="3"/>
            <a:endCxn id="22" idx="1"/>
          </p:cNvCxnSpPr>
          <p:nvPr/>
        </p:nvCxnSpPr>
        <p:spPr>
          <a:xfrm flipH="1">
            <a:off x="455613" y="2063750"/>
            <a:ext cx="6173787" cy="0"/>
          </a:xfrm>
          <a:prstGeom prst="line">
            <a:avLst/>
          </a:prstGeom>
          <a:ln w="9525">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2" name="Connecteur droit 11"/>
          <p:cNvCxnSpPr>
            <a:stCxn id="94" idx="3"/>
            <a:endCxn id="28" idx="1"/>
          </p:cNvCxnSpPr>
          <p:nvPr/>
        </p:nvCxnSpPr>
        <p:spPr>
          <a:xfrm flipH="1">
            <a:off x="455613" y="2846388"/>
            <a:ext cx="4997450" cy="0"/>
          </a:xfrm>
          <a:prstGeom prst="line">
            <a:avLst/>
          </a:prstGeom>
          <a:ln w="9525">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flipH="1">
            <a:off x="455613" y="3627438"/>
            <a:ext cx="3821112" cy="0"/>
          </a:xfrm>
          <a:prstGeom prst="line">
            <a:avLst/>
          </a:prstGeom>
          <a:ln w="9525">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rot="10800000">
            <a:off x="714348" y="4404722"/>
            <a:ext cx="2393980" cy="24423"/>
          </a:xfrm>
          <a:prstGeom prst="line">
            <a:avLst/>
          </a:prstGeom>
          <a:ln w="9525">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 name="Connecteur droit 17"/>
          <p:cNvCxnSpPr>
            <a:endCxn id="32" idx="1"/>
          </p:cNvCxnSpPr>
          <p:nvPr/>
        </p:nvCxnSpPr>
        <p:spPr>
          <a:xfrm rot="10800000">
            <a:off x="750831" y="5187358"/>
            <a:ext cx="1173225" cy="5354"/>
          </a:xfrm>
          <a:prstGeom prst="line">
            <a:avLst/>
          </a:prstGeom>
          <a:ln w="9525">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1" name="Connecteur droit 20"/>
          <p:cNvCxnSpPr>
            <a:stCxn id="20" idx="3"/>
            <a:endCxn id="34" idx="1"/>
          </p:cNvCxnSpPr>
          <p:nvPr/>
        </p:nvCxnSpPr>
        <p:spPr>
          <a:xfrm rot="10800000">
            <a:off x="822268" y="5969997"/>
            <a:ext cx="1090670" cy="4561"/>
          </a:xfrm>
          <a:prstGeom prst="line">
            <a:avLst/>
          </a:prstGeom>
          <a:ln w="9525">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 name="Connecteur droit 34"/>
          <p:cNvCxnSpPr>
            <a:stCxn id="94" idx="2"/>
          </p:cNvCxnSpPr>
          <p:nvPr/>
        </p:nvCxnSpPr>
        <p:spPr>
          <a:xfrm>
            <a:off x="6118225" y="3070225"/>
            <a:ext cx="0" cy="2679700"/>
          </a:xfrm>
          <a:prstGeom prst="line">
            <a:avLst/>
          </a:prstGeom>
          <a:ln>
            <a:solidFill>
              <a:schemeClr val="bg2">
                <a:lumMod val="25000"/>
              </a:schemeClr>
            </a:solidFill>
            <a:prstDash val="lgDashDot"/>
          </a:ln>
        </p:spPr>
        <p:style>
          <a:lnRef idx="1">
            <a:schemeClr val="accent1"/>
          </a:lnRef>
          <a:fillRef idx="0">
            <a:schemeClr val="accent1"/>
          </a:fillRef>
          <a:effectRef idx="0">
            <a:schemeClr val="accent1"/>
          </a:effectRef>
          <a:fontRef idx="minor">
            <a:schemeClr val="tx1"/>
          </a:fontRef>
        </p:style>
      </p:cxnSp>
      <p:cxnSp>
        <p:nvCxnSpPr>
          <p:cNvPr id="38" name="Connecteur droit 37"/>
          <p:cNvCxnSpPr>
            <a:stCxn id="80" idx="2"/>
          </p:cNvCxnSpPr>
          <p:nvPr/>
        </p:nvCxnSpPr>
        <p:spPr>
          <a:xfrm>
            <a:off x="7294563" y="2289175"/>
            <a:ext cx="0" cy="3460750"/>
          </a:xfrm>
          <a:prstGeom prst="line">
            <a:avLst/>
          </a:prstGeom>
          <a:ln>
            <a:solidFill>
              <a:schemeClr val="bg2">
                <a:lumMod val="25000"/>
              </a:schemeClr>
            </a:solidFill>
            <a:prstDash val="lgDashDot"/>
          </a:ln>
        </p:spPr>
        <p:style>
          <a:lnRef idx="1">
            <a:schemeClr val="accent1"/>
          </a:lnRef>
          <a:fillRef idx="0">
            <a:schemeClr val="accent1"/>
          </a:fillRef>
          <a:effectRef idx="0">
            <a:schemeClr val="accent1"/>
          </a:effectRef>
          <a:fontRef idx="minor">
            <a:schemeClr val="tx1"/>
          </a:fontRef>
        </p:style>
      </p:cxnSp>
      <p:cxnSp>
        <p:nvCxnSpPr>
          <p:cNvPr id="41" name="Connecteur droit 40"/>
          <p:cNvCxnSpPr>
            <a:stCxn id="81" idx="2"/>
          </p:cNvCxnSpPr>
          <p:nvPr/>
        </p:nvCxnSpPr>
        <p:spPr>
          <a:xfrm>
            <a:off x="4941888" y="3852863"/>
            <a:ext cx="0" cy="1897062"/>
          </a:xfrm>
          <a:prstGeom prst="line">
            <a:avLst/>
          </a:prstGeom>
          <a:ln>
            <a:solidFill>
              <a:schemeClr val="bg2">
                <a:lumMod val="25000"/>
              </a:schemeClr>
            </a:solidFill>
            <a:prstDash val="lgDashDot"/>
          </a:ln>
        </p:spPr>
        <p:style>
          <a:lnRef idx="1">
            <a:schemeClr val="accent1"/>
          </a:lnRef>
          <a:fillRef idx="0">
            <a:schemeClr val="accent1"/>
          </a:fillRef>
          <a:effectRef idx="0">
            <a:schemeClr val="accent1"/>
          </a:effectRef>
          <a:fontRef idx="minor">
            <a:schemeClr val="tx1"/>
          </a:fontRef>
        </p:style>
      </p:cxnSp>
      <p:cxnSp>
        <p:nvCxnSpPr>
          <p:cNvPr id="44" name="Connecteur droit 43"/>
          <p:cNvCxnSpPr>
            <a:stCxn id="82" idx="2"/>
          </p:cNvCxnSpPr>
          <p:nvPr/>
        </p:nvCxnSpPr>
        <p:spPr>
          <a:xfrm>
            <a:off x="3765550" y="4635500"/>
            <a:ext cx="0" cy="1114425"/>
          </a:xfrm>
          <a:prstGeom prst="line">
            <a:avLst/>
          </a:prstGeom>
          <a:ln>
            <a:solidFill>
              <a:schemeClr val="bg2">
                <a:lumMod val="25000"/>
              </a:schemeClr>
            </a:solidFill>
            <a:prstDash val="lgDashDot"/>
          </a:ln>
        </p:spPr>
        <p:style>
          <a:lnRef idx="1">
            <a:schemeClr val="accent1"/>
          </a:lnRef>
          <a:fillRef idx="0">
            <a:schemeClr val="accent1"/>
          </a:fillRef>
          <a:effectRef idx="0">
            <a:schemeClr val="accent1"/>
          </a:effectRef>
          <a:fontRef idx="minor">
            <a:schemeClr val="tx1"/>
          </a:fontRef>
        </p:style>
      </p:cxnSp>
      <p:cxnSp>
        <p:nvCxnSpPr>
          <p:cNvPr id="47" name="Connecteur droit 46"/>
          <p:cNvCxnSpPr>
            <a:stCxn id="83" idx="2"/>
          </p:cNvCxnSpPr>
          <p:nvPr/>
        </p:nvCxnSpPr>
        <p:spPr>
          <a:xfrm>
            <a:off x="2589213" y="5418138"/>
            <a:ext cx="0" cy="331787"/>
          </a:xfrm>
          <a:prstGeom prst="line">
            <a:avLst/>
          </a:prstGeom>
          <a:ln>
            <a:solidFill>
              <a:schemeClr val="bg2">
                <a:lumMod val="25000"/>
              </a:schemeClr>
            </a:solidFill>
            <a:prstDash val="lgDashDot"/>
          </a:ln>
        </p:spPr>
        <p:style>
          <a:lnRef idx="1">
            <a:schemeClr val="accent1"/>
          </a:lnRef>
          <a:fillRef idx="0">
            <a:schemeClr val="accent1"/>
          </a:fillRef>
          <a:effectRef idx="0">
            <a:schemeClr val="accent1"/>
          </a:effectRef>
          <a:fontRef idx="minor">
            <a:schemeClr val="tx1"/>
          </a:fontRef>
        </p:style>
      </p:cxnSp>
      <p:sp>
        <p:nvSpPr>
          <p:cNvPr id="37" name="ZoneTexte 90"/>
          <p:cNvSpPr txBox="1"/>
          <p:nvPr/>
        </p:nvSpPr>
        <p:spPr>
          <a:xfrm>
            <a:off x="0" y="103888"/>
            <a:ext cx="9142514" cy="391981"/>
          </a:xfrm>
          <a:prstGeom prst="rect">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100996" tIns="50499" rIns="100996" bIns="50499" anchor="ctr"/>
          <a:lstStyle>
            <a:defPPr>
              <a:defRPr lang="fr-FR"/>
            </a:defPPr>
            <a:lvl1pPr algn="ctr">
              <a:spcBef>
                <a:spcPct val="0"/>
              </a:spcBef>
              <a:defRPr b="1">
                <a:solidFill>
                  <a:schemeClr val="bg1"/>
                </a:solidFill>
                <a:effectLst>
                  <a:outerShdw blurRad="38100" dist="38100" dir="2700000" algn="tl">
                    <a:srgbClr val="000000">
                      <a:alpha val="43137"/>
                    </a:srgbClr>
                  </a:outerShdw>
                </a:effectLst>
                <a:latin typeface="Bookman Old Style" pitchFamily="18" charset="0"/>
              </a:defRPr>
            </a:lvl1pPr>
          </a:lstStyle>
          <a:p>
            <a:pPr defTabSz="1009650">
              <a:defRPr/>
            </a:pPr>
            <a:r>
              <a:rPr lang="ar-MA" sz="2000" dirty="0" smtClean="0">
                <a:effectLst>
                  <a:outerShdw blurRad="38100" dist="38100" dir="2700000" algn="tl">
                    <a:srgbClr val="C0C0C0"/>
                  </a:outerShdw>
                </a:effectLst>
                <a:ea typeface="ＭＳ Ｐゴシック" pitchFamily="-84" charset="-128"/>
              </a:rPr>
              <a:t>مراحل </a:t>
            </a:r>
            <a:r>
              <a:rPr lang="ar-SA" sz="2000" dirty="0" smtClean="0">
                <a:effectLst>
                  <a:outerShdw blurRad="38100" dist="38100" dir="2700000" algn="tl">
                    <a:srgbClr val="C0C0C0"/>
                  </a:outerShdw>
                </a:effectLst>
                <a:ea typeface="ＭＳ Ｐゴシック" pitchFamily="-84" charset="-128"/>
              </a:rPr>
              <a:t>تنفيذ </a:t>
            </a:r>
            <a:r>
              <a:rPr lang="ar-SA" sz="2000" dirty="0">
                <a:effectLst>
                  <a:outerShdw blurRad="38100" dist="38100" dir="2700000" algn="tl">
                    <a:srgbClr val="C0C0C0"/>
                  </a:outerShdw>
                </a:effectLst>
                <a:ea typeface="ＭＳ Ｐゴシック" pitchFamily="-84" charset="-128"/>
              </a:rPr>
              <a:t>جميع </a:t>
            </a:r>
            <a:r>
              <a:rPr lang="ar-MA" sz="2000" dirty="0">
                <a:effectLst>
                  <a:outerShdw blurRad="38100" dist="38100" dir="2700000" algn="tl">
                    <a:srgbClr val="C0C0C0"/>
                  </a:outerShdw>
                </a:effectLst>
                <a:ea typeface="ＭＳ Ｐゴシック" pitchFamily="-84" charset="-128"/>
              </a:rPr>
              <a:t>نفقات </a:t>
            </a:r>
            <a:r>
              <a:rPr lang="ar-MA" sz="2000" dirty="0" smtClean="0">
                <a:effectLst>
                  <a:outerShdw blurRad="38100" dist="38100" dir="2700000" algn="tl">
                    <a:srgbClr val="C0C0C0"/>
                  </a:outerShdw>
                </a:effectLst>
                <a:ea typeface="ＭＳ Ｐゴシック" pitchFamily="-84" charset="-128"/>
              </a:rPr>
              <a:t>المبادرة</a:t>
            </a:r>
            <a:endParaRPr lang="ar-MA" sz="2000" dirty="0">
              <a:effectLst>
                <a:outerShdw blurRad="38100" dist="38100" dir="2700000" algn="tl">
                  <a:srgbClr val="C0C0C0"/>
                </a:outerShdw>
              </a:effectLst>
              <a:ea typeface="ＭＳ Ｐゴシック" pitchFamily="-84" charset="-128"/>
            </a:endParaRPr>
          </a:p>
        </p:txBody>
      </p:sp>
      <p:sp>
        <p:nvSpPr>
          <p:cNvPr id="57381" name="Slide Number Placeholder 3"/>
          <p:cNvSpPr>
            <a:spLocks noGrp="1"/>
          </p:cNvSpPr>
          <p:nvPr>
            <p:ph type="sldNum" sz="quarter" idx="10"/>
          </p:nvPr>
        </p:nvSpPr>
        <p:spPr bwMode="auto">
          <a:solidFill>
            <a:srgbClr val="006600"/>
          </a:solidFill>
          <a:ln>
            <a:miter lim="800000"/>
            <a:headEnd/>
            <a:tailEnd/>
          </a:ln>
        </p:spPr>
        <p:txBody>
          <a:bodyPr vert="horz" wrap="square" lIns="91440" tIns="45720" rIns="91440" bIns="45720" numCol="1" anchor="t" anchorCtr="0" compatLnSpc="1">
            <a:prstTxWarp prst="textNoShape">
              <a:avLst/>
            </a:prstTxWarp>
          </a:bodyPr>
          <a:lstStyle/>
          <a:p>
            <a:pPr algn="l" defTabSz="1009650" fontAlgn="base">
              <a:spcBef>
                <a:spcPct val="0"/>
              </a:spcBef>
              <a:spcAft>
                <a:spcPct val="0"/>
              </a:spcAft>
              <a:defRPr/>
            </a:pPr>
            <a:fld id="{42B2CCF1-FFFC-48F3-AF39-454A442B0CF4}" type="slidenum">
              <a:rPr lang="fr-FR" smtClean="0">
                <a:ea typeface="ＭＳ Ｐゴシック" pitchFamily="-84" charset="-128"/>
              </a:rPr>
              <a:pPr algn="l" defTabSz="1009650" fontAlgn="base">
                <a:spcBef>
                  <a:spcPct val="0"/>
                </a:spcBef>
                <a:spcAft>
                  <a:spcPct val="0"/>
                </a:spcAft>
                <a:defRPr/>
              </a:pPr>
              <a:t>11</a:t>
            </a:fld>
            <a:endParaRPr lang="fr-FR" dirty="0" smtClean="0">
              <a:ea typeface="ＭＳ Ｐゴシック" pitchFamily="-8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flipH="1">
            <a:off x="76200" y="4156075"/>
            <a:ext cx="4473575" cy="2216150"/>
          </a:xfrm>
          <a:prstGeom prst="rect">
            <a:avLst/>
          </a:prstGeom>
          <a:solidFill>
            <a:schemeClr val="bg1"/>
          </a:solidFill>
          <a:ln w="12700">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marL="496761" indent="-246911" algn="just" rtl="1" fontAlgn="auto">
              <a:spcBef>
                <a:spcPts val="555"/>
              </a:spcBef>
              <a:spcAft>
                <a:spcPts val="0"/>
              </a:spcAft>
              <a:buClr>
                <a:srgbClr val="006600"/>
              </a:buClr>
              <a:buFont typeface="Wingdings" pitchFamily="2" charset="2"/>
              <a:buChar char="q"/>
              <a:defRPr/>
            </a:pPr>
            <a:r>
              <a:rPr lang="ar-MA" sz="1100" dirty="0">
                <a:solidFill>
                  <a:schemeClr val="bg2">
                    <a:lumMod val="10000"/>
                  </a:schemeClr>
                </a:solidFill>
                <a:latin typeface="Microsoft Sans Serif" pitchFamily="34" charset="0"/>
                <a:cs typeface="Microsoft Sans Serif" pitchFamily="34" charset="0"/>
              </a:rPr>
              <a:t>اتفاقية الشراكة المتعاقد عليها (في الملحق </a:t>
            </a:r>
            <a:r>
              <a:rPr lang="ar-MA" sz="1100" dirty="0">
                <a:solidFill>
                  <a:schemeClr val="bg2">
                    <a:lumMod val="10000"/>
                  </a:schemeClr>
                </a:solidFill>
                <a:latin typeface="Microsoft Sans Serif" pitchFamily="34" charset="0"/>
                <a:cs typeface="Microsoft Sans Serif" pitchFamily="34" charset="0"/>
                <a:hlinkClick r:id="rId3" action="ppaction://hlinkfile"/>
              </a:rPr>
              <a:t>نموذج لاتفاقية شراكة </a:t>
            </a:r>
            <a:r>
              <a:rPr lang="ar-MA" sz="1100" dirty="0">
                <a:solidFill>
                  <a:schemeClr val="bg2">
                    <a:lumMod val="10000"/>
                  </a:schemeClr>
                </a:solidFill>
                <a:latin typeface="Microsoft Sans Serif" pitchFamily="34" charset="0"/>
                <a:cs typeface="Microsoft Sans Serif" pitchFamily="34" charset="0"/>
              </a:rPr>
              <a:t>يمكن تعديله لملاءمته مع طبيعة المشروع باتفاق مع </a:t>
            </a:r>
            <a:r>
              <a:rPr lang="ar-SA" sz="1100" dirty="0">
                <a:solidFill>
                  <a:schemeClr val="tx1"/>
                </a:solidFill>
                <a:latin typeface="Microsoft Sans Serif" pitchFamily="34" charset="0"/>
                <a:cs typeface="Microsoft Sans Serif" pitchFamily="34" charset="0"/>
              </a:rPr>
              <a:t>أقسام العمل الاجتماعي</a:t>
            </a:r>
            <a:r>
              <a:rPr lang="ar-MA" sz="1100" dirty="0">
                <a:solidFill>
                  <a:schemeClr val="tx1"/>
                </a:solidFill>
                <a:latin typeface="Microsoft Sans Serif" pitchFamily="34" charset="0"/>
                <a:cs typeface="Microsoft Sans Serif" pitchFamily="34" charset="0"/>
              </a:rPr>
              <a:t> </a:t>
            </a:r>
            <a:r>
              <a:rPr lang="ar-MA" sz="1100" dirty="0">
                <a:solidFill>
                  <a:schemeClr val="bg2">
                    <a:lumMod val="10000"/>
                  </a:schemeClr>
                </a:solidFill>
                <a:latin typeface="Microsoft Sans Serif" pitchFamily="34" charset="0"/>
                <a:cs typeface="Microsoft Sans Serif" pitchFamily="34" charset="0"/>
                <a:hlinkClick r:id="rId4" action="ppaction://hlinkfile"/>
              </a:rPr>
              <a:t>واتفاقية التدبير المفوض</a:t>
            </a:r>
            <a:r>
              <a:rPr lang="ar-MA" sz="1100" dirty="0">
                <a:solidFill>
                  <a:schemeClr val="tx1"/>
                </a:solidFill>
                <a:latin typeface="Microsoft Sans Serif" pitchFamily="34" charset="0"/>
                <a:cs typeface="Microsoft Sans Serif" pitchFamily="34" charset="0"/>
              </a:rPr>
              <a:t>)</a:t>
            </a:r>
            <a:endParaRPr lang="ar-MA" sz="1100" dirty="0">
              <a:solidFill>
                <a:schemeClr val="bg2">
                  <a:lumMod val="10000"/>
                </a:schemeClr>
              </a:solidFill>
              <a:latin typeface="Microsoft Sans Serif" pitchFamily="34" charset="0"/>
              <a:cs typeface="Microsoft Sans Serif" pitchFamily="34" charset="0"/>
            </a:endParaRPr>
          </a:p>
          <a:p>
            <a:pPr marL="496761" indent="-246911" algn="just" rtl="1" fontAlgn="auto">
              <a:spcBef>
                <a:spcPts val="555"/>
              </a:spcBef>
              <a:spcAft>
                <a:spcPts val="0"/>
              </a:spcAft>
              <a:buClr>
                <a:srgbClr val="006600"/>
              </a:buClr>
              <a:buFont typeface="Wingdings" pitchFamily="2" charset="2"/>
              <a:buChar char="q"/>
              <a:defRPr/>
            </a:pPr>
            <a:r>
              <a:rPr lang="ar-MA" sz="1100" dirty="0">
                <a:solidFill>
                  <a:schemeClr val="bg2">
                    <a:lumMod val="10000"/>
                  </a:schemeClr>
                </a:solidFill>
                <a:latin typeface="Microsoft Sans Serif" pitchFamily="34" charset="0"/>
                <a:cs typeface="Microsoft Sans Serif" pitchFamily="34" charset="0"/>
                <a:hlinkClick r:id="rId5" action="ppaction://hlinkfile"/>
              </a:rPr>
              <a:t>المذكرة التوجيهية </a:t>
            </a:r>
            <a:r>
              <a:rPr lang="ar-MA" sz="1000" b="1" dirty="0">
                <a:solidFill>
                  <a:schemeClr val="bg2">
                    <a:lumMod val="10000"/>
                  </a:schemeClr>
                </a:solidFill>
                <a:latin typeface="Microsoft Sans Serif" pitchFamily="34" charset="0"/>
                <a:cs typeface="Microsoft Sans Serif" pitchFamily="34" charset="0"/>
                <a:hlinkClick r:id="rId5" action="ppaction://hlinkfile"/>
              </a:rPr>
              <a:t>2011- 2015</a:t>
            </a:r>
            <a:r>
              <a:rPr lang="ar-MA" sz="1100" dirty="0">
                <a:solidFill>
                  <a:schemeClr val="bg2">
                    <a:lumMod val="10000"/>
                  </a:schemeClr>
                </a:solidFill>
                <a:latin typeface="Microsoft Sans Serif" pitchFamily="34" charset="0"/>
                <a:cs typeface="Microsoft Sans Serif" pitchFamily="34" charset="0"/>
                <a:hlinkClick r:id="rId5" action="ppaction://hlinkfile"/>
              </a:rPr>
              <a:t> للمبادرة الوطنية للتنمية البشرية</a:t>
            </a:r>
            <a:endParaRPr lang="ar-MA" sz="1100" dirty="0">
              <a:solidFill>
                <a:schemeClr val="bg2">
                  <a:lumMod val="10000"/>
                </a:schemeClr>
              </a:solidFill>
              <a:latin typeface="Microsoft Sans Serif" pitchFamily="34" charset="0"/>
              <a:cs typeface="Microsoft Sans Serif" pitchFamily="34" charset="0"/>
            </a:endParaRPr>
          </a:p>
          <a:p>
            <a:pPr marL="496761" indent="-246911" algn="just" rtl="1" fontAlgn="auto">
              <a:spcBef>
                <a:spcPts val="555"/>
              </a:spcBef>
              <a:spcAft>
                <a:spcPts val="0"/>
              </a:spcAft>
              <a:buClr>
                <a:srgbClr val="006600"/>
              </a:buClr>
              <a:buFont typeface="Wingdings" pitchFamily="2" charset="2"/>
              <a:buChar char="q"/>
              <a:defRPr/>
            </a:pPr>
            <a:r>
              <a:rPr lang="ar-MA" sz="1100" dirty="0">
                <a:solidFill>
                  <a:schemeClr val="bg2">
                    <a:lumMod val="10000"/>
                  </a:schemeClr>
                </a:solidFill>
                <a:latin typeface="Microsoft Sans Serif" pitchFamily="34" charset="0"/>
                <a:cs typeface="Microsoft Sans Serif" pitchFamily="34" charset="0"/>
                <a:hlinkClick r:id="rId6" action="ppaction://hlinkpres?slideindex=1&amp;slidetitle="/>
              </a:rPr>
              <a:t>دفاتر التحملات وأنظمة الاستشارة النموذجية</a:t>
            </a:r>
            <a:r>
              <a:rPr lang="ar-MA" sz="1100" dirty="0">
                <a:solidFill>
                  <a:schemeClr val="bg2">
                    <a:lumMod val="10000"/>
                  </a:schemeClr>
                </a:solidFill>
                <a:latin typeface="Microsoft Sans Serif" pitchFamily="34" charset="0"/>
                <a:cs typeface="Microsoft Sans Serif" pitchFamily="34" charset="0"/>
              </a:rPr>
              <a:t> المتوفرة على الموقع </a:t>
            </a:r>
            <a:r>
              <a:rPr lang="fr-FR" sz="1100" dirty="0">
                <a:solidFill>
                  <a:schemeClr val="bg2">
                    <a:lumMod val="10000"/>
                  </a:schemeClr>
                </a:solidFill>
                <a:latin typeface="Bookman Old Style" pitchFamily="18" charset="0"/>
                <a:hlinkClick r:id="rId7"/>
              </a:rPr>
              <a:t>www.indh.gov.ma</a:t>
            </a:r>
            <a:r>
              <a:rPr lang="fr-FR" sz="1100" dirty="0">
                <a:solidFill>
                  <a:schemeClr val="bg2">
                    <a:lumMod val="10000"/>
                  </a:schemeClr>
                </a:solidFill>
                <a:latin typeface="Bookman Old Style" pitchFamily="18" charset="0"/>
              </a:rPr>
              <a:t> </a:t>
            </a:r>
            <a:r>
              <a:rPr lang="ar-MA" sz="1100" dirty="0">
                <a:solidFill>
                  <a:schemeClr val="bg2">
                    <a:lumMod val="10000"/>
                  </a:schemeClr>
                </a:solidFill>
                <a:latin typeface="Bookman Old Style" pitchFamily="18" charset="0"/>
              </a:rPr>
              <a:t> </a:t>
            </a:r>
            <a:r>
              <a:rPr lang="ar-MA" sz="1100" dirty="0">
                <a:solidFill>
                  <a:schemeClr val="bg2">
                    <a:lumMod val="10000"/>
                  </a:schemeClr>
                </a:solidFill>
                <a:latin typeface="Microsoft Sans Serif" pitchFamily="34" charset="0"/>
                <a:cs typeface="Microsoft Sans Serif" pitchFamily="34" charset="0"/>
              </a:rPr>
              <a:t>أو لدى أقسام العمل الاجتماعي</a:t>
            </a:r>
          </a:p>
          <a:p>
            <a:pPr marL="496761" indent="-246911" algn="just" rtl="1" fontAlgn="auto">
              <a:spcBef>
                <a:spcPts val="555"/>
              </a:spcBef>
              <a:spcAft>
                <a:spcPts val="0"/>
              </a:spcAft>
              <a:buClr>
                <a:srgbClr val="006600"/>
              </a:buClr>
              <a:buFont typeface="Wingdings" pitchFamily="2" charset="2"/>
              <a:buChar char="q"/>
              <a:defRPr/>
            </a:pPr>
            <a:r>
              <a:rPr lang="ar-MA" sz="1100" b="1" dirty="0">
                <a:solidFill>
                  <a:schemeClr val="bg2">
                    <a:lumMod val="10000"/>
                  </a:schemeClr>
                </a:solidFill>
                <a:latin typeface="Microsoft Sans Serif" pitchFamily="34" charset="0"/>
                <a:cs typeface="Microsoft Sans Serif" pitchFamily="34" charset="0"/>
              </a:rPr>
              <a:t>مرسوم الصفقات العمومية </a:t>
            </a:r>
          </a:p>
          <a:p>
            <a:pPr marL="496761" indent="-246911" algn="just" rtl="1" fontAlgn="auto">
              <a:spcBef>
                <a:spcPts val="555"/>
              </a:spcBef>
              <a:spcAft>
                <a:spcPts val="0"/>
              </a:spcAft>
              <a:buClr>
                <a:srgbClr val="006600"/>
              </a:buClr>
              <a:buFont typeface="Wingdings" pitchFamily="2" charset="2"/>
              <a:buChar char="q"/>
              <a:defRPr/>
            </a:pPr>
            <a:r>
              <a:rPr lang="ar-MA" sz="1100" b="1" dirty="0">
                <a:solidFill>
                  <a:schemeClr val="bg2">
                    <a:lumMod val="10000"/>
                  </a:schemeClr>
                </a:solidFill>
                <a:latin typeface="Microsoft Sans Serif" pitchFamily="34" charset="0"/>
                <a:cs typeface="Microsoft Sans Serif" pitchFamily="34" charset="0"/>
              </a:rPr>
              <a:t>دفاتر الشروط الإدارية العامة </a:t>
            </a:r>
            <a:r>
              <a:rPr lang="ar-MA" sz="1100" dirty="0">
                <a:solidFill>
                  <a:schemeClr val="bg2">
                    <a:lumMod val="10000"/>
                  </a:schemeClr>
                </a:solidFill>
                <a:latin typeface="Microsoft Sans Serif" pitchFamily="34" charset="0"/>
                <a:cs typeface="Microsoft Sans Serif" pitchFamily="34" charset="0"/>
              </a:rPr>
              <a:t>(الدراسات و الإشراف على الأشغال – الأشغال)</a:t>
            </a:r>
          </a:p>
          <a:p>
            <a:pPr marL="496761" indent="-246911" algn="just" rtl="1" fontAlgn="auto">
              <a:spcBef>
                <a:spcPts val="555"/>
              </a:spcBef>
              <a:spcAft>
                <a:spcPts val="0"/>
              </a:spcAft>
              <a:buClr>
                <a:srgbClr val="006600"/>
              </a:buClr>
              <a:buFont typeface="Wingdings" pitchFamily="2" charset="2"/>
              <a:buChar char="q"/>
              <a:defRPr/>
            </a:pPr>
            <a:r>
              <a:rPr lang="ar-MA" sz="1100" dirty="0">
                <a:solidFill>
                  <a:schemeClr val="bg2">
                    <a:lumMod val="10000"/>
                  </a:schemeClr>
                </a:solidFill>
                <a:latin typeface="Microsoft Sans Serif" pitchFamily="34" charset="0"/>
                <a:cs typeface="Microsoft Sans Serif" pitchFamily="34" charset="0"/>
              </a:rPr>
              <a:t>بوابة الصفقات العمومية : </a:t>
            </a:r>
            <a:r>
              <a:rPr lang="fr-FR" sz="1100" dirty="0">
                <a:solidFill>
                  <a:schemeClr val="bg2">
                    <a:lumMod val="10000"/>
                  </a:schemeClr>
                </a:solidFill>
                <a:latin typeface="Bookman Old Style" pitchFamily="18" charset="0"/>
                <a:hlinkClick r:id="rId8"/>
              </a:rPr>
              <a:t>www.marchespublics.gov.ma</a:t>
            </a:r>
            <a:r>
              <a:rPr lang="fr-FR" sz="1100" dirty="0">
                <a:solidFill>
                  <a:schemeClr val="bg2">
                    <a:lumMod val="10000"/>
                  </a:schemeClr>
                </a:solidFill>
                <a:latin typeface="Bookman Old Style" pitchFamily="18" charset="0"/>
              </a:rPr>
              <a:t> </a:t>
            </a:r>
            <a:r>
              <a:rPr lang="ar-MA" sz="1100" dirty="0">
                <a:solidFill>
                  <a:schemeClr val="bg2">
                    <a:lumMod val="10000"/>
                  </a:schemeClr>
                </a:solidFill>
                <a:latin typeface="Bookman Old Style" pitchFamily="18" charset="0"/>
              </a:rPr>
              <a:t> </a:t>
            </a:r>
            <a:r>
              <a:rPr lang="ar-MA" sz="1100" dirty="0">
                <a:solidFill>
                  <a:schemeClr val="bg2">
                    <a:lumMod val="10000"/>
                  </a:schemeClr>
                </a:solidFill>
                <a:latin typeface="Microsoft Sans Serif" pitchFamily="34" charset="0"/>
                <a:cs typeface="Microsoft Sans Serif" pitchFamily="34" charset="0"/>
              </a:rPr>
              <a:t>و الموقع الالكتروني للمبادرة الوطنية للتنمية البشرية </a:t>
            </a:r>
            <a:r>
              <a:rPr lang="fr-FR" sz="1100" dirty="0">
                <a:latin typeface="Bookman Old Style" pitchFamily="18" charset="0"/>
                <a:hlinkClick r:id="rId7"/>
              </a:rPr>
              <a:t>www.indh.gov.ma</a:t>
            </a:r>
            <a:endParaRPr lang="ar-MA" sz="1100" dirty="0">
              <a:latin typeface="Bookman Old Style" pitchFamily="18" charset="0"/>
            </a:endParaRPr>
          </a:p>
        </p:txBody>
      </p:sp>
      <p:sp>
        <p:nvSpPr>
          <p:cNvPr id="20" name="Rectangle 19"/>
          <p:cNvSpPr/>
          <p:nvPr/>
        </p:nvSpPr>
        <p:spPr>
          <a:xfrm flipH="1">
            <a:off x="4614863" y="4156075"/>
            <a:ext cx="4473575" cy="2216150"/>
          </a:xfrm>
          <a:prstGeom prst="rect">
            <a:avLst/>
          </a:prstGeom>
          <a:solidFill>
            <a:schemeClr val="bg1"/>
          </a:solidFill>
          <a:ln w="12700">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marL="408579" indent="-158728" algn="r" rtl="1" fontAlgn="auto">
              <a:lnSpc>
                <a:spcPct val="150000"/>
              </a:lnSpc>
              <a:spcBef>
                <a:spcPts val="0"/>
              </a:spcBef>
              <a:spcAft>
                <a:spcPts val="0"/>
              </a:spcAft>
              <a:buClr>
                <a:srgbClr val="006600"/>
              </a:buClr>
              <a:buFont typeface="Wingdings" pitchFamily="2" charset="2"/>
              <a:buChar char="q"/>
              <a:defRPr/>
            </a:pPr>
            <a:r>
              <a:rPr lang="ar-MA" sz="1100" dirty="0">
                <a:solidFill>
                  <a:schemeClr val="bg2">
                    <a:lumMod val="10000"/>
                  </a:schemeClr>
                </a:solidFill>
                <a:latin typeface="Microsoft Sans Serif" pitchFamily="34" charset="0"/>
                <a:cs typeface="Microsoft Sans Serif" pitchFamily="34" charset="0"/>
              </a:rPr>
              <a:t>تأطير الحاجيات في حصة أو حصص بشكل يخول</a:t>
            </a:r>
            <a:r>
              <a:rPr lang="ar-MA" sz="1100" b="1" dirty="0">
                <a:solidFill>
                  <a:schemeClr val="bg2">
                    <a:lumMod val="10000"/>
                  </a:schemeClr>
                </a:solidFill>
                <a:latin typeface="Microsoft Sans Serif" pitchFamily="34" charset="0"/>
                <a:cs typeface="Microsoft Sans Serif" pitchFamily="34" charset="0"/>
              </a:rPr>
              <a:t> تحقيق مزايا اقتصادية</a:t>
            </a:r>
          </a:p>
          <a:p>
            <a:pPr marL="408579" indent="-158728" algn="r" rtl="1" fontAlgn="auto">
              <a:lnSpc>
                <a:spcPct val="150000"/>
              </a:lnSpc>
              <a:spcBef>
                <a:spcPts val="0"/>
              </a:spcBef>
              <a:spcAft>
                <a:spcPts val="0"/>
              </a:spcAft>
              <a:buClr>
                <a:srgbClr val="006600"/>
              </a:buClr>
              <a:buFont typeface="Wingdings" pitchFamily="2" charset="2"/>
              <a:buChar char="q"/>
              <a:defRPr/>
            </a:pPr>
            <a:r>
              <a:rPr lang="ar-MA" sz="1100" dirty="0">
                <a:solidFill>
                  <a:schemeClr val="bg2">
                    <a:lumMod val="10000"/>
                  </a:schemeClr>
                </a:solidFill>
                <a:latin typeface="Microsoft Sans Serif" pitchFamily="34" charset="0"/>
                <a:cs typeface="Microsoft Sans Serif" pitchFamily="34" charset="0"/>
              </a:rPr>
              <a:t>تنظيم </a:t>
            </a:r>
            <a:r>
              <a:rPr lang="ar-MA" sz="1100" b="1" dirty="0">
                <a:solidFill>
                  <a:schemeClr val="bg2">
                    <a:lumMod val="10000"/>
                  </a:schemeClr>
                </a:solidFill>
                <a:latin typeface="Microsoft Sans Serif" pitchFamily="34" charset="0"/>
                <a:cs typeface="Microsoft Sans Serif" pitchFamily="34" charset="0"/>
              </a:rPr>
              <a:t>جلسات جماعية للمصادقة </a:t>
            </a:r>
            <a:r>
              <a:rPr lang="ar-MA" sz="1100" dirty="0">
                <a:solidFill>
                  <a:schemeClr val="bg2">
                    <a:lumMod val="10000"/>
                  </a:schemeClr>
                </a:solidFill>
                <a:latin typeface="Microsoft Sans Serif" pitchFamily="34" charset="0"/>
                <a:cs typeface="Microsoft Sans Serif" pitchFamily="34" charset="0"/>
              </a:rPr>
              <a:t>على المشروع</a:t>
            </a:r>
          </a:p>
          <a:p>
            <a:pPr marL="408579" indent="-158728" algn="r" rtl="1" fontAlgn="auto">
              <a:lnSpc>
                <a:spcPct val="150000"/>
              </a:lnSpc>
              <a:spcBef>
                <a:spcPts val="0"/>
              </a:spcBef>
              <a:spcAft>
                <a:spcPts val="0"/>
              </a:spcAft>
              <a:buClr>
                <a:srgbClr val="006600"/>
              </a:buClr>
              <a:buFont typeface="Wingdings" pitchFamily="2" charset="2"/>
              <a:buChar char="q"/>
              <a:defRPr/>
            </a:pPr>
            <a:r>
              <a:rPr lang="ar-MA" sz="1100" b="1" dirty="0">
                <a:solidFill>
                  <a:schemeClr val="bg2">
                    <a:lumMod val="10000"/>
                  </a:schemeClr>
                </a:solidFill>
                <a:latin typeface="Microsoft Sans Serif" pitchFamily="34" charset="0"/>
                <a:cs typeface="Microsoft Sans Serif" pitchFamily="34" charset="0"/>
              </a:rPr>
              <a:t>استشارة هياكل الدعم والمصالح التقنية</a:t>
            </a:r>
          </a:p>
          <a:p>
            <a:pPr marL="408579" indent="-158728" algn="r" rtl="1" fontAlgn="auto">
              <a:lnSpc>
                <a:spcPct val="150000"/>
              </a:lnSpc>
              <a:spcBef>
                <a:spcPts val="0"/>
              </a:spcBef>
              <a:spcAft>
                <a:spcPts val="0"/>
              </a:spcAft>
              <a:buClr>
                <a:srgbClr val="006600"/>
              </a:buClr>
              <a:buFont typeface="Wingdings" pitchFamily="2" charset="2"/>
              <a:buChar char="q"/>
              <a:defRPr/>
            </a:pPr>
            <a:r>
              <a:rPr lang="ar-MA" sz="1100" dirty="0">
                <a:solidFill>
                  <a:schemeClr val="bg2">
                    <a:lumMod val="10000"/>
                  </a:schemeClr>
                </a:solidFill>
                <a:latin typeface="Microsoft Sans Serif" pitchFamily="34" charset="0"/>
                <a:cs typeface="Microsoft Sans Serif" pitchFamily="34" charset="0"/>
              </a:rPr>
              <a:t>اعتماد </a:t>
            </a:r>
            <a:r>
              <a:rPr lang="ar-MA" sz="1100" b="1" dirty="0">
                <a:solidFill>
                  <a:schemeClr val="bg2">
                    <a:lumMod val="10000"/>
                  </a:schemeClr>
                </a:solidFill>
                <a:latin typeface="Microsoft Sans Serif" pitchFamily="34" charset="0"/>
                <a:cs typeface="Microsoft Sans Serif" pitchFamily="34" charset="0"/>
              </a:rPr>
              <a:t>معايير وطنية أو دولية</a:t>
            </a:r>
          </a:p>
          <a:p>
            <a:pPr marL="408579" indent="-158728" algn="r" rtl="1" fontAlgn="auto">
              <a:lnSpc>
                <a:spcPct val="150000"/>
              </a:lnSpc>
              <a:spcBef>
                <a:spcPts val="0"/>
              </a:spcBef>
              <a:spcAft>
                <a:spcPts val="0"/>
              </a:spcAft>
              <a:buClr>
                <a:srgbClr val="006600"/>
              </a:buClr>
              <a:buFont typeface="Wingdings" pitchFamily="2" charset="2"/>
              <a:buChar char="q"/>
              <a:defRPr/>
            </a:pPr>
            <a:r>
              <a:rPr lang="ar-MA" sz="1100" dirty="0">
                <a:solidFill>
                  <a:schemeClr val="bg2">
                    <a:lumMod val="10000"/>
                  </a:schemeClr>
                </a:solidFill>
                <a:latin typeface="Microsoft Sans Serif" pitchFamily="34" charset="0"/>
                <a:cs typeface="Microsoft Sans Serif" pitchFamily="34" charset="0"/>
              </a:rPr>
              <a:t>الأخذ بعين الاعتبار</a:t>
            </a:r>
            <a:r>
              <a:rPr lang="ar-MA" sz="1100" b="1" dirty="0">
                <a:solidFill>
                  <a:schemeClr val="bg2">
                    <a:lumMod val="10000"/>
                  </a:schemeClr>
                </a:solidFill>
                <a:latin typeface="Microsoft Sans Serif" pitchFamily="34" charset="0"/>
                <a:cs typeface="Microsoft Sans Serif" pitchFamily="34" charset="0"/>
              </a:rPr>
              <a:t> التوصيات الواردة في تقارير الافتحاص المحتملة </a:t>
            </a:r>
            <a:r>
              <a:rPr lang="ar-MA" sz="1000" dirty="0">
                <a:solidFill>
                  <a:schemeClr val="bg2">
                    <a:lumMod val="10000"/>
                  </a:schemeClr>
                </a:solidFill>
                <a:latin typeface="Microsoft Sans Serif" pitchFamily="34" charset="0"/>
                <a:cs typeface="Microsoft Sans Serif" pitchFamily="34" charset="0"/>
              </a:rPr>
              <a:t>(الاستشارة مع قسم العمل الاجتماعي للعمالة/إقليم)</a:t>
            </a:r>
            <a:endParaRPr lang="fr-FR" sz="1000" dirty="0">
              <a:solidFill>
                <a:schemeClr val="bg2">
                  <a:lumMod val="10000"/>
                </a:schemeClr>
              </a:solidFill>
              <a:latin typeface="Microsoft Sans Serif" pitchFamily="34" charset="0"/>
              <a:cs typeface="Microsoft Sans Serif" pitchFamily="34" charset="0"/>
            </a:endParaRPr>
          </a:p>
        </p:txBody>
      </p:sp>
      <p:sp>
        <p:nvSpPr>
          <p:cNvPr id="4" name="Rectangle à coins arrondis 3"/>
          <p:cNvSpPr/>
          <p:nvPr/>
        </p:nvSpPr>
        <p:spPr>
          <a:xfrm flipH="1">
            <a:off x="6269038" y="4024313"/>
            <a:ext cx="2593975" cy="207962"/>
          </a:xfrm>
          <a:prstGeom prst="roundRect">
            <a:avLst/>
          </a:prstGeom>
          <a:solidFill>
            <a:schemeClr val="accent3">
              <a:lumMod val="40000"/>
              <a:lumOff val="60000"/>
            </a:schemeClr>
          </a:solidFill>
          <a:ln w="12700">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algn="r" rtl="1" fontAlgn="auto">
              <a:spcBef>
                <a:spcPts val="0"/>
              </a:spcBef>
              <a:spcAft>
                <a:spcPts val="0"/>
              </a:spcAft>
              <a:defRPr/>
            </a:pPr>
            <a:r>
              <a:rPr lang="ar-SA" sz="1100" b="1" dirty="0">
                <a:solidFill>
                  <a:schemeClr val="tx1"/>
                </a:solidFill>
                <a:latin typeface="Microsoft Sans Serif" pitchFamily="34" charset="0"/>
                <a:cs typeface="Microsoft Sans Serif" pitchFamily="34" charset="0"/>
              </a:rPr>
              <a:t>الممارسات الجيدة</a:t>
            </a:r>
            <a:r>
              <a:rPr lang="ar-MA" sz="1100" b="1" dirty="0">
                <a:solidFill>
                  <a:schemeClr val="tx1"/>
                </a:solidFill>
                <a:latin typeface="Microsoft Sans Serif" pitchFamily="34" charset="0"/>
                <a:cs typeface="Microsoft Sans Serif" pitchFamily="34" charset="0"/>
              </a:rPr>
              <a:t> المنصوح بها</a:t>
            </a:r>
            <a:endParaRPr lang="ar-SA" sz="1100" b="1" dirty="0">
              <a:solidFill>
                <a:schemeClr val="tx1"/>
              </a:solidFill>
              <a:latin typeface="Microsoft Sans Serif" pitchFamily="34" charset="0"/>
              <a:cs typeface="Microsoft Sans Serif" pitchFamily="34" charset="0"/>
            </a:endParaRPr>
          </a:p>
        </p:txBody>
      </p:sp>
      <p:sp>
        <p:nvSpPr>
          <p:cNvPr id="22" name="Rectangle 21"/>
          <p:cNvSpPr/>
          <p:nvPr/>
        </p:nvSpPr>
        <p:spPr>
          <a:xfrm flipH="1">
            <a:off x="4614863" y="1096963"/>
            <a:ext cx="4471987" cy="2805112"/>
          </a:xfrm>
          <a:prstGeom prst="rect">
            <a:avLst/>
          </a:prstGeom>
          <a:solidFill>
            <a:schemeClr val="bg1"/>
          </a:solidFill>
          <a:ln w="12700">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marL="164607" algn="r" rtl="1" fontAlgn="auto">
              <a:lnSpc>
                <a:spcPct val="150000"/>
              </a:lnSpc>
              <a:spcBef>
                <a:spcPts val="0"/>
              </a:spcBef>
              <a:spcAft>
                <a:spcPts val="0"/>
              </a:spcAft>
              <a:defRPr/>
            </a:pPr>
            <a:r>
              <a:rPr lang="ar-MA" sz="1100" dirty="0">
                <a:solidFill>
                  <a:schemeClr val="bg2">
                    <a:lumMod val="10000"/>
                  </a:schemeClr>
                </a:solidFill>
                <a:latin typeface="Microsoft Sans Serif" pitchFamily="34" charset="0"/>
                <a:cs typeface="Microsoft Sans Serif" pitchFamily="34" charset="0"/>
              </a:rPr>
              <a:t>يعتبر التعبير عن الحاجيات من طرف صاحب المشروع </a:t>
            </a:r>
            <a:r>
              <a:rPr lang="ar-SA" sz="1100" dirty="0">
                <a:solidFill>
                  <a:schemeClr val="bg2">
                    <a:lumMod val="10000"/>
                  </a:schemeClr>
                </a:solidFill>
                <a:latin typeface="Microsoft Sans Serif" pitchFamily="34" charset="0"/>
                <a:cs typeface="Microsoft Sans Serif" pitchFamily="34" charset="0"/>
              </a:rPr>
              <a:t>مرحلة مهمة </a:t>
            </a:r>
            <a:r>
              <a:rPr lang="ar-MA" sz="1100" dirty="0">
                <a:solidFill>
                  <a:schemeClr val="bg2">
                    <a:lumMod val="10000"/>
                  </a:schemeClr>
                </a:solidFill>
                <a:latin typeface="Microsoft Sans Serif" pitchFamily="34" charset="0"/>
                <a:cs typeface="Microsoft Sans Serif" pitchFamily="34" charset="0"/>
              </a:rPr>
              <a:t>ل</a:t>
            </a:r>
            <a:r>
              <a:rPr lang="ar-SA" sz="1100" dirty="0">
                <a:solidFill>
                  <a:schemeClr val="bg2">
                    <a:lumMod val="10000"/>
                  </a:schemeClr>
                </a:solidFill>
                <a:latin typeface="Microsoft Sans Serif" pitchFamily="34" charset="0"/>
                <a:cs typeface="Microsoft Sans Serif" pitchFamily="34" charset="0"/>
              </a:rPr>
              <a:t>نجاح المشروع</a:t>
            </a:r>
            <a:r>
              <a:rPr lang="ar-MA" sz="1100" dirty="0">
                <a:solidFill>
                  <a:schemeClr val="bg2">
                    <a:lumMod val="10000"/>
                  </a:schemeClr>
                </a:solidFill>
                <a:latin typeface="Microsoft Sans Serif" pitchFamily="34" charset="0"/>
                <a:cs typeface="Microsoft Sans Serif" pitchFamily="34" charset="0"/>
              </a:rPr>
              <a:t>. لذا </a:t>
            </a:r>
            <a:r>
              <a:rPr lang="ar-SA" sz="1100" dirty="0">
                <a:solidFill>
                  <a:schemeClr val="bg2">
                    <a:lumMod val="10000"/>
                  </a:schemeClr>
                </a:solidFill>
                <a:latin typeface="Microsoft Sans Serif" pitchFamily="34" charset="0"/>
                <a:cs typeface="Microsoft Sans Serif" pitchFamily="34" charset="0"/>
              </a:rPr>
              <a:t>يجب أن </a:t>
            </a:r>
            <a:r>
              <a:rPr lang="ar-MA" sz="1100" dirty="0">
                <a:solidFill>
                  <a:schemeClr val="bg2">
                    <a:lumMod val="10000"/>
                  </a:schemeClr>
                </a:solidFill>
                <a:latin typeface="Microsoft Sans Serif" pitchFamily="34" charset="0"/>
                <a:cs typeface="Microsoft Sans Serif" pitchFamily="34" charset="0"/>
              </a:rPr>
              <a:t>تكون الحاجة</a:t>
            </a:r>
            <a:r>
              <a:rPr lang="fr-FR" sz="1100" dirty="0">
                <a:solidFill>
                  <a:schemeClr val="bg2">
                    <a:lumMod val="10000"/>
                  </a:schemeClr>
                </a:solidFill>
                <a:latin typeface="Microsoft Sans Serif" pitchFamily="34" charset="0"/>
                <a:cs typeface="Microsoft Sans Serif" pitchFamily="34" charset="0"/>
              </a:rPr>
              <a:t> </a:t>
            </a:r>
            <a:r>
              <a:rPr lang="ar-MA" sz="1100" dirty="0">
                <a:solidFill>
                  <a:schemeClr val="bg2">
                    <a:lumMod val="10000"/>
                  </a:schemeClr>
                </a:solidFill>
                <a:latin typeface="Microsoft Sans Serif" pitchFamily="34" charset="0"/>
                <a:cs typeface="Microsoft Sans Serif" pitchFamily="34" charset="0"/>
              </a:rPr>
              <a:t>:</a:t>
            </a:r>
            <a:endParaRPr lang="ar-SA" sz="1100" dirty="0">
              <a:solidFill>
                <a:schemeClr val="bg2">
                  <a:lumMod val="10000"/>
                </a:schemeClr>
              </a:solidFill>
              <a:latin typeface="Microsoft Sans Serif" pitchFamily="34" charset="0"/>
              <a:cs typeface="Microsoft Sans Serif" pitchFamily="34" charset="0"/>
            </a:endParaRPr>
          </a:p>
          <a:p>
            <a:pPr marL="499701" indent="-249850" algn="r" rtl="1" fontAlgn="auto">
              <a:lnSpc>
                <a:spcPct val="150000"/>
              </a:lnSpc>
              <a:spcBef>
                <a:spcPts val="0"/>
              </a:spcBef>
              <a:spcAft>
                <a:spcPts val="0"/>
              </a:spcAft>
              <a:buClr>
                <a:srgbClr val="006600"/>
              </a:buClr>
              <a:buFont typeface="Wingdings" pitchFamily="2" charset="2"/>
              <a:buChar char="q"/>
              <a:defRPr/>
            </a:pPr>
            <a:r>
              <a:rPr lang="ar-MA" sz="1100" dirty="0">
                <a:solidFill>
                  <a:schemeClr val="bg2">
                    <a:lumMod val="10000"/>
                  </a:schemeClr>
                </a:solidFill>
                <a:latin typeface="Microsoft Sans Serif" pitchFamily="34" charset="0"/>
                <a:cs typeface="Microsoft Sans Serif" pitchFamily="34" charset="0"/>
              </a:rPr>
              <a:t>معبرا عنها ب</a:t>
            </a:r>
            <a:r>
              <a:rPr lang="ar-SA" sz="1100" dirty="0">
                <a:solidFill>
                  <a:schemeClr val="bg2">
                    <a:lumMod val="10000"/>
                  </a:schemeClr>
                </a:solidFill>
                <a:latin typeface="Microsoft Sans Serif" pitchFamily="34" charset="0"/>
                <a:cs typeface="Microsoft Sans Serif" pitchFamily="34" charset="0"/>
              </a:rPr>
              <a:t>مفردات </a:t>
            </a:r>
            <a:r>
              <a:rPr lang="ar-SA" sz="1100" b="1" dirty="0">
                <a:solidFill>
                  <a:schemeClr val="bg2">
                    <a:lumMod val="10000"/>
                  </a:schemeClr>
                </a:solidFill>
                <a:latin typeface="Microsoft Sans Serif" pitchFamily="34" charset="0"/>
                <a:cs typeface="Microsoft Sans Serif" pitchFamily="34" charset="0"/>
              </a:rPr>
              <a:t>بسيطة</a:t>
            </a:r>
            <a:r>
              <a:rPr lang="ar-MA" sz="1100" b="1" dirty="0">
                <a:solidFill>
                  <a:schemeClr val="bg2">
                    <a:lumMod val="10000"/>
                  </a:schemeClr>
                </a:solidFill>
                <a:latin typeface="Microsoft Sans Serif" pitchFamily="34" charset="0"/>
                <a:cs typeface="Microsoft Sans Serif" pitchFamily="34" charset="0"/>
              </a:rPr>
              <a:t>،</a:t>
            </a:r>
            <a:r>
              <a:rPr lang="ar-SA" sz="1100" b="1" dirty="0">
                <a:solidFill>
                  <a:schemeClr val="bg2">
                    <a:lumMod val="10000"/>
                  </a:schemeClr>
                </a:solidFill>
                <a:latin typeface="Microsoft Sans Serif" pitchFamily="34" charset="0"/>
                <a:cs typeface="Microsoft Sans Serif" pitchFamily="34" charset="0"/>
              </a:rPr>
              <a:t> واضحة ودقيقة</a:t>
            </a:r>
          </a:p>
          <a:p>
            <a:pPr marL="499701" indent="-249850" algn="r" rtl="1" fontAlgn="auto">
              <a:lnSpc>
                <a:spcPct val="150000"/>
              </a:lnSpc>
              <a:spcBef>
                <a:spcPts val="0"/>
              </a:spcBef>
              <a:spcAft>
                <a:spcPts val="0"/>
              </a:spcAft>
              <a:buClr>
                <a:srgbClr val="006600"/>
              </a:buClr>
              <a:buFont typeface="Wingdings" pitchFamily="2" charset="2"/>
              <a:buChar char="q"/>
              <a:defRPr/>
            </a:pPr>
            <a:r>
              <a:rPr lang="ar-MA" sz="1100" b="1" dirty="0">
                <a:solidFill>
                  <a:schemeClr val="bg2">
                    <a:lumMod val="10000"/>
                  </a:schemeClr>
                </a:solidFill>
                <a:latin typeface="Microsoft Sans Serif" pitchFamily="34" charset="0"/>
                <a:cs typeface="Microsoft Sans Serif" pitchFamily="34" charset="0"/>
              </a:rPr>
              <a:t>غير </a:t>
            </a:r>
            <a:r>
              <a:rPr lang="ar-SA" sz="1100" b="1" dirty="0">
                <a:solidFill>
                  <a:schemeClr val="bg2">
                    <a:lumMod val="10000"/>
                  </a:schemeClr>
                </a:solidFill>
                <a:latin typeface="Microsoft Sans Serif" pitchFamily="34" charset="0"/>
                <a:cs typeface="Microsoft Sans Serif" pitchFamily="34" charset="0"/>
              </a:rPr>
              <a:t>مبالغ</a:t>
            </a:r>
            <a:r>
              <a:rPr lang="ar-MA" sz="1100" b="1" dirty="0">
                <a:solidFill>
                  <a:schemeClr val="bg2">
                    <a:lumMod val="10000"/>
                  </a:schemeClr>
                </a:solidFill>
                <a:latin typeface="Microsoft Sans Serif" pitchFamily="34" charset="0"/>
                <a:cs typeface="Microsoft Sans Serif" pitchFamily="34" charset="0"/>
              </a:rPr>
              <a:t> فيها</a:t>
            </a:r>
            <a:r>
              <a:rPr lang="ar-MA" sz="1100" dirty="0">
                <a:solidFill>
                  <a:schemeClr val="bg2">
                    <a:lumMod val="10000"/>
                  </a:schemeClr>
                </a:solidFill>
                <a:latin typeface="Microsoft Sans Serif" pitchFamily="34" charset="0"/>
                <a:cs typeface="Microsoft Sans Serif" pitchFamily="34" charset="0"/>
              </a:rPr>
              <a:t>: ملائمة ل</a:t>
            </a:r>
            <a:r>
              <a:rPr lang="ar-SA" sz="1100" dirty="0">
                <a:solidFill>
                  <a:schemeClr val="bg2">
                    <a:lumMod val="10000"/>
                  </a:schemeClr>
                </a:solidFill>
                <a:latin typeface="Microsoft Sans Serif" pitchFamily="34" charset="0"/>
                <a:cs typeface="Microsoft Sans Serif" pitchFamily="34" charset="0"/>
              </a:rPr>
              <a:t>حجم المشروع</a:t>
            </a:r>
          </a:p>
          <a:p>
            <a:pPr marL="499701" indent="-249850" algn="r" rtl="1" fontAlgn="auto">
              <a:lnSpc>
                <a:spcPct val="150000"/>
              </a:lnSpc>
              <a:spcBef>
                <a:spcPts val="0"/>
              </a:spcBef>
              <a:spcAft>
                <a:spcPts val="0"/>
              </a:spcAft>
              <a:buClr>
                <a:srgbClr val="006600"/>
              </a:buClr>
              <a:buFont typeface="Wingdings" pitchFamily="2" charset="2"/>
              <a:buChar char="q"/>
              <a:defRPr/>
            </a:pPr>
            <a:r>
              <a:rPr lang="ar-SA" sz="1100" b="1" dirty="0">
                <a:solidFill>
                  <a:schemeClr val="bg2">
                    <a:lumMod val="10000"/>
                  </a:schemeClr>
                </a:solidFill>
                <a:latin typeface="Microsoft Sans Serif" pitchFamily="34" charset="0"/>
                <a:cs typeface="Microsoft Sans Serif" pitchFamily="34" charset="0"/>
              </a:rPr>
              <a:t>قابلة </a:t>
            </a:r>
            <a:r>
              <a:rPr lang="ar-MA" sz="1100" b="1" dirty="0">
                <a:solidFill>
                  <a:schemeClr val="bg2">
                    <a:lumMod val="10000"/>
                  </a:schemeClr>
                </a:solidFill>
                <a:latin typeface="Microsoft Sans Serif" pitchFamily="34" charset="0"/>
                <a:cs typeface="Microsoft Sans Serif" pitchFamily="34" charset="0"/>
              </a:rPr>
              <a:t>ل</a:t>
            </a:r>
            <a:r>
              <a:rPr lang="ar-SA" sz="1100" b="1" dirty="0">
                <a:solidFill>
                  <a:schemeClr val="bg2">
                    <a:lumMod val="10000"/>
                  </a:schemeClr>
                </a:solidFill>
                <a:latin typeface="Microsoft Sans Serif" pitchFamily="34" charset="0"/>
                <a:cs typeface="Microsoft Sans Serif" pitchFamily="34" charset="0"/>
              </a:rPr>
              <a:t>لتنفي</a:t>
            </a:r>
            <a:r>
              <a:rPr lang="ar-MA" sz="1100" b="1" dirty="0">
                <a:solidFill>
                  <a:schemeClr val="bg2">
                    <a:lumMod val="10000"/>
                  </a:schemeClr>
                </a:solidFill>
                <a:latin typeface="Microsoft Sans Serif" pitchFamily="34" charset="0"/>
                <a:cs typeface="Microsoft Sans Serif" pitchFamily="34" charset="0"/>
              </a:rPr>
              <a:t>ذ</a:t>
            </a:r>
            <a:r>
              <a:rPr lang="ar-SA" sz="1100" b="1" dirty="0">
                <a:solidFill>
                  <a:schemeClr val="bg2">
                    <a:lumMod val="10000"/>
                  </a:schemeClr>
                </a:solidFill>
                <a:latin typeface="Microsoft Sans Serif" pitchFamily="34" charset="0"/>
                <a:cs typeface="Microsoft Sans Serif" pitchFamily="34" charset="0"/>
              </a:rPr>
              <a:t> </a:t>
            </a:r>
            <a:r>
              <a:rPr lang="ar-SA" sz="1100" dirty="0">
                <a:solidFill>
                  <a:schemeClr val="bg2">
                    <a:lumMod val="10000"/>
                  </a:schemeClr>
                </a:solidFill>
                <a:latin typeface="Microsoft Sans Serif" pitchFamily="34" charset="0"/>
                <a:cs typeface="Microsoft Sans Serif" pitchFamily="34" charset="0"/>
              </a:rPr>
              <a:t>في الآجال </a:t>
            </a:r>
            <a:r>
              <a:rPr lang="ar-MA" sz="1100" dirty="0">
                <a:solidFill>
                  <a:schemeClr val="bg2">
                    <a:lumMod val="10000"/>
                  </a:schemeClr>
                </a:solidFill>
                <a:latin typeface="Microsoft Sans Serif" pitchFamily="34" charset="0"/>
                <a:cs typeface="Microsoft Sans Serif" pitchFamily="34" charset="0"/>
              </a:rPr>
              <a:t>المحددة</a:t>
            </a:r>
            <a:endParaRPr lang="ar-SA" sz="1100" dirty="0">
              <a:solidFill>
                <a:schemeClr val="bg2">
                  <a:lumMod val="10000"/>
                </a:schemeClr>
              </a:solidFill>
              <a:latin typeface="Microsoft Sans Serif" pitchFamily="34" charset="0"/>
              <a:cs typeface="Microsoft Sans Serif" pitchFamily="34" charset="0"/>
            </a:endParaRPr>
          </a:p>
          <a:p>
            <a:pPr marL="499701" indent="-249850" algn="r" rtl="1" fontAlgn="auto">
              <a:lnSpc>
                <a:spcPct val="150000"/>
              </a:lnSpc>
              <a:spcBef>
                <a:spcPts val="0"/>
              </a:spcBef>
              <a:spcAft>
                <a:spcPts val="0"/>
              </a:spcAft>
              <a:buClr>
                <a:srgbClr val="006600"/>
              </a:buClr>
              <a:buFont typeface="Wingdings" pitchFamily="2" charset="2"/>
              <a:buChar char="q"/>
              <a:defRPr/>
            </a:pPr>
            <a:r>
              <a:rPr lang="ar-MA" sz="1100" b="1" dirty="0">
                <a:solidFill>
                  <a:schemeClr val="bg2">
                    <a:lumMod val="10000"/>
                  </a:schemeClr>
                </a:solidFill>
                <a:latin typeface="Microsoft Sans Serif" pitchFamily="34" charset="0"/>
                <a:cs typeface="Microsoft Sans Serif" pitchFamily="34" charset="0"/>
              </a:rPr>
              <a:t>مقدرةً </a:t>
            </a:r>
            <a:r>
              <a:rPr lang="ar-SA" sz="1100" b="1" dirty="0">
                <a:solidFill>
                  <a:schemeClr val="bg2">
                    <a:lumMod val="10000"/>
                  </a:schemeClr>
                </a:solidFill>
                <a:latin typeface="Microsoft Sans Serif" pitchFamily="34" charset="0"/>
                <a:cs typeface="Microsoft Sans Serif" pitchFamily="34" charset="0"/>
              </a:rPr>
              <a:t>كلف</a:t>
            </a:r>
            <a:r>
              <a:rPr lang="ar-MA" sz="1100" b="1" dirty="0">
                <a:solidFill>
                  <a:schemeClr val="bg2">
                    <a:lumMod val="10000"/>
                  </a:schemeClr>
                </a:solidFill>
                <a:latin typeface="Microsoft Sans Serif" pitchFamily="34" charset="0"/>
                <a:cs typeface="Microsoft Sans Serif" pitchFamily="34" charset="0"/>
              </a:rPr>
              <a:t>تها بدقة </a:t>
            </a:r>
            <a:r>
              <a:rPr lang="ar-MA" sz="1100" dirty="0">
                <a:solidFill>
                  <a:schemeClr val="bg2">
                    <a:lumMod val="10000"/>
                  </a:schemeClr>
                </a:solidFill>
                <a:latin typeface="Microsoft Sans Serif" pitchFamily="34" charset="0"/>
                <a:cs typeface="Microsoft Sans Serif" pitchFamily="34" charset="0"/>
              </a:rPr>
              <a:t>اعتمادا على </a:t>
            </a:r>
            <a:r>
              <a:rPr lang="ar-SA" sz="1100" dirty="0">
                <a:solidFill>
                  <a:schemeClr val="bg2">
                    <a:lumMod val="10000"/>
                  </a:schemeClr>
                </a:solidFill>
                <a:latin typeface="Microsoft Sans Serif" pitchFamily="34" charset="0"/>
                <a:cs typeface="Microsoft Sans Serif" pitchFamily="34" charset="0"/>
              </a:rPr>
              <a:t>أ</a:t>
            </a:r>
            <a:r>
              <a:rPr lang="ar-MA" sz="1100" dirty="0">
                <a:solidFill>
                  <a:schemeClr val="bg2">
                    <a:lumMod val="10000"/>
                  </a:schemeClr>
                </a:solidFill>
                <a:latin typeface="Microsoft Sans Serif" pitchFamily="34" charset="0"/>
                <a:cs typeface="Microsoft Sans Serif" pitchFamily="34" charset="0"/>
              </a:rPr>
              <a:t>سعار</a:t>
            </a:r>
            <a:r>
              <a:rPr lang="ar-SA" sz="1100" dirty="0">
                <a:solidFill>
                  <a:schemeClr val="bg2">
                    <a:lumMod val="10000"/>
                  </a:schemeClr>
                </a:solidFill>
                <a:latin typeface="Microsoft Sans Serif" pitchFamily="34" charset="0"/>
                <a:cs typeface="Microsoft Sans Serif" pitchFamily="34" charset="0"/>
              </a:rPr>
              <a:t> السوق</a:t>
            </a:r>
          </a:p>
          <a:p>
            <a:pPr marL="499701" indent="-249850" algn="r" rtl="1" fontAlgn="auto">
              <a:lnSpc>
                <a:spcPct val="150000"/>
              </a:lnSpc>
              <a:spcBef>
                <a:spcPts val="0"/>
              </a:spcBef>
              <a:spcAft>
                <a:spcPts val="0"/>
              </a:spcAft>
              <a:buClr>
                <a:srgbClr val="006600"/>
              </a:buClr>
              <a:buFont typeface="Wingdings" pitchFamily="2" charset="2"/>
              <a:buChar char="q"/>
              <a:defRPr/>
            </a:pPr>
            <a:r>
              <a:rPr lang="ar-MA" sz="1100" b="1" dirty="0">
                <a:solidFill>
                  <a:schemeClr val="bg2">
                    <a:lumMod val="10000"/>
                  </a:schemeClr>
                </a:solidFill>
                <a:latin typeface="Microsoft Sans Serif" pitchFamily="34" charset="0"/>
                <a:cs typeface="Microsoft Sans Serif" pitchFamily="34" charset="0"/>
              </a:rPr>
              <a:t>دقيقة</a:t>
            </a:r>
            <a:r>
              <a:rPr lang="ar-MA" sz="1100" dirty="0">
                <a:solidFill>
                  <a:schemeClr val="bg2">
                    <a:lumMod val="10000"/>
                  </a:schemeClr>
                </a:solidFill>
                <a:latin typeface="Microsoft Sans Serif" pitchFamily="34" charset="0"/>
                <a:cs typeface="Microsoft Sans Serif" pitchFamily="34" charset="0"/>
              </a:rPr>
              <a:t> </a:t>
            </a:r>
            <a:r>
              <a:rPr lang="ar-SA" sz="1100" dirty="0">
                <a:solidFill>
                  <a:schemeClr val="bg2">
                    <a:lumMod val="10000"/>
                  </a:schemeClr>
                </a:solidFill>
                <a:latin typeface="Microsoft Sans Serif" pitchFamily="34" charset="0"/>
                <a:cs typeface="Microsoft Sans Serif" pitchFamily="34" charset="0"/>
              </a:rPr>
              <a:t>فيما يخص </a:t>
            </a:r>
            <a:r>
              <a:rPr lang="ar-MA" sz="1100" dirty="0">
                <a:solidFill>
                  <a:schemeClr val="bg2">
                    <a:lumMod val="10000"/>
                  </a:schemeClr>
                </a:solidFill>
                <a:latin typeface="Microsoft Sans Serif" pitchFamily="34" charset="0"/>
                <a:cs typeface="Microsoft Sans Serif" pitchFamily="34" charset="0"/>
              </a:rPr>
              <a:t>النجاعة و</a:t>
            </a:r>
            <a:r>
              <a:rPr lang="ar-SA" sz="1100" dirty="0">
                <a:solidFill>
                  <a:schemeClr val="bg2">
                    <a:lumMod val="10000"/>
                  </a:schemeClr>
                </a:solidFill>
                <a:latin typeface="Microsoft Sans Serif" pitchFamily="34" charset="0"/>
                <a:cs typeface="Microsoft Sans Serif" pitchFamily="34" charset="0"/>
              </a:rPr>
              <a:t>القدرة وال</a:t>
            </a:r>
            <a:r>
              <a:rPr lang="ar-MA" sz="1100" dirty="0">
                <a:solidFill>
                  <a:schemeClr val="bg2">
                    <a:lumMod val="10000"/>
                  </a:schemeClr>
                </a:solidFill>
                <a:latin typeface="Microsoft Sans Serif" pitchFamily="34" charset="0"/>
                <a:cs typeface="Microsoft Sans Serif" pitchFamily="34" charset="0"/>
              </a:rPr>
              <a:t>جودة</a:t>
            </a:r>
            <a:r>
              <a:rPr lang="ar-SA" sz="1100" dirty="0">
                <a:solidFill>
                  <a:schemeClr val="bg2">
                    <a:lumMod val="10000"/>
                  </a:schemeClr>
                </a:solidFill>
                <a:latin typeface="Microsoft Sans Serif" pitchFamily="34" charset="0"/>
                <a:cs typeface="Microsoft Sans Serif" pitchFamily="34" charset="0"/>
              </a:rPr>
              <a:t> المطلوبة</a:t>
            </a:r>
            <a:endParaRPr lang="ar-MA" sz="1100" dirty="0">
              <a:solidFill>
                <a:schemeClr val="bg2">
                  <a:lumMod val="10000"/>
                </a:schemeClr>
              </a:solidFill>
              <a:latin typeface="Microsoft Sans Serif" pitchFamily="34" charset="0"/>
              <a:cs typeface="Microsoft Sans Serif" pitchFamily="34" charset="0"/>
            </a:endParaRPr>
          </a:p>
          <a:p>
            <a:pPr marL="499701" indent="-249850" algn="r" rtl="1" fontAlgn="auto">
              <a:lnSpc>
                <a:spcPct val="150000"/>
              </a:lnSpc>
              <a:spcBef>
                <a:spcPts val="0"/>
              </a:spcBef>
              <a:spcAft>
                <a:spcPts val="0"/>
              </a:spcAft>
              <a:buClr>
                <a:srgbClr val="006600"/>
              </a:buClr>
              <a:buFont typeface="Wingdings" pitchFamily="2" charset="2"/>
              <a:buChar char="q"/>
              <a:defRPr/>
            </a:pPr>
            <a:r>
              <a:rPr lang="ar-MA" sz="1100" b="1" dirty="0">
                <a:solidFill>
                  <a:schemeClr val="bg2">
                    <a:lumMod val="10000"/>
                  </a:schemeClr>
                </a:solidFill>
                <a:latin typeface="Microsoft Sans Serif" pitchFamily="34" charset="0"/>
                <a:cs typeface="Microsoft Sans Serif" pitchFamily="34" charset="0"/>
              </a:rPr>
              <a:t>مستدامة</a:t>
            </a:r>
            <a:r>
              <a:rPr lang="ar-MA" sz="1100" dirty="0">
                <a:solidFill>
                  <a:schemeClr val="bg2">
                    <a:lumMod val="10000"/>
                  </a:schemeClr>
                </a:solidFill>
                <a:latin typeface="Microsoft Sans Serif" pitchFamily="34" charset="0"/>
                <a:cs typeface="Microsoft Sans Serif" pitchFamily="34" charset="0"/>
              </a:rPr>
              <a:t> (تدبير مضمون)</a:t>
            </a:r>
            <a:endParaRPr lang="ar-SA" sz="1100" dirty="0">
              <a:solidFill>
                <a:schemeClr val="bg2">
                  <a:lumMod val="10000"/>
                </a:schemeClr>
              </a:solidFill>
              <a:latin typeface="Microsoft Sans Serif" pitchFamily="34" charset="0"/>
              <a:cs typeface="Microsoft Sans Serif" pitchFamily="34" charset="0"/>
            </a:endParaRPr>
          </a:p>
        </p:txBody>
      </p:sp>
      <p:sp>
        <p:nvSpPr>
          <p:cNvPr id="23" name="Rectangle à coins arrondis 22"/>
          <p:cNvSpPr/>
          <p:nvPr/>
        </p:nvSpPr>
        <p:spPr>
          <a:xfrm flipH="1">
            <a:off x="6269038" y="969963"/>
            <a:ext cx="2592387" cy="207962"/>
          </a:xfrm>
          <a:prstGeom prst="roundRect">
            <a:avLst/>
          </a:prstGeom>
          <a:solidFill>
            <a:schemeClr val="accent3">
              <a:lumMod val="40000"/>
              <a:lumOff val="60000"/>
            </a:schemeClr>
          </a:solidFill>
          <a:ln w="12700">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algn="r" rtl="1" fontAlgn="auto">
              <a:spcBef>
                <a:spcPts val="0"/>
              </a:spcBef>
              <a:spcAft>
                <a:spcPts val="0"/>
              </a:spcAft>
              <a:defRPr/>
            </a:pPr>
            <a:r>
              <a:rPr lang="ar-SA" sz="1100" b="1" dirty="0">
                <a:solidFill>
                  <a:schemeClr val="tx1"/>
                </a:solidFill>
                <a:latin typeface="Microsoft Sans Serif" pitchFamily="34" charset="0"/>
                <a:cs typeface="Microsoft Sans Serif" pitchFamily="34" charset="0"/>
              </a:rPr>
              <a:t>تعري</a:t>
            </a:r>
            <a:r>
              <a:rPr lang="ar-MA" sz="1100" b="1" dirty="0">
                <a:solidFill>
                  <a:schemeClr val="tx1"/>
                </a:solidFill>
                <a:latin typeface="Microsoft Sans Serif" pitchFamily="34" charset="0"/>
                <a:cs typeface="Microsoft Sans Serif" pitchFamily="34" charset="0"/>
              </a:rPr>
              <a:t>ـ</a:t>
            </a:r>
            <a:r>
              <a:rPr lang="ar-SA" sz="1100" b="1" dirty="0">
                <a:solidFill>
                  <a:schemeClr val="tx1"/>
                </a:solidFill>
                <a:latin typeface="Microsoft Sans Serif" pitchFamily="34" charset="0"/>
                <a:cs typeface="Microsoft Sans Serif" pitchFamily="34" charset="0"/>
              </a:rPr>
              <a:t>ف</a:t>
            </a:r>
            <a:endParaRPr lang="ar-MA" sz="1100" b="1" dirty="0">
              <a:solidFill>
                <a:schemeClr val="tx1"/>
              </a:solidFill>
              <a:latin typeface="Microsoft Sans Serif" pitchFamily="34" charset="0"/>
              <a:cs typeface="Microsoft Sans Serif" pitchFamily="34" charset="0"/>
            </a:endParaRPr>
          </a:p>
        </p:txBody>
      </p:sp>
      <p:sp>
        <p:nvSpPr>
          <p:cNvPr id="25" name="Rectangle à coins arrondis 24"/>
          <p:cNvSpPr/>
          <p:nvPr/>
        </p:nvSpPr>
        <p:spPr>
          <a:xfrm flipH="1">
            <a:off x="1719263" y="4052888"/>
            <a:ext cx="2592387" cy="207962"/>
          </a:xfrm>
          <a:prstGeom prst="roundRect">
            <a:avLst/>
          </a:prstGeom>
          <a:solidFill>
            <a:schemeClr val="accent3">
              <a:lumMod val="40000"/>
              <a:lumOff val="60000"/>
            </a:schemeClr>
          </a:solidFill>
          <a:ln w="12700">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algn="r" rtl="1" fontAlgn="auto">
              <a:spcBef>
                <a:spcPts val="0"/>
              </a:spcBef>
              <a:spcAft>
                <a:spcPts val="0"/>
              </a:spcAft>
              <a:defRPr/>
            </a:pPr>
            <a:r>
              <a:rPr lang="ar-SA" sz="1100" b="1" dirty="0">
                <a:solidFill>
                  <a:schemeClr val="tx1"/>
                </a:solidFill>
                <a:latin typeface="Microsoft Sans Serif" pitchFamily="34" charset="0"/>
                <a:cs typeface="Microsoft Sans Serif" pitchFamily="34" charset="0"/>
              </a:rPr>
              <a:t>الأدوات المتاحة</a:t>
            </a:r>
            <a:endParaRPr lang="ar-MA" sz="1100" b="1" dirty="0">
              <a:solidFill>
                <a:schemeClr val="tx1"/>
              </a:solidFill>
              <a:latin typeface="Microsoft Sans Serif" pitchFamily="34" charset="0"/>
              <a:cs typeface="Microsoft Sans Serif" pitchFamily="34" charset="0"/>
            </a:endParaRPr>
          </a:p>
        </p:txBody>
      </p:sp>
      <p:sp>
        <p:nvSpPr>
          <p:cNvPr id="26" name="Rectangle 25"/>
          <p:cNvSpPr/>
          <p:nvPr/>
        </p:nvSpPr>
        <p:spPr>
          <a:xfrm flipH="1">
            <a:off x="76200" y="1096963"/>
            <a:ext cx="4473575" cy="2805112"/>
          </a:xfrm>
          <a:prstGeom prst="rect">
            <a:avLst/>
          </a:prstGeom>
          <a:solidFill>
            <a:schemeClr val="bg1"/>
          </a:solidFill>
          <a:ln w="12700">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marL="415928" indent="-166077" algn="r" rtl="1" fontAlgn="auto">
              <a:lnSpc>
                <a:spcPct val="150000"/>
              </a:lnSpc>
              <a:spcBef>
                <a:spcPts val="0"/>
              </a:spcBef>
              <a:spcAft>
                <a:spcPts val="0"/>
              </a:spcAft>
              <a:defRPr/>
            </a:pPr>
            <a:r>
              <a:rPr lang="ar-MA" sz="1100" dirty="0">
                <a:solidFill>
                  <a:schemeClr val="bg2">
                    <a:lumMod val="10000"/>
                  </a:schemeClr>
                </a:solidFill>
                <a:latin typeface="Microsoft Sans Serif" pitchFamily="34" charset="0"/>
                <a:cs typeface="Microsoft Sans Serif" pitchFamily="34" charset="0"/>
              </a:rPr>
              <a:t> كل خلل في التعبير عن الحاجات قد يخلق إشكالات في كل مراحل </a:t>
            </a:r>
            <a:r>
              <a:rPr lang="ar-MA" sz="1100" dirty="0" smtClean="0">
                <a:solidFill>
                  <a:schemeClr val="bg2">
                    <a:lumMod val="10000"/>
                  </a:schemeClr>
                </a:solidFill>
                <a:latin typeface="Microsoft Sans Serif" pitchFamily="34" charset="0"/>
                <a:cs typeface="Microsoft Sans Serif" pitchFamily="34" charset="0"/>
              </a:rPr>
              <a:t>المشروع : </a:t>
            </a:r>
            <a:endParaRPr lang="ar-MA" sz="1100" dirty="0">
              <a:solidFill>
                <a:schemeClr val="bg2">
                  <a:lumMod val="10000"/>
                </a:schemeClr>
              </a:solidFill>
              <a:latin typeface="Microsoft Sans Serif" pitchFamily="34" charset="0"/>
              <a:cs typeface="Microsoft Sans Serif" pitchFamily="34" charset="0"/>
            </a:endParaRPr>
          </a:p>
          <a:p>
            <a:pPr marL="415928" indent="-166077" algn="r" rtl="1" fontAlgn="auto">
              <a:lnSpc>
                <a:spcPct val="150000"/>
              </a:lnSpc>
              <a:spcBef>
                <a:spcPts val="0"/>
              </a:spcBef>
              <a:spcAft>
                <a:spcPts val="0"/>
              </a:spcAft>
              <a:buClr>
                <a:srgbClr val="006600"/>
              </a:buClr>
              <a:buFont typeface="Wingdings" pitchFamily="2" charset="2"/>
              <a:buChar char="q"/>
              <a:defRPr/>
            </a:pPr>
            <a:r>
              <a:rPr lang="ar-MA" sz="1100" dirty="0">
                <a:solidFill>
                  <a:schemeClr val="bg2">
                    <a:lumMod val="10000"/>
                  </a:schemeClr>
                </a:solidFill>
                <a:latin typeface="Microsoft Sans Serif" pitchFamily="34" charset="0"/>
                <a:cs typeface="Microsoft Sans Serif" pitchFamily="34" charset="0"/>
              </a:rPr>
              <a:t>طلب </a:t>
            </a:r>
            <a:r>
              <a:rPr lang="ar-MA" sz="1100" dirty="0" smtClean="0">
                <a:solidFill>
                  <a:schemeClr val="bg2">
                    <a:lumMod val="10000"/>
                  </a:schemeClr>
                </a:solidFill>
                <a:latin typeface="Microsoft Sans Serif" pitchFamily="34" charset="0"/>
                <a:cs typeface="Microsoft Sans Serif" pitchFamily="34" charset="0"/>
              </a:rPr>
              <a:t>العروض : </a:t>
            </a:r>
            <a:r>
              <a:rPr lang="ar-MA" sz="1100" dirty="0">
                <a:solidFill>
                  <a:schemeClr val="bg2">
                    <a:lumMod val="10000"/>
                  </a:schemeClr>
                </a:solidFill>
                <a:latin typeface="Microsoft Sans Serif" pitchFamily="34" charset="0"/>
                <a:cs typeface="Microsoft Sans Serif" pitchFamily="34" charset="0"/>
              </a:rPr>
              <a:t>احتمال </a:t>
            </a:r>
            <a:r>
              <a:rPr lang="ar-MA" sz="1100" b="1" dirty="0">
                <a:solidFill>
                  <a:schemeClr val="bg2">
                    <a:lumMod val="10000"/>
                  </a:schemeClr>
                </a:solidFill>
                <a:latin typeface="Microsoft Sans Serif" pitchFamily="34" charset="0"/>
                <a:cs typeface="Microsoft Sans Serif" pitchFamily="34" charset="0"/>
              </a:rPr>
              <a:t>تقييم خاطئ للكلفة </a:t>
            </a:r>
            <a:r>
              <a:rPr lang="ar-MA" sz="1100" dirty="0">
                <a:solidFill>
                  <a:schemeClr val="bg2">
                    <a:lumMod val="10000"/>
                  </a:schemeClr>
                </a:solidFill>
                <a:latin typeface="Microsoft Sans Serif" pitchFamily="34" charset="0"/>
                <a:cs typeface="Microsoft Sans Serif" pitchFamily="34" charset="0"/>
              </a:rPr>
              <a:t>(مبالغة أو نقصان)، </a:t>
            </a:r>
            <a:r>
              <a:rPr lang="ar-MA" sz="1100" b="1" dirty="0">
                <a:solidFill>
                  <a:schemeClr val="bg2">
                    <a:lumMod val="10000"/>
                  </a:schemeClr>
                </a:solidFill>
                <a:latin typeface="Microsoft Sans Serif" pitchFamily="34" charset="0"/>
                <a:cs typeface="Microsoft Sans Serif" pitchFamily="34" charset="0"/>
              </a:rPr>
              <a:t>إلغاء طلب العروض</a:t>
            </a:r>
            <a:r>
              <a:rPr lang="ar-MA" sz="1100" dirty="0">
                <a:solidFill>
                  <a:schemeClr val="bg2">
                    <a:lumMod val="10000"/>
                  </a:schemeClr>
                </a:solidFill>
                <a:latin typeface="Microsoft Sans Serif" pitchFamily="34" charset="0"/>
                <a:cs typeface="Microsoft Sans Serif" pitchFamily="34" charset="0"/>
              </a:rPr>
              <a:t>، اختيار </a:t>
            </a:r>
            <a:r>
              <a:rPr lang="ar-MA" sz="1100" b="1" dirty="0">
                <a:solidFill>
                  <a:schemeClr val="bg2">
                    <a:lumMod val="10000"/>
                  </a:schemeClr>
                </a:solidFill>
                <a:latin typeface="Microsoft Sans Serif" pitchFamily="34" charset="0"/>
                <a:cs typeface="Microsoft Sans Serif" pitchFamily="34" charset="0"/>
              </a:rPr>
              <a:t>مورد غير قادر </a:t>
            </a:r>
            <a:r>
              <a:rPr lang="ar-MA" sz="1100" dirty="0">
                <a:solidFill>
                  <a:schemeClr val="bg2">
                    <a:lumMod val="10000"/>
                  </a:schemeClr>
                </a:solidFill>
                <a:latin typeface="Microsoft Sans Serif" pitchFamily="34" charset="0"/>
                <a:cs typeface="Microsoft Sans Serif" pitchFamily="34" charset="0"/>
              </a:rPr>
              <a:t>على تنفيذ المشروع...</a:t>
            </a:r>
          </a:p>
          <a:p>
            <a:pPr marL="415928" indent="-166077" algn="r" rtl="1" fontAlgn="auto">
              <a:lnSpc>
                <a:spcPct val="150000"/>
              </a:lnSpc>
              <a:spcBef>
                <a:spcPts val="0"/>
              </a:spcBef>
              <a:spcAft>
                <a:spcPts val="0"/>
              </a:spcAft>
              <a:buClr>
                <a:srgbClr val="006600"/>
              </a:buClr>
              <a:buFont typeface="Wingdings" pitchFamily="2" charset="2"/>
              <a:buChar char="q"/>
              <a:defRPr/>
            </a:pPr>
            <a:r>
              <a:rPr lang="ar-MA" sz="1100" dirty="0">
                <a:solidFill>
                  <a:schemeClr val="bg2">
                    <a:lumMod val="10000"/>
                  </a:schemeClr>
                </a:solidFill>
                <a:latin typeface="Microsoft Sans Serif" pitchFamily="34" charset="0"/>
                <a:cs typeface="Microsoft Sans Serif" pitchFamily="34" charset="0"/>
              </a:rPr>
              <a:t>تنفيذ الصفقة : </a:t>
            </a:r>
            <a:r>
              <a:rPr lang="ar-MA" sz="1100" b="1" dirty="0">
                <a:solidFill>
                  <a:schemeClr val="bg2">
                    <a:lumMod val="10000"/>
                  </a:schemeClr>
                </a:solidFill>
                <a:latin typeface="Microsoft Sans Serif" pitchFamily="34" charset="0"/>
                <a:cs typeface="Microsoft Sans Serif" pitchFamily="34" charset="0"/>
              </a:rPr>
              <a:t>تجاوز الآجال </a:t>
            </a:r>
            <a:r>
              <a:rPr lang="ar-MA" sz="1100" dirty="0">
                <a:solidFill>
                  <a:schemeClr val="bg2">
                    <a:lumMod val="10000"/>
                  </a:schemeClr>
                </a:solidFill>
                <a:latin typeface="Microsoft Sans Serif" pitchFamily="34" charset="0"/>
                <a:cs typeface="Microsoft Sans Serif" pitchFamily="34" charset="0"/>
              </a:rPr>
              <a:t>المحددة، </a:t>
            </a:r>
            <a:r>
              <a:rPr lang="ar-MA" sz="1100" b="1" dirty="0">
                <a:solidFill>
                  <a:schemeClr val="bg2">
                    <a:lumMod val="10000"/>
                  </a:schemeClr>
                </a:solidFill>
                <a:latin typeface="Microsoft Sans Serif" pitchFamily="34" charset="0"/>
                <a:cs typeface="Microsoft Sans Serif" pitchFamily="34" charset="0"/>
              </a:rPr>
              <a:t>تجاوز الميزانية </a:t>
            </a:r>
            <a:r>
              <a:rPr lang="ar-MA" sz="1100" dirty="0">
                <a:solidFill>
                  <a:schemeClr val="bg2">
                    <a:lumMod val="10000"/>
                  </a:schemeClr>
                </a:solidFill>
                <a:latin typeface="Microsoft Sans Serif" pitchFamily="34" charset="0"/>
                <a:cs typeface="Microsoft Sans Serif" pitchFamily="34" charset="0"/>
              </a:rPr>
              <a:t>المرصودة...</a:t>
            </a:r>
          </a:p>
          <a:p>
            <a:pPr marL="415928" indent="-166077" algn="r" rtl="1" fontAlgn="auto">
              <a:lnSpc>
                <a:spcPct val="150000"/>
              </a:lnSpc>
              <a:spcBef>
                <a:spcPts val="0"/>
              </a:spcBef>
              <a:spcAft>
                <a:spcPts val="0"/>
              </a:spcAft>
              <a:buClr>
                <a:srgbClr val="006600"/>
              </a:buClr>
              <a:buFont typeface="Wingdings" pitchFamily="2" charset="2"/>
              <a:buChar char="q"/>
              <a:defRPr/>
            </a:pPr>
            <a:r>
              <a:rPr lang="ar-MA" sz="1100" dirty="0">
                <a:solidFill>
                  <a:schemeClr val="bg2">
                    <a:lumMod val="10000"/>
                  </a:schemeClr>
                </a:solidFill>
                <a:latin typeface="Microsoft Sans Serif" pitchFamily="34" charset="0"/>
                <a:cs typeface="Microsoft Sans Serif" pitchFamily="34" charset="0"/>
              </a:rPr>
              <a:t>تتبع التعاقد : حدود </a:t>
            </a:r>
            <a:r>
              <a:rPr lang="ar-MA" sz="1100" b="1" dirty="0">
                <a:solidFill>
                  <a:schemeClr val="bg2">
                    <a:lumMod val="10000"/>
                  </a:schemeClr>
                </a:solidFill>
                <a:latin typeface="Microsoft Sans Serif" pitchFamily="34" charset="0"/>
                <a:cs typeface="Microsoft Sans Serif" pitchFamily="34" charset="0"/>
              </a:rPr>
              <a:t>غير واضحة </a:t>
            </a:r>
            <a:r>
              <a:rPr lang="ar-MA" sz="1100" dirty="0">
                <a:solidFill>
                  <a:schemeClr val="bg2">
                    <a:lumMod val="10000"/>
                  </a:schemeClr>
                </a:solidFill>
                <a:latin typeface="Microsoft Sans Serif" pitchFamily="34" charset="0"/>
                <a:cs typeface="Microsoft Sans Serif" pitchFamily="34" charset="0"/>
              </a:rPr>
              <a:t>للصفقة، </a:t>
            </a:r>
            <a:r>
              <a:rPr lang="ar-MA" sz="1100" b="1" dirty="0">
                <a:solidFill>
                  <a:schemeClr val="bg2">
                    <a:lumMod val="10000"/>
                  </a:schemeClr>
                </a:solidFill>
                <a:latin typeface="Microsoft Sans Serif" pitchFamily="34" charset="0"/>
                <a:cs typeface="Microsoft Sans Serif" pitchFamily="34" charset="0"/>
              </a:rPr>
              <a:t>جودة غير محددة</a:t>
            </a:r>
            <a:r>
              <a:rPr lang="ar-MA" sz="1100" dirty="0">
                <a:solidFill>
                  <a:schemeClr val="bg2">
                    <a:lumMod val="10000"/>
                  </a:schemeClr>
                </a:solidFill>
                <a:latin typeface="Microsoft Sans Serif" pitchFamily="34" charset="0"/>
                <a:cs typeface="Microsoft Sans Serif" pitchFamily="34" charset="0"/>
              </a:rPr>
              <a:t> بطريقة صحيحة، عقود ملحقة غير مبررة، </a:t>
            </a:r>
            <a:r>
              <a:rPr lang="ar-MA" sz="1100" b="1" dirty="0">
                <a:solidFill>
                  <a:schemeClr val="bg2">
                    <a:lumMod val="10000"/>
                  </a:schemeClr>
                </a:solidFill>
                <a:latin typeface="Microsoft Sans Serif" pitchFamily="34" charset="0"/>
                <a:cs typeface="Microsoft Sans Serif" pitchFamily="34" charset="0"/>
              </a:rPr>
              <a:t>إلغاء</a:t>
            </a:r>
            <a:r>
              <a:rPr lang="ar-MA" sz="1100" dirty="0">
                <a:solidFill>
                  <a:schemeClr val="bg2">
                    <a:lumMod val="10000"/>
                  </a:schemeClr>
                </a:solidFill>
                <a:latin typeface="Microsoft Sans Serif" pitchFamily="34" charset="0"/>
                <a:cs typeface="Microsoft Sans Serif" pitchFamily="34" charset="0"/>
              </a:rPr>
              <a:t> الصفقة...</a:t>
            </a:r>
          </a:p>
          <a:p>
            <a:pPr marL="415928" indent="-166077" algn="r" rtl="1" fontAlgn="auto">
              <a:lnSpc>
                <a:spcPct val="150000"/>
              </a:lnSpc>
              <a:spcBef>
                <a:spcPts val="0"/>
              </a:spcBef>
              <a:spcAft>
                <a:spcPts val="0"/>
              </a:spcAft>
              <a:buClr>
                <a:srgbClr val="006600"/>
              </a:buClr>
              <a:buFont typeface="Wingdings" pitchFamily="2" charset="2"/>
              <a:buChar char="q"/>
              <a:defRPr/>
            </a:pPr>
            <a:r>
              <a:rPr lang="ar-MA" sz="1100" dirty="0">
                <a:solidFill>
                  <a:schemeClr val="bg2">
                    <a:lumMod val="10000"/>
                  </a:schemeClr>
                </a:solidFill>
                <a:latin typeface="Microsoft Sans Serif" pitchFamily="34" charset="0"/>
                <a:cs typeface="Microsoft Sans Serif" pitchFamily="34" charset="0"/>
              </a:rPr>
              <a:t>نهاية الصفقة : الحصول على منتوج </a:t>
            </a:r>
            <a:r>
              <a:rPr lang="ar-MA" sz="1100" b="1" dirty="0">
                <a:solidFill>
                  <a:schemeClr val="bg2">
                    <a:lumMod val="10000"/>
                  </a:schemeClr>
                </a:solidFill>
                <a:latin typeface="Microsoft Sans Serif" pitchFamily="34" charset="0"/>
                <a:cs typeface="Microsoft Sans Serif" pitchFamily="34" charset="0"/>
              </a:rPr>
              <a:t>لا يلبي معايير الجودة </a:t>
            </a:r>
            <a:r>
              <a:rPr lang="ar-MA" sz="1100" dirty="0">
                <a:solidFill>
                  <a:schemeClr val="bg2">
                    <a:lumMod val="10000"/>
                  </a:schemeClr>
                </a:solidFill>
                <a:latin typeface="Microsoft Sans Serif" pitchFamily="34" charset="0"/>
                <a:cs typeface="Microsoft Sans Serif" pitchFamily="34" charset="0"/>
              </a:rPr>
              <a:t>المنشودة </a:t>
            </a:r>
            <a:r>
              <a:rPr lang="ar-MA" sz="1100" b="1" dirty="0">
                <a:solidFill>
                  <a:schemeClr val="bg2">
                    <a:lumMod val="10000"/>
                  </a:schemeClr>
                </a:solidFill>
                <a:latin typeface="Microsoft Sans Serif" pitchFamily="34" charset="0"/>
                <a:cs typeface="Microsoft Sans Serif" pitchFamily="34" charset="0"/>
              </a:rPr>
              <a:t>أو عدم القدرة على تدبير وصيانة المشروع </a:t>
            </a:r>
            <a:r>
              <a:rPr lang="ar-MA" sz="1100" dirty="0">
                <a:solidFill>
                  <a:schemeClr val="bg2">
                    <a:lumMod val="10000"/>
                  </a:schemeClr>
                </a:solidFill>
                <a:latin typeface="Microsoft Sans Serif" pitchFamily="34" charset="0"/>
                <a:cs typeface="Microsoft Sans Serif" pitchFamily="34" charset="0"/>
              </a:rPr>
              <a:t>بعد انتهاء الأشغال...</a:t>
            </a:r>
          </a:p>
        </p:txBody>
      </p:sp>
      <p:sp>
        <p:nvSpPr>
          <p:cNvPr id="27" name="Rectangle à coins arrondis 26"/>
          <p:cNvSpPr/>
          <p:nvPr/>
        </p:nvSpPr>
        <p:spPr>
          <a:xfrm flipH="1">
            <a:off x="1730375" y="969963"/>
            <a:ext cx="2593975" cy="207962"/>
          </a:xfrm>
          <a:prstGeom prst="roundRect">
            <a:avLst/>
          </a:prstGeom>
          <a:solidFill>
            <a:schemeClr val="accent3">
              <a:lumMod val="40000"/>
              <a:lumOff val="60000"/>
            </a:schemeClr>
          </a:solidFill>
          <a:ln w="12700">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algn="r" rtl="1" fontAlgn="auto">
              <a:spcBef>
                <a:spcPts val="0"/>
              </a:spcBef>
              <a:spcAft>
                <a:spcPts val="0"/>
              </a:spcAft>
              <a:defRPr/>
            </a:pPr>
            <a:r>
              <a:rPr lang="ar-SA" sz="1100" b="1" dirty="0">
                <a:solidFill>
                  <a:schemeClr val="tx1"/>
                </a:solidFill>
                <a:latin typeface="Microsoft Sans Serif" pitchFamily="34" charset="0"/>
                <a:cs typeface="Microsoft Sans Serif" pitchFamily="34" charset="0"/>
              </a:rPr>
              <a:t>المخاطر في حالة تعبير </a:t>
            </a:r>
            <a:r>
              <a:rPr lang="ar-MA" sz="1100" b="1" dirty="0">
                <a:solidFill>
                  <a:schemeClr val="tx1"/>
                </a:solidFill>
                <a:latin typeface="Microsoft Sans Serif" pitchFamily="34" charset="0"/>
                <a:cs typeface="Microsoft Sans Serif" pitchFamily="34" charset="0"/>
              </a:rPr>
              <a:t>غير دقيق </a:t>
            </a:r>
            <a:r>
              <a:rPr lang="ar-SA" sz="1100" b="1" dirty="0">
                <a:solidFill>
                  <a:schemeClr val="tx1"/>
                </a:solidFill>
                <a:latin typeface="Microsoft Sans Serif" pitchFamily="34" charset="0"/>
                <a:cs typeface="Microsoft Sans Serif" pitchFamily="34" charset="0"/>
              </a:rPr>
              <a:t>عن الحاج</a:t>
            </a:r>
            <a:r>
              <a:rPr lang="ar-MA" sz="1100" b="1" dirty="0">
                <a:solidFill>
                  <a:schemeClr val="tx1"/>
                </a:solidFill>
                <a:latin typeface="Microsoft Sans Serif" pitchFamily="34" charset="0"/>
                <a:cs typeface="Microsoft Sans Serif" pitchFamily="34" charset="0"/>
              </a:rPr>
              <a:t>ي</a:t>
            </a:r>
            <a:r>
              <a:rPr lang="ar-SA" sz="1100" b="1" dirty="0">
                <a:solidFill>
                  <a:schemeClr val="tx1"/>
                </a:solidFill>
                <a:latin typeface="Microsoft Sans Serif" pitchFamily="34" charset="0"/>
                <a:cs typeface="Microsoft Sans Serif" pitchFamily="34" charset="0"/>
              </a:rPr>
              <a:t>ات</a:t>
            </a:r>
            <a:endParaRPr lang="ar-MA" sz="1100" b="1" dirty="0">
              <a:solidFill>
                <a:schemeClr val="tx1"/>
              </a:solidFill>
              <a:latin typeface="Microsoft Sans Serif" pitchFamily="34" charset="0"/>
              <a:cs typeface="Microsoft Sans Serif" pitchFamily="34" charset="0"/>
            </a:endParaRPr>
          </a:p>
        </p:txBody>
      </p:sp>
      <p:sp>
        <p:nvSpPr>
          <p:cNvPr id="36" name="Chevron 35"/>
          <p:cNvSpPr/>
          <p:nvPr/>
        </p:nvSpPr>
        <p:spPr>
          <a:xfrm flipH="1">
            <a:off x="6808498" y="69092"/>
            <a:ext cx="2269418" cy="346293"/>
          </a:xfrm>
          <a:prstGeom prst="chevron">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93502" tIns="46752" rIns="93502" bIns="46752" anchor="ctr"/>
          <a:lstStyle/>
          <a:p>
            <a:pPr algn="ctr" fontAlgn="auto">
              <a:spcAft>
                <a:spcPts val="0"/>
              </a:spcAft>
              <a:defRPr/>
            </a:pPr>
            <a:r>
              <a:rPr lang="ar-M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التعبير عن </a:t>
            </a:r>
            <a:r>
              <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الحاج</a:t>
            </a:r>
            <a:r>
              <a:rPr lang="ar-M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ي</a:t>
            </a:r>
            <a:r>
              <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ات</a:t>
            </a:r>
            <a:endParaRPr lang="fr-FR"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37" name="Chevron 36"/>
          <p:cNvSpPr/>
          <p:nvPr/>
        </p:nvSpPr>
        <p:spPr>
          <a:xfrm flipH="1">
            <a:off x="5459413"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الاستشارة</a:t>
            </a:r>
            <a:endParaRPr lang="fr-FR" sz="1000" b="1" dirty="0">
              <a:solidFill>
                <a:schemeClr val="bg1">
                  <a:lumMod val="75000"/>
                </a:schemeClr>
              </a:solidFill>
              <a:latin typeface="Microsoft Sans Serif" pitchFamily="34" charset="0"/>
              <a:cs typeface="Microsoft Sans Serif" pitchFamily="34" charset="0"/>
            </a:endParaRPr>
          </a:p>
        </p:txBody>
      </p:sp>
      <p:sp>
        <p:nvSpPr>
          <p:cNvPr id="38" name="Chevron 37"/>
          <p:cNvSpPr/>
          <p:nvPr/>
        </p:nvSpPr>
        <p:spPr>
          <a:xfrm flipH="1">
            <a:off x="2762250"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توقيع الصفقة</a:t>
            </a:r>
            <a:endParaRPr lang="ar-SA" sz="1000" b="1" dirty="0">
              <a:solidFill>
                <a:schemeClr val="bg1">
                  <a:lumMod val="75000"/>
                </a:schemeClr>
              </a:solidFill>
              <a:latin typeface="Microsoft Sans Serif" pitchFamily="34" charset="0"/>
              <a:cs typeface="Microsoft Sans Serif" pitchFamily="34" charset="0"/>
            </a:endParaRPr>
          </a:p>
        </p:txBody>
      </p:sp>
      <p:sp>
        <p:nvSpPr>
          <p:cNvPr id="39" name="Chevron 38"/>
          <p:cNvSpPr/>
          <p:nvPr/>
        </p:nvSpPr>
        <p:spPr>
          <a:xfrm flipH="1">
            <a:off x="1414463"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التنفيذ</a:t>
            </a:r>
            <a:r>
              <a:rPr lang="ar-MA" sz="1000" b="1" dirty="0">
                <a:solidFill>
                  <a:schemeClr val="bg1">
                    <a:lumMod val="75000"/>
                  </a:schemeClr>
                </a:solidFill>
                <a:latin typeface="Microsoft Sans Serif" pitchFamily="34" charset="0"/>
                <a:cs typeface="Microsoft Sans Serif" pitchFamily="34" charset="0"/>
              </a:rPr>
              <a:t> والتتبع</a:t>
            </a:r>
            <a:endParaRPr lang="ar-SA" sz="1000" b="1" dirty="0">
              <a:solidFill>
                <a:schemeClr val="bg1">
                  <a:lumMod val="75000"/>
                </a:schemeClr>
              </a:solidFill>
              <a:latin typeface="Microsoft Sans Serif" pitchFamily="34" charset="0"/>
              <a:cs typeface="Microsoft Sans Serif" pitchFamily="34" charset="0"/>
            </a:endParaRPr>
          </a:p>
        </p:txBody>
      </p:sp>
      <p:sp>
        <p:nvSpPr>
          <p:cNvPr id="40" name="Chevron 39"/>
          <p:cNvSpPr/>
          <p:nvPr/>
        </p:nvSpPr>
        <p:spPr>
          <a:xfrm flipH="1">
            <a:off x="65088"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الأداء</a:t>
            </a:r>
            <a:endParaRPr lang="fr-FR" sz="1000" b="1" dirty="0">
              <a:solidFill>
                <a:schemeClr val="bg1">
                  <a:lumMod val="75000"/>
                </a:schemeClr>
              </a:solidFill>
              <a:latin typeface="Microsoft Sans Serif" pitchFamily="34" charset="0"/>
              <a:cs typeface="Microsoft Sans Serif" pitchFamily="34" charset="0"/>
            </a:endParaRPr>
          </a:p>
        </p:txBody>
      </p:sp>
      <p:sp>
        <p:nvSpPr>
          <p:cNvPr id="41" name="Chevron 40"/>
          <p:cNvSpPr/>
          <p:nvPr/>
        </p:nvSpPr>
        <p:spPr>
          <a:xfrm flipH="1">
            <a:off x="4111625" y="69850"/>
            <a:ext cx="1360488"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اختيار نائل الصفقة</a:t>
            </a:r>
            <a:endParaRPr lang="fr-FR" sz="1000" b="1" dirty="0">
              <a:solidFill>
                <a:schemeClr val="bg1">
                  <a:lumMod val="75000"/>
                </a:schemeClr>
              </a:solidFill>
              <a:latin typeface="Microsoft Sans Serif" pitchFamily="34" charset="0"/>
              <a:cs typeface="Microsoft Sans Serif" pitchFamily="34" charset="0"/>
            </a:endParaRPr>
          </a:p>
        </p:txBody>
      </p:sp>
      <p:sp>
        <p:nvSpPr>
          <p:cNvPr id="42" name="Chevron 41"/>
          <p:cNvSpPr/>
          <p:nvPr/>
        </p:nvSpPr>
        <p:spPr>
          <a:xfrm flipH="1">
            <a:off x="65088" y="485775"/>
            <a:ext cx="9012237" cy="346075"/>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MA" sz="1400" b="1" dirty="0">
                <a:solidFill>
                  <a:schemeClr val="bg1"/>
                </a:solidFill>
                <a:latin typeface="Bookman Old Style" pitchFamily="18" charset="0"/>
                <a:ea typeface="ＭＳ Ｐゴシック" pitchFamily="-84" charset="-128"/>
              </a:rPr>
              <a:t>رفع التقارير و</a:t>
            </a:r>
            <a:r>
              <a:rPr lang="ar-SA" sz="1400" b="1" dirty="0">
                <a:solidFill>
                  <a:schemeClr val="bg1"/>
                </a:solidFill>
                <a:latin typeface="Bookman Old Style" pitchFamily="18" charset="0"/>
                <a:ea typeface="ＭＳ Ｐゴシック" pitchFamily="-84" charset="-128"/>
              </a:rPr>
              <a:t>التقييم والافتحاص</a:t>
            </a:r>
          </a:p>
        </p:txBody>
      </p:sp>
      <p:sp>
        <p:nvSpPr>
          <p:cNvPr id="29" name="ZoneTexte 1"/>
          <p:cNvSpPr txBox="1"/>
          <p:nvPr/>
        </p:nvSpPr>
        <p:spPr>
          <a:xfrm>
            <a:off x="65088" y="6405563"/>
            <a:ext cx="8997950" cy="247650"/>
          </a:xfrm>
          <a:prstGeom prst="rect">
            <a:avLst/>
          </a:prstGeom>
          <a:noFill/>
        </p:spPr>
        <p:txBody>
          <a:bodyPr lIns="84655" tIns="42328" rIns="84655" bIns="42328">
            <a:spAutoFit/>
          </a:bodyPr>
          <a:lstStyle/>
          <a:p>
            <a:pPr marL="246911" indent="-246911" algn="r" rtl="1" fontAlgn="auto">
              <a:spcBef>
                <a:spcPts val="0"/>
              </a:spcBef>
              <a:spcAft>
                <a:spcPts val="0"/>
              </a:spcAft>
              <a:tabLst>
                <a:tab pos="160199" algn="l"/>
              </a:tabLst>
              <a:defRPr/>
            </a:pPr>
            <a:r>
              <a:rPr lang="ar-MA" sz="1000" b="1" u="sng" dirty="0">
                <a:solidFill>
                  <a:schemeClr val="bg2">
                    <a:lumMod val="10000"/>
                  </a:schemeClr>
                </a:solidFill>
                <a:latin typeface="Microsoft Sans Serif" pitchFamily="34" charset="0"/>
                <a:cs typeface="Microsoft Sans Serif" pitchFamily="34" charset="0"/>
              </a:rPr>
              <a:t>ملحوظة</a:t>
            </a:r>
            <a:r>
              <a:rPr lang="ar-MA" sz="1000" dirty="0">
                <a:solidFill>
                  <a:schemeClr val="bg2">
                    <a:lumMod val="10000"/>
                  </a:schemeClr>
                </a:solidFill>
                <a:latin typeface="Microsoft Sans Serif" pitchFamily="34" charset="0"/>
                <a:cs typeface="Microsoft Sans Serif" pitchFamily="34" charset="0"/>
              </a:rPr>
              <a:t> </a:t>
            </a:r>
            <a:r>
              <a:rPr lang="ar-MA" sz="1000" b="1" dirty="0">
                <a:solidFill>
                  <a:schemeClr val="bg2">
                    <a:lumMod val="10000"/>
                  </a:schemeClr>
                </a:solidFill>
                <a:latin typeface="Microsoft Sans Serif" pitchFamily="34" charset="0"/>
                <a:cs typeface="Microsoft Sans Serif" pitchFamily="34" charset="0"/>
              </a:rPr>
              <a:t>:</a:t>
            </a:r>
            <a:r>
              <a:rPr lang="ar-MA" sz="1000" dirty="0">
                <a:solidFill>
                  <a:schemeClr val="bg2">
                    <a:lumMod val="10000"/>
                  </a:schemeClr>
                </a:solidFill>
                <a:latin typeface="Microsoft Sans Serif" pitchFamily="34" charset="0"/>
                <a:cs typeface="Microsoft Sans Serif" pitchFamily="34" charset="0"/>
              </a:rPr>
              <a:t> يجب ربط الحاجيات بنوعية و تصنيف مشاريع و عمليات المبادرة ومعاييرها (الرجوع إلى الملحقات 1 و 2 المرفقة </a:t>
            </a:r>
            <a:r>
              <a:rPr lang="ar-MA" sz="1000" dirty="0">
                <a:solidFill>
                  <a:schemeClr val="bg2">
                    <a:lumMod val="10000"/>
                  </a:schemeClr>
                </a:solidFill>
                <a:latin typeface="Microsoft Sans Serif" pitchFamily="34" charset="0"/>
                <a:cs typeface="Microsoft Sans Serif" pitchFamily="34" charset="0"/>
                <a:hlinkClick r:id="rId5" action="ppaction://hlinkfile"/>
              </a:rPr>
              <a:t>بالمذكرة التوجيهية  </a:t>
            </a:r>
            <a:r>
              <a:rPr lang="ar-MA" sz="1000" b="1" dirty="0">
                <a:solidFill>
                  <a:schemeClr val="bg2">
                    <a:lumMod val="10000"/>
                  </a:schemeClr>
                </a:solidFill>
                <a:latin typeface="Microsoft Sans Serif" pitchFamily="34" charset="0"/>
                <a:cs typeface="Microsoft Sans Serif" pitchFamily="34" charset="0"/>
                <a:hlinkClick r:id="rId5" action="ppaction://hlinkfile"/>
              </a:rPr>
              <a:t>2011 - 2015</a:t>
            </a:r>
            <a:r>
              <a:rPr lang="ar-MA" sz="1000" dirty="0">
                <a:solidFill>
                  <a:schemeClr val="bg2">
                    <a:lumMod val="10000"/>
                  </a:schemeClr>
                </a:solidFill>
                <a:latin typeface="Microsoft Sans Serif" pitchFamily="34" charset="0"/>
                <a:cs typeface="Microsoft Sans Serif" pitchFamily="34" charset="0"/>
                <a:hlinkClick r:id="rId5" action="ppaction://hlinkfile"/>
              </a:rPr>
              <a:t> للمبادرة الوطنية للتنمية البشرية</a:t>
            </a:r>
            <a:r>
              <a:rPr lang="ar-MA" sz="1000" dirty="0">
                <a:solidFill>
                  <a:schemeClr val="bg2">
                    <a:lumMod val="10000"/>
                  </a:schemeClr>
                </a:solidFill>
                <a:latin typeface="Microsoft Sans Serif" pitchFamily="34" charset="0"/>
                <a:cs typeface="Microsoft Sans Serif" pitchFamily="34" charset="0"/>
              </a:rPr>
              <a:t>)</a:t>
            </a:r>
          </a:p>
        </p:txBody>
      </p:sp>
      <p:sp>
        <p:nvSpPr>
          <p:cNvPr id="58388" name="Slide Number Placeholder 1"/>
          <p:cNvSpPr>
            <a:spLocks noGrp="1"/>
          </p:cNvSpPr>
          <p:nvPr>
            <p:ph type="sldNum" sz="quarter" idx="10"/>
          </p:nvPr>
        </p:nvSpPr>
        <p:spPr bwMode="auto">
          <a:solidFill>
            <a:srgbClr val="006600"/>
          </a:solidFill>
          <a:ln>
            <a:miter lim="800000"/>
            <a:headEnd/>
            <a:tailEnd/>
          </a:ln>
        </p:spPr>
        <p:txBody>
          <a:bodyPr vert="horz" wrap="square" lIns="91440" tIns="45720" rIns="91440" bIns="45720" numCol="1" anchor="t" anchorCtr="0" compatLnSpc="1">
            <a:prstTxWarp prst="textNoShape">
              <a:avLst/>
            </a:prstTxWarp>
          </a:bodyPr>
          <a:lstStyle/>
          <a:p>
            <a:pPr algn="l" defTabSz="1009650" fontAlgn="base">
              <a:spcBef>
                <a:spcPct val="0"/>
              </a:spcBef>
              <a:spcAft>
                <a:spcPct val="0"/>
              </a:spcAft>
              <a:defRPr/>
            </a:pPr>
            <a:fld id="{0B7095D1-8864-48D6-8C08-BDCFBD6512E4}" type="slidenum">
              <a:rPr lang="fr-FR" smtClean="0">
                <a:ea typeface="ＭＳ Ｐゴシック" pitchFamily="-84" charset="-128"/>
              </a:rPr>
              <a:pPr algn="l" defTabSz="1009650" fontAlgn="base">
                <a:spcBef>
                  <a:spcPct val="0"/>
                </a:spcBef>
                <a:spcAft>
                  <a:spcPct val="0"/>
                </a:spcAft>
                <a:defRPr/>
              </a:pPr>
              <a:t>12</a:t>
            </a:fld>
            <a:endParaRPr lang="fr-FR" dirty="0" smtClean="0">
              <a:ea typeface="ＭＳ Ｐゴシック" pitchFamily="-8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flipH="1">
            <a:off x="65083" y="1133405"/>
            <a:ext cx="9009591" cy="4512114"/>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marL="837733" lvl="6" indent="-421807" algn="r" rtl="1">
              <a:spcBef>
                <a:spcPts val="1111"/>
              </a:spcBef>
              <a:defRPr/>
            </a:pPr>
            <a:r>
              <a:rPr lang="ar-MA" sz="1100" dirty="0">
                <a:solidFill>
                  <a:schemeClr val="bg2">
                    <a:lumMod val="10000"/>
                  </a:schemeClr>
                </a:solidFill>
                <a:latin typeface="Microsoft Sans Serif" pitchFamily="34" charset="0"/>
                <a:cs typeface="Microsoft Sans Serif" pitchFamily="34" charset="0"/>
              </a:rPr>
              <a:t>يجب </a:t>
            </a:r>
            <a:r>
              <a:rPr lang="ar-SA" sz="1100" dirty="0">
                <a:solidFill>
                  <a:schemeClr val="bg2">
                    <a:lumMod val="10000"/>
                  </a:schemeClr>
                </a:solidFill>
                <a:latin typeface="Microsoft Sans Serif" pitchFamily="34" charset="0"/>
                <a:cs typeface="Microsoft Sans Serif" pitchFamily="34" charset="0"/>
              </a:rPr>
              <a:t>في بداية السنة أو </a:t>
            </a:r>
            <a:r>
              <a:rPr lang="ar-MA" sz="1100" dirty="0">
                <a:solidFill>
                  <a:schemeClr val="bg2">
                    <a:lumMod val="10000"/>
                  </a:schemeClr>
                </a:solidFill>
                <a:latin typeface="Microsoft Sans Serif" pitchFamily="34" charset="0"/>
                <a:cs typeface="Microsoft Sans Serif" pitchFamily="34" charset="0"/>
              </a:rPr>
              <a:t>في </a:t>
            </a:r>
            <a:r>
              <a:rPr lang="ar-SA" sz="1100" b="1" dirty="0">
                <a:solidFill>
                  <a:schemeClr val="bg2">
                    <a:lumMod val="10000"/>
                  </a:schemeClr>
                </a:solidFill>
                <a:latin typeface="Microsoft Sans Serif" pitchFamily="34" charset="0"/>
                <a:cs typeface="Microsoft Sans Serif" pitchFamily="34" charset="0"/>
              </a:rPr>
              <a:t>بداية المشروع</a:t>
            </a:r>
            <a:r>
              <a:rPr lang="fr-FR" sz="1100" b="1" dirty="0">
                <a:solidFill>
                  <a:schemeClr val="bg2">
                    <a:lumMod val="10000"/>
                  </a:schemeClr>
                </a:solidFill>
                <a:latin typeface="Microsoft Sans Serif" pitchFamily="34" charset="0"/>
                <a:cs typeface="Microsoft Sans Serif" pitchFamily="34" charset="0"/>
              </a:rPr>
              <a:t> </a:t>
            </a:r>
            <a:r>
              <a:rPr lang="ar-MA" sz="1100" b="1" dirty="0">
                <a:solidFill>
                  <a:schemeClr val="bg2">
                    <a:lumMod val="10000"/>
                  </a:schemeClr>
                </a:solidFill>
                <a:latin typeface="Microsoft Sans Serif" pitchFamily="34" charset="0"/>
                <a:cs typeface="Microsoft Sans Serif" pitchFamily="34" charset="0"/>
              </a:rPr>
              <a:t>:</a:t>
            </a:r>
          </a:p>
          <a:p>
            <a:pPr marL="658429" lvl="7" indent="-242502" algn="r" rtl="1">
              <a:spcBef>
                <a:spcPts val="1111"/>
              </a:spcBef>
              <a:buClr>
                <a:srgbClr val="004E76"/>
              </a:buClr>
              <a:buFont typeface="Wingdings" pitchFamily="2" charset="2"/>
              <a:buChar char="q"/>
              <a:defRPr/>
            </a:pPr>
            <a:r>
              <a:rPr lang="ar-SA" sz="1100" b="1" dirty="0">
                <a:solidFill>
                  <a:schemeClr val="bg2">
                    <a:lumMod val="10000"/>
                  </a:schemeClr>
                </a:solidFill>
                <a:latin typeface="Microsoft Sans Serif" pitchFamily="34" charset="0"/>
                <a:cs typeface="Microsoft Sans Serif" pitchFamily="34" charset="0"/>
              </a:rPr>
              <a:t>دراسة جميع ال</a:t>
            </a:r>
            <a:r>
              <a:rPr lang="ar-MA" sz="1100" b="1" dirty="0">
                <a:solidFill>
                  <a:schemeClr val="bg2">
                    <a:lumMod val="10000"/>
                  </a:schemeClr>
                </a:solidFill>
                <a:latin typeface="Microsoft Sans Serif" pitchFamily="34" charset="0"/>
                <a:cs typeface="Microsoft Sans Serif" pitchFamily="34" charset="0"/>
              </a:rPr>
              <a:t>حاجيات</a:t>
            </a:r>
            <a:r>
              <a:rPr lang="ar-SA" sz="1100" b="1" dirty="0">
                <a:solidFill>
                  <a:schemeClr val="bg2">
                    <a:lumMod val="10000"/>
                  </a:schemeClr>
                </a:solidFill>
                <a:latin typeface="Microsoft Sans Serif" pitchFamily="34" charset="0"/>
                <a:cs typeface="Microsoft Sans Serif" pitchFamily="34" charset="0"/>
              </a:rPr>
              <a:t> </a:t>
            </a:r>
            <a:r>
              <a:rPr lang="ar-SA" sz="1100" dirty="0">
                <a:solidFill>
                  <a:schemeClr val="bg2">
                    <a:lumMod val="10000"/>
                  </a:schemeClr>
                </a:solidFill>
                <a:latin typeface="Microsoft Sans Serif" pitchFamily="34" charset="0"/>
                <a:cs typeface="Microsoft Sans Serif" pitchFamily="34" charset="0"/>
              </a:rPr>
              <a:t>لبرمجة </a:t>
            </a:r>
            <a:r>
              <a:rPr lang="ar-MA" sz="1100" dirty="0">
                <a:solidFill>
                  <a:schemeClr val="bg2">
                    <a:lumMod val="10000"/>
                  </a:schemeClr>
                </a:solidFill>
                <a:latin typeface="Microsoft Sans Serif" pitchFamily="34" charset="0"/>
                <a:cs typeface="Microsoft Sans Serif" pitchFamily="34" charset="0"/>
              </a:rPr>
              <a:t>ال</a:t>
            </a:r>
            <a:r>
              <a:rPr lang="ar-SA" sz="1100" dirty="0">
                <a:solidFill>
                  <a:schemeClr val="bg2">
                    <a:lumMod val="10000"/>
                  </a:schemeClr>
                </a:solidFill>
                <a:latin typeface="Microsoft Sans Serif" pitchFamily="34" charset="0"/>
                <a:cs typeface="Microsoft Sans Serif" pitchFamily="34" charset="0"/>
              </a:rPr>
              <a:t>مشتريات ب</a:t>
            </a:r>
            <a:r>
              <a:rPr lang="ar-MA" sz="1100" dirty="0">
                <a:solidFill>
                  <a:schemeClr val="bg2">
                    <a:lumMod val="10000"/>
                  </a:schemeClr>
                </a:solidFill>
                <a:latin typeface="Microsoft Sans Serif" pitchFamily="34" charset="0"/>
                <a:cs typeface="Microsoft Sans Serif" pitchFamily="34" charset="0"/>
              </a:rPr>
              <a:t>شكل </a:t>
            </a:r>
            <a:r>
              <a:rPr lang="ar-SA" sz="1100" dirty="0">
                <a:solidFill>
                  <a:schemeClr val="bg2">
                    <a:lumMod val="10000"/>
                  </a:schemeClr>
                </a:solidFill>
                <a:latin typeface="Microsoft Sans Serif" pitchFamily="34" charset="0"/>
                <a:cs typeface="Microsoft Sans Serif" pitchFamily="34" charset="0"/>
              </a:rPr>
              <a:t>ي</a:t>
            </a:r>
            <a:r>
              <a:rPr lang="ar-MA" sz="1100" dirty="0">
                <a:solidFill>
                  <a:schemeClr val="bg2">
                    <a:lumMod val="10000"/>
                  </a:schemeClr>
                </a:solidFill>
                <a:latin typeface="Microsoft Sans Serif" pitchFamily="34" charset="0"/>
                <a:cs typeface="Microsoft Sans Serif" pitchFamily="34" charset="0"/>
              </a:rPr>
              <a:t>سمح بجمع الأعمال (الأشغال أو التوريدات أو الخدمات) ذات نفس الطبيعة</a:t>
            </a:r>
            <a:r>
              <a:rPr lang="ar-SA" sz="1100" dirty="0">
                <a:solidFill>
                  <a:schemeClr val="bg2">
                    <a:lumMod val="10000"/>
                  </a:schemeClr>
                </a:solidFill>
                <a:latin typeface="Microsoft Sans Serif" pitchFamily="34" charset="0"/>
                <a:cs typeface="Microsoft Sans Serif" pitchFamily="34" charset="0"/>
              </a:rPr>
              <a:t> </a:t>
            </a:r>
            <a:r>
              <a:rPr lang="ar-MA" sz="1100" dirty="0">
                <a:solidFill>
                  <a:schemeClr val="bg2">
                    <a:lumMod val="10000"/>
                  </a:schemeClr>
                </a:solidFill>
                <a:latin typeface="Microsoft Sans Serif" pitchFamily="34" charset="0"/>
                <a:cs typeface="Microsoft Sans Serif" pitchFamily="34" charset="0"/>
              </a:rPr>
              <a:t>في </a:t>
            </a:r>
            <a:r>
              <a:rPr lang="ar-MA" sz="1100" b="1" dirty="0">
                <a:solidFill>
                  <a:schemeClr val="bg2">
                    <a:lumMod val="10000"/>
                  </a:schemeClr>
                </a:solidFill>
                <a:latin typeface="Microsoft Sans Serif" pitchFamily="34" charset="0"/>
                <a:cs typeface="Microsoft Sans Serif" pitchFamily="34" charset="0"/>
              </a:rPr>
              <a:t>صفقات موحدة </a:t>
            </a:r>
            <a:r>
              <a:rPr lang="ar-MA" sz="1100" dirty="0">
                <a:solidFill>
                  <a:schemeClr val="bg2">
                    <a:lumMod val="10000"/>
                  </a:schemeClr>
                </a:solidFill>
                <a:latin typeface="Microsoft Sans Serif" pitchFamily="34" charset="0"/>
                <a:cs typeface="Microsoft Sans Serif" pitchFamily="34" charset="0"/>
              </a:rPr>
              <a:t>(مما يمكن من الاقتصاد في النفقات</a:t>
            </a:r>
            <a:r>
              <a:rPr lang="ar-MA" sz="1100" dirty="0" smtClean="0">
                <a:solidFill>
                  <a:schemeClr val="bg2">
                    <a:lumMod val="10000"/>
                  </a:schemeClr>
                </a:solidFill>
                <a:latin typeface="Microsoft Sans Serif" pitchFamily="34" charset="0"/>
                <a:cs typeface="Microsoft Sans Serif" pitchFamily="34" charset="0"/>
              </a:rPr>
              <a:t>).</a:t>
            </a:r>
            <a:endParaRPr lang="ar-SA" sz="1100" dirty="0">
              <a:solidFill>
                <a:schemeClr val="bg2">
                  <a:lumMod val="10000"/>
                </a:schemeClr>
              </a:solidFill>
              <a:latin typeface="Microsoft Sans Serif" pitchFamily="34" charset="0"/>
              <a:cs typeface="Microsoft Sans Serif" pitchFamily="34" charset="0"/>
            </a:endParaRPr>
          </a:p>
          <a:p>
            <a:pPr marL="837733" lvl="6" indent="-421807" algn="r" rtl="1">
              <a:spcBef>
                <a:spcPts val="1111"/>
              </a:spcBef>
              <a:defRPr/>
            </a:pPr>
            <a:r>
              <a:rPr lang="ar-SA" sz="1100" b="1" dirty="0">
                <a:solidFill>
                  <a:schemeClr val="bg2">
                    <a:lumMod val="10000"/>
                  </a:schemeClr>
                </a:solidFill>
                <a:latin typeface="Microsoft Sans Serif" pitchFamily="34" charset="0"/>
                <a:cs typeface="Microsoft Sans Serif" pitchFamily="34" charset="0"/>
              </a:rPr>
              <a:t>يجب</a:t>
            </a:r>
            <a:r>
              <a:rPr lang="ar-MA" sz="1100" b="1" dirty="0">
                <a:solidFill>
                  <a:schemeClr val="bg2">
                    <a:lumMod val="10000"/>
                  </a:schemeClr>
                </a:solidFill>
                <a:latin typeface="Microsoft Sans Serif" pitchFamily="34" charset="0"/>
                <a:cs typeface="Microsoft Sans Serif" pitchFamily="34" charset="0"/>
              </a:rPr>
              <a:t> عند </a:t>
            </a:r>
            <a:r>
              <a:rPr lang="ar-SA" sz="1100" b="1" dirty="0">
                <a:solidFill>
                  <a:schemeClr val="bg2">
                    <a:lumMod val="10000"/>
                  </a:schemeClr>
                </a:solidFill>
                <a:latin typeface="Microsoft Sans Serif" pitchFamily="34" charset="0"/>
                <a:cs typeface="Microsoft Sans Serif" pitchFamily="34" charset="0"/>
              </a:rPr>
              <a:t>كل عملية اقتناء</a:t>
            </a:r>
            <a:r>
              <a:rPr lang="ar-MA" sz="1100" b="1" dirty="0">
                <a:solidFill>
                  <a:schemeClr val="bg2">
                    <a:lumMod val="10000"/>
                  </a:schemeClr>
                </a:solidFill>
                <a:latin typeface="Microsoft Sans Serif" pitchFamily="34" charset="0"/>
                <a:cs typeface="Microsoft Sans Serif" pitchFamily="34" charset="0"/>
              </a:rPr>
              <a:t> </a:t>
            </a:r>
            <a:r>
              <a:rPr lang="ar-SA" sz="1100" b="1" dirty="0">
                <a:solidFill>
                  <a:schemeClr val="bg2">
                    <a:lumMod val="10000"/>
                  </a:schemeClr>
                </a:solidFill>
                <a:latin typeface="Microsoft Sans Serif" pitchFamily="34" charset="0"/>
                <a:cs typeface="Microsoft Sans Serif" pitchFamily="34" charset="0"/>
              </a:rPr>
              <a:t>:</a:t>
            </a:r>
          </a:p>
          <a:p>
            <a:pPr marL="658429" lvl="6" indent="-242502" algn="r" rtl="1">
              <a:spcBef>
                <a:spcPts val="1111"/>
              </a:spcBef>
              <a:buClr>
                <a:srgbClr val="004E76"/>
              </a:buClr>
              <a:buFont typeface="Wingdings" pitchFamily="2" charset="2"/>
              <a:buChar char="q"/>
              <a:defRPr/>
            </a:pPr>
            <a:r>
              <a:rPr lang="ar-SA" sz="1100" dirty="0">
                <a:solidFill>
                  <a:schemeClr val="bg2">
                    <a:lumMod val="10000"/>
                  </a:schemeClr>
                </a:solidFill>
                <a:latin typeface="Microsoft Sans Serif" pitchFamily="34" charset="0"/>
                <a:cs typeface="Microsoft Sans Serif" pitchFamily="34" charset="0"/>
              </a:rPr>
              <a:t>تحديد </a:t>
            </a:r>
            <a:r>
              <a:rPr lang="ar-SA" sz="1100" b="1" dirty="0">
                <a:solidFill>
                  <a:schemeClr val="bg2">
                    <a:lumMod val="10000"/>
                  </a:schemeClr>
                </a:solidFill>
                <a:latin typeface="Microsoft Sans Serif" pitchFamily="34" charset="0"/>
                <a:cs typeface="Microsoft Sans Serif" pitchFamily="34" charset="0"/>
              </a:rPr>
              <a:t>الإطار العام للحاج</a:t>
            </a:r>
            <a:r>
              <a:rPr lang="ar-MA" sz="1100" b="1" dirty="0">
                <a:solidFill>
                  <a:schemeClr val="bg2">
                    <a:lumMod val="10000"/>
                  </a:schemeClr>
                </a:solidFill>
                <a:latin typeface="Microsoft Sans Serif" pitchFamily="34" charset="0"/>
                <a:cs typeface="Microsoft Sans Serif" pitchFamily="34" charset="0"/>
              </a:rPr>
              <a:t>يات</a:t>
            </a:r>
            <a:r>
              <a:rPr lang="ar-SA" sz="1100" b="1" dirty="0">
                <a:solidFill>
                  <a:schemeClr val="bg2">
                    <a:lumMod val="10000"/>
                  </a:schemeClr>
                </a:solidFill>
                <a:latin typeface="Microsoft Sans Serif" pitchFamily="34" charset="0"/>
                <a:cs typeface="Microsoft Sans Serif" pitchFamily="34" charset="0"/>
              </a:rPr>
              <a:t> </a:t>
            </a:r>
            <a:r>
              <a:rPr lang="ar-SA" sz="1100" dirty="0">
                <a:solidFill>
                  <a:schemeClr val="bg2">
                    <a:lumMod val="10000"/>
                  </a:schemeClr>
                </a:solidFill>
                <a:latin typeface="Microsoft Sans Serif" pitchFamily="34" charset="0"/>
                <a:cs typeface="Microsoft Sans Serif" pitchFamily="34" charset="0"/>
              </a:rPr>
              <a:t>المعبر عنها (الأهداف، </a:t>
            </a:r>
            <a:r>
              <a:rPr lang="ar-MA" sz="1100" dirty="0">
                <a:solidFill>
                  <a:schemeClr val="bg2">
                    <a:lumMod val="10000"/>
                  </a:schemeClr>
                </a:solidFill>
                <a:latin typeface="Microsoft Sans Serif" pitchFamily="34" charset="0"/>
                <a:cs typeface="Microsoft Sans Serif" pitchFamily="34" charset="0"/>
              </a:rPr>
              <a:t>الحدود</a:t>
            </a:r>
            <a:r>
              <a:rPr lang="ar-SA" sz="1100" dirty="0">
                <a:solidFill>
                  <a:schemeClr val="bg2">
                    <a:lumMod val="10000"/>
                  </a:schemeClr>
                </a:solidFill>
                <a:latin typeface="Microsoft Sans Serif" pitchFamily="34" charset="0"/>
                <a:cs typeface="Microsoft Sans Serif" pitchFamily="34" charset="0"/>
              </a:rPr>
              <a:t>،</a:t>
            </a:r>
            <a:r>
              <a:rPr lang="ar-MA" sz="1100" dirty="0">
                <a:solidFill>
                  <a:schemeClr val="bg2">
                    <a:lumMod val="10000"/>
                  </a:schemeClr>
                </a:solidFill>
                <a:latin typeface="Microsoft Sans Serif" pitchFamily="34" charset="0"/>
                <a:cs typeface="Microsoft Sans Serif" pitchFamily="34" charset="0"/>
              </a:rPr>
              <a:t> </a:t>
            </a:r>
            <a:r>
              <a:rPr lang="ar-SA" sz="1100" dirty="0">
                <a:solidFill>
                  <a:schemeClr val="bg2">
                    <a:lumMod val="10000"/>
                  </a:schemeClr>
                </a:solidFill>
                <a:latin typeface="Microsoft Sans Serif" pitchFamily="34" charset="0"/>
                <a:cs typeface="Microsoft Sans Serif" pitchFamily="34" charset="0"/>
              </a:rPr>
              <a:t>الإكراهات)</a:t>
            </a:r>
          </a:p>
          <a:p>
            <a:pPr marL="658429" lvl="6" indent="-242502" algn="r" rtl="1">
              <a:spcBef>
                <a:spcPts val="1111"/>
              </a:spcBef>
              <a:buClr>
                <a:srgbClr val="004E76"/>
              </a:buClr>
              <a:buFont typeface="Wingdings" pitchFamily="2" charset="2"/>
              <a:buChar char="q"/>
              <a:defRPr/>
            </a:pPr>
            <a:r>
              <a:rPr lang="ar-SA" sz="1100" dirty="0">
                <a:solidFill>
                  <a:schemeClr val="bg2">
                    <a:lumMod val="10000"/>
                  </a:schemeClr>
                </a:solidFill>
                <a:latin typeface="Microsoft Sans Serif" pitchFamily="34" charset="0"/>
                <a:cs typeface="Microsoft Sans Serif" pitchFamily="34" charset="0"/>
              </a:rPr>
              <a:t>عدم الإشارة</a:t>
            </a:r>
            <a:r>
              <a:rPr lang="fr-FR" sz="1100" dirty="0">
                <a:solidFill>
                  <a:schemeClr val="bg2">
                    <a:lumMod val="10000"/>
                  </a:schemeClr>
                </a:solidFill>
                <a:latin typeface="Microsoft Sans Serif" pitchFamily="34" charset="0"/>
                <a:cs typeface="Microsoft Sans Serif" pitchFamily="34" charset="0"/>
              </a:rPr>
              <a:t> </a:t>
            </a:r>
            <a:r>
              <a:rPr lang="ar-SA" sz="1100" dirty="0">
                <a:solidFill>
                  <a:schemeClr val="bg2">
                    <a:lumMod val="10000"/>
                  </a:schemeClr>
                </a:solidFill>
                <a:latin typeface="Microsoft Sans Serif" pitchFamily="34" charset="0"/>
                <a:cs typeface="Microsoft Sans Serif" pitchFamily="34" charset="0"/>
              </a:rPr>
              <a:t>إلى أية تسمية</a:t>
            </a:r>
            <a:r>
              <a:rPr lang="ar-MA" sz="1100" dirty="0">
                <a:solidFill>
                  <a:schemeClr val="bg2">
                    <a:lumMod val="10000"/>
                  </a:schemeClr>
                </a:solidFill>
                <a:latin typeface="Microsoft Sans Serif" pitchFamily="34" charset="0"/>
                <a:cs typeface="Microsoft Sans Serif" pitchFamily="34" charset="0"/>
              </a:rPr>
              <a:t> أو </a:t>
            </a:r>
            <a:r>
              <a:rPr lang="ar-SA" sz="1100" dirty="0">
                <a:solidFill>
                  <a:schemeClr val="bg2">
                    <a:lumMod val="10000"/>
                  </a:schemeClr>
                </a:solidFill>
                <a:latin typeface="Microsoft Sans Serif" pitchFamily="34" charset="0"/>
                <a:cs typeface="Microsoft Sans Serif" pitchFamily="34" charset="0"/>
              </a:rPr>
              <a:t>علامة تجارية </a:t>
            </a:r>
            <a:r>
              <a:rPr lang="ar-MA" sz="1100" dirty="0">
                <a:solidFill>
                  <a:schemeClr val="bg2">
                    <a:lumMod val="10000"/>
                  </a:schemeClr>
                </a:solidFill>
                <a:latin typeface="Microsoft Sans Serif" pitchFamily="34" charset="0"/>
                <a:cs typeface="Microsoft Sans Serif" pitchFamily="34" charset="0"/>
              </a:rPr>
              <a:t>خلال تحديد</a:t>
            </a:r>
            <a:r>
              <a:rPr lang="ar-MA" sz="1100" b="1" dirty="0">
                <a:solidFill>
                  <a:schemeClr val="bg2">
                    <a:lumMod val="10000"/>
                  </a:schemeClr>
                </a:solidFill>
                <a:latin typeface="Microsoft Sans Serif" pitchFamily="34" charset="0"/>
                <a:cs typeface="Microsoft Sans Serif" pitchFamily="34" charset="0"/>
              </a:rPr>
              <a:t> </a:t>
            </a:r>
            <a:r>
              <a:rPr lang="ar-SA" sz="1100" b="1" dirty="0">
                <a:solidFill>
                  <a:schemeClr val="bg2">
                    <a:lumMod val="10000"/>
                  </a:schemeClr>
                </a:solidFill>
                <a:latin typeface="Microsoft Sans Serif" pitchFamily="34" charset="0"/>
                <a:cs typeface="Microsoft Sans Serif" pitchFamily="34" charset="0"/>
              </a:rPr>
              <a:t>المواصفات التقنية </a:t>
            </a:r>
            <a:endParaRPr lang="fr-FR" sz="1100" b="1" dirty="0">
              <a:solidFill>
                <a:schemeClr val="bg2">
                  <a:lumMod val="10000"/>
                </a:schemeClr>
              </a:solidFill>
              <a:latin typeface="Microsoft Sans Serif" pitchFamily="34" charset="0"/>
              <a:cs typeface="Microsoft Sans Serif" pitchFamily="34" charset="0"/>
            </a:endParaRPr>
          </a:p>
          <a:p>
            <a:pPr marL="658429" lvl="6" indent="-242502" algn="r" rtl="1">
              <a:spcBef>
                <a:spcPts val="1111"/>
              </a:spcBef>
              <a:buClr>
                <a:srgbClr val="004E76"/>
              </a:buClr>
              <a:buFont typeface="Wingdings" pitchFamily="2" charset="2"/>
              <a:buChar char="q"/>
              <a:defRPr/>
            </a:pPr>
            <a:r>
              <a:rPr lang="ar-SA" sz="1100" dirty="0">
                <a:solidFill>
                  <a:schemeClr val="bg2">
                    <a:lumMod val="10000"/>
                  </a:schemeClr>
                </a:solidFill>
                <a:latin typeface="Microsoft Sans Serif" pitchFamily="34" charset="0"/>
                <a:cs typeface="Microsoft Sans Serif" pitchFamily="34" charset="0"/>
              </a:rPr>
              <a:t>إضافة </a:t>
            </a:r>
            <a:r>
              <a:rPr lang="ar-SA" sz="1100" b="1" dirty="0">
                <a:solidFill>
                  <a:schemeClr val="bg2">
                    <a:lumMod val="10000"/>
                  </a:schemeClr>
                </a:solidFill>
                <a:latin typeface="Microsoft Sans Serif" pitchFamily="34" charset="0"/>
                <a:cs typeface="Microsoft Sans Serif" pitchFamily="34" charset="0"/>
              </a:rPr>
              <a:t>إكراهات البيئة </a:t>
            </a:r>
            <a:r>
              <a:rPr lang="ar-MA" sz="1100" b="1" dirty="0">
                <a:solidFill>
                  <a:schemeClr val="bg2">
                    <a:lumMod val="10000"/>
                  </a:schemeClr>
                </a:solidFill>
                <a:latin typeface="Microsoft Sans Serif" pitchFamily="34" charset="0"/>
                <a:cs typeface="Microsoft Sans Serif" pitchFamily="34" charset="0"/>
              </a:rPr>
              <a:t>والنجاعة</a:t>
            </a:r>
            <a:endParaRPr lang="ar-SA" sz="1100" b="1" dirty="0">
              <a:solidFill>
                <a:schemeClr val="bg2">
                  <a:lumMod val="10000"/>
                </a:schemeClr>
              </a:solidFill>
              <a:latin typeface="Microsoft Sans Serif" pitchFamily="34" charset="0"/>
              <a:cs typeface="Microsoft Sans Serif" pitchFamily="34" charset="0"/>
            </a:endParaRPr>
          </a:p>
          <a:p>
            <a:pPr marL="658429" lvl="6" indent="-242502" algn="r" rtl="1">
              <a:spcBef>
                <a:spcPts val="1111"/>
              </a:spcBef>
              <a:buClr>
                <a:srgbClr val="004E76"/>
              </a:buClr>
              <a:buFont typeface="Wingdings" pitchFamily="2" charset="2"/>
              <a:buChar char="q"/>
              <a:defRPr/>
            </a:pPr>
            <a:r>
              <a:rPr lang="ar-SA" sz="1100" b="1" dirty="0">
                <a:solidFill>
                  <a:schemeClr val="bg2">
                    <a:lumMod val="10000"/>
                  </a:schemeClr>
                </a:solidFill>
                <a:latin typeface="Microsoft Sans Serif" pitchFamily="34" charset="0"/>
                <a:cs typeface="Microsoft Sans Serif" pitchFamily="34" charset="0"/>
              </a:rPr>
              <a:t>إشراك </a:t>
            </a:r>
            <a:r>
              <a:rPr lang="ar-MA" sz="1100" b="1" dirty="0">
                <a:solidFill>
                  <a:schemeClr val="bg2">
                    <a:lumMod val="10000"/>
                  </a:schemeClr>
                </a:solidFill>
                <a:latin typeface="Microsoft Sans Serif" pitchFamily="34" charset="0"/>
                <a:cs typeface="Microsoft Sans Serif" pitchFamily="34" charset="0"/>
              </a:rPr>
              <a:t>واستشارة </a:t>
            </a:r>
            <a:r>
              <a:rPr lang="ar-SA" sz="1100" b="1" dirty="0">
                <a:solidFill>
                  <a:schemeClr val="bg2">
                    <a:lumMod val="10000"/>
                  </a:schemeClr>
                </a:solidFill>
                <a:latin typeface="Microsoft Sans Serif" pitchFamily="34" charset="0"/>
                <a:cs typeface="Microsoft Sans Serif" pitchFamily="34" charset="0"/>
              </a:rPr>
              <a:t>المصالح التقنية </a:t>
            </a:r>
            <a:r>
              <a:rPr lang="ar-MA" sz="1100" b="1" dirty="0">
                <a:solidFill>
                  <a:schemeClr val="bg2">
                    <a:lumMod val="10000"/>
                  </a:schemeClr>
                </a:solidFill>
                <a:latin typeface="Microsoft Sans Serif" pitchFamily="34" charset="0"/>
                <a:cs typeface="Microsoft Sans Serif" pitchFamily="34" charset="0"/>
              </a:rPr>
              <a:t>المعنية و هياكل الدعم </a:t>
            </a:r>
            <a:r>
              <a:rPr lang="ar-SA" sz="1100" b="1" dirty="0">
                <a:solidFill>
                  <a:schemeClr val="bg2">
                    <a:lumMod val="10000"/>
                  </a:schemeClr>
                </a:solidFill>
                <a:latin typeface="Microsoft Sans Serif" pitchFamily="34" charset="0"/>
                <a:cs typeface="Microsoft Sans Serif" pitchFamily="34" charset="0"/>
              </a:rPr>
              <a:t>ابتداء من هذه </a:t>
            </a:r>
            <a:r>
              <a:rPr lang="ar-MA" sz="1100" b="1" dirty="0">
                <a:solidFill>
                  <a:schemeClr val="bg2">
                    <a:lumMod val="10000"/>
                  </a:schemeClr>
                </a:solidFill>
                <a:latin typeface="Microsoft Sans Serif" pitchFamily="34" charset="0"/>
                <a:cs typeface="Microsoft Sans Serif" pitchFamily="34" charset="0"/>
              </a:rPr>
              <a:t>المرحلة </a:t>
            </a:r>
            <a:endParaRPr lang="ar-SA" sz="1100" b="1" dirty="0">
              <a:solidFill>
                <a:schemeClr val="bg2">
                  <a:lumMod val="10000"/>
                </a:schemeClr>
              </a:solidFill>
              <a:latin typeface="Microsoft Sans Serif" pitchFamily="34" charset="0"/>
              <a:cs typeface="Microsoft Sans Serif" pitchFamily="34" charset="0"/>
            </a:endParaRPr>
          </a:p>
          <a:p>
            <a:pPr marL="658429" lvl="6" indent="-242502" algn="r" rtl="1">
              <a:spcBef>
                <a:spcPts val="1111"/>
              </a:spcBef>
              <a:buClr>
                <a:srgbClr val="004E76"/>
              </a:buClr>
              <a:buFont typeface="Wingdings" pitchFamily="2" charset="2"/>
              <a:buChar char="q"/>
              <a:defRPr/>
            </a:pPr>
            <a:r>
              <a:rPr lang="ar-SA" sz="1100" dirty="0">
                <a:solidFill>
                  <a:schemeClr val="bg2">
                    <a:lumMod val="10000"/>
                  </a:schemeClr>
                </a:solidFill>
                <a:latin typeface="Microsoft Sans Serif" pitchFamily="34" charset="0"/>
                <a:cs typeface="Microsoft Sans Serif" pitchFamily="34" charset="0"/>
              </a:rPr>
              <a:t>الاعتماد على </a:t>
            </a:r>
            <a:r>
              <a:rPr lang="ar-SA" sz="1100" dirty="0">
                <a:solidFill>
                  <a:schemeClr val="bg2">
                    <a:lumMod val="10000"/>
                  </a:schemeClr>
                </a:solidFill>
                <a:latin typeface="Microsoft Sans Serif" pitchFamily="34" charset="0"/>
                <a:cs typeface="Microsoft Sans Serif" pitchFamily="34" charset="0"/>
                <a:hlinkClick r:id="rId3" action="ppaction://hlinkpres?slideindex=1&amp;slidetitle="/>
              </a:rPr>
              <a:t>دفاتر الشروط والتحملات النموذجية </a:t>
            </a:r>
            <a:r>
              <a:rPr lang="ar-SA" sz="1100" dirty="0">
                <a:solidFill>
                  <a:schemeClr val="bg2">
                    <a:lumMod val="10000"/>
                  </a:schemeClr>
                </a:solidFill>
                <a:latin typeface="Microsoft Sans Serif" pitchFamily="34" charset="0"/>
                <a:cs typeface="Microsoft Sans Serif" pitchFamily="34" charset="0"/>
              </a:rPr>
              <a:t>لته</a:t>
            </a:r>
            <a:r>
              <a:rPr lang="ar-MA" sz="1100" dirty="0">
                <a:solidFill>
                  <a:schemeClr val="bg2">
                    <a:lumMod val="10000"/>
                  </a:schemeClr>
                </a:solidFill>
                <a:latin typeface="Microsoft Sans Serif" pitchFamily="34" charset="0"/>
                <a:cs typeface="Microsoft Sans Serif" pitchFamily="34" charset="0"/>
              </a:rPr>
              <a:t>ي</a:t>
            </a:r>
            <a:r>
              <a:rPr lang="ar-SA" sz="1100" dirty="0">
                <a:solidFill>
                  <a:schemeClr val="bg2">
                    <a:lumMod val="10000"/>
                  </a:schemeClr>
                </a:solidFill>
                <a:latin typeface="Microsoft Sans Serif" pitchFamily="34" charset="0"/>
                <a:cs typeface="Microsoft Sans Serif" pitchFamily="34" charset="0"/>
              </a:rPr>
              <a:t>يء الشطر الإداري </a:t>
            </a:r>
            <a:r>
              <a:rPr lang="ar-SA" sz="1100" dirty="0">
                <a:solidFill>
                  <a:schemeClr val="bg2">
                    <a:lumMod val="10000"/>
                  </a:schemeClr>
                </a:solidFill>
                <a:latin typeface="Microsoft Sans Serif" pitchFamily="34" charset="0"/>
                <a:cs typeface="Microsoft Sans Serif" pitchFamily="34" charset="0"/>
                <a:hlinkClick r:id="rId3" action="ppaction://hlinkpres?slideindex=1&amp;slidetitle="/>
              </a:rPr>
              <a:t>و</a:t>
            </a:r>
            <a:r>
              <a:rPr lang="ar-MA" sz="1100" dirty="0">
                <a:solidFill>
                  <a:schemeClr val="bg2">
                    <a:lumMod val="10000"/>
                  </a:schemeClr>
                </a:solidFill>
                <a:latin typeface="Microsoft Sans Serif" pitchFamily="34" charset="0"/>
                <a:cs typeface="Microsoft Sans Serif" pitchFamily="34" charset="0"/>
                <a:hlinkClick r:id="rId3" action="ppaction://hlinkpres?slideindex=1&amp;slidetitle="/>
              </a:rPr>
              <a:t>أ</a:t>
            </a:r>
            <a:r>
              <a:rPr lang="ar-SA" sz="1100" dirty="0">
                <a:solidFill>
                  <a:schemeClr val="bg2">
                    <a:lumMod val="10000"/>
                  </a:schemeClr>
                </a:solidFill>
                <a:latin typeface="Microsoft Sans Serif" pitchFamily="34" charset="0"/>
                <a:cs typeface="Microsoft Sans Serif" pitchFamily="34" charset="0"/>
                <a:hlinkClick r:id="rId3" action="ppaction://hlinkpres?slideindex=1&amp;slidetitle="/>
              </a:rPr>
              <a:t>نظم</a:t>
            </a:r>
            <a:r>
              <a:rPr lang="ar-MA" sz="1100" dirty="0">
                <a:solidFill>
                  <a:schemeClr val="bg2">
                    <a:lumMod val="10000"/>
                  </a:schemeClr>
                </a:solidFill>
                <a:latin typeface="Microsoft Sans Serif" pitchFamily="34" charset="0"/>
                <a:cs typeface="Microsoft Sans Serif" pitchFamily="34" charset="0"/>
                <a:hlinkClick r:id="rId3" action="ppaction://hlinkpres?slideindex=1&amp;slidetitle="/>
              </a:rPr>
              <a:t>ة</a:t>
            </a:r>
            <a:r>
              <a:rPr lang="ar-SA" sz="1100" dirty="0">
                <a:solidFill>
                  <a:schemeClr val="bg2">
                    <a:lumMod val="10000"/>
                  </a:schemeClr>
                </a:solidFill>
                <a:latin typeface="Microsoft Sans Serif" pitchFamily="34" charset="0"/>
                <a:cs typeface="Microsoft Sans Serif" pitchFamily="34" charset="0"/>
                <a:hlinkClick r:id="rId3" action="ppaction://hlinkpres?slideindex=1&amp;slidetitle="/>
              </a:rPr>
              <a:t> الاستشارة</a:t>
            </a:r>
            <a:r>
              <a:rPr lang="ar-MA" sz="1100" dirty="0">
                <a:solidFill>
                  <a:schemeClr val="bg2">
                    <a:lumMod val="10000"/>
                  </a:schemeClr>
                </a:solidFill>
                <a:latin typeface="Microsoft Sans Serif" pitchFamily="34" charset="0"/>
                <a:cs typeface="Microsoft Sans Serif" pitchFamily="34" charset="0"/>
                <a:hlinkClick r:id="rId3" action="ppaction://hlinkpres?slideindex=1&amp;slidetitle="/>
              </a:rPr>
              <a:t> النموذجية </a:t>
            </a:r>
            <a:r>
              <a:rPr lang="ar-MA" sz="1100" dirty="0">
                <a:solidFill>
                  <a:schemeClr val="bg2">
                    <a:lumMod val="10000"/>
                  </a:schemeClr>
                </a:solidFill>
                <a:latin typeface="Microsoft Sans Serif" pitchFamily="34" charset="0"/>
                <a:cs typeface="Microsoft Sans Serif" pitchFamily="34" charset="0"/>
              </a:rPr>
              <a:t>(المتوفرين على الموقع </a:t>
            </a:r>
            <a:r>
              <a:rPr lang="fr-FR" sz="1100" dirty="0">
                <a:solidFill>
                  <a:schemeClr val="bg2">
                    <a:lumMod val="10000"/>
                  </a:schemeClr>
                </a:solidFill>
                <a:latin typeface="Microsoft Sans Serif" pitchFamily="34" charset="0"/>
                <a:cs typeface="Microsoft Sans Serif" pitchFamily="34" charset="0"/>
              </a:rPr>
              <a:t> </a:t>
            </a:r>
            <a:r>
              <a:rPr lang="fr-FR" sz="1100" dirty="0">
                <a:solidFill>
                  <a:schemeClr val="bg2">
                    <a:lumMod val="10000"/>
                  </a:schemeClr>
                </a:solidFill>
                <a:latin typeface="Bookman Old Style" pitchFamily="18" charset="0"/>
                <a:hlinkClick r:id="rId4"/>
              </a:rPr>
              <a:t>www.indh.gov.ma</a:t>
            </a:r>
            <a:r>
              <a:rPr lang="ar-MA" sz="1100" dirty="0">
                <a:solidFill>
                  <a:schemeClr val="bg2">
                    <a:lumMod val="10000"/>
                  </a:schemeClr>
                </a:solidFill>
                <a:latin typeface="Microsoft Sans Serif" pitchFamily="34" charset="0"/>
                <a:cs typeface="Microsoft Sans Serif" pitchFamily="34" charset="0"/>
              </a:rPr>
              <a:t>أو</a:t>
            </a:r>
            <a:r>
              <a:rPr lang="fr-FR" sz="1100" dirty="0">
                <a:solidFill>
                  <a:schemeClr val="bg2">
                    <a:lumMod val="10000"/>
                  </a:schemeClr>
                </a:solidFill>
                <a:latin typeface="Microsoft Sans Serif" pitchFamily="34" charset="0"/>
                <a:cs typeface="Microsoft Sans Serif" pitchFamily="34" charset="0"/>
              </a:rPr>
              <a:t> </a:t>
            </a:r>
            <a:r>
              <a:rPr lang="ar-MA" sz="1100" dirty="0">
                <a:solidFill>
                  <a:schemeClr val="bg2">
                    <a:lumMod val="10000"/>
                  </a:schemeClr>
                </a:solidFill>
                <a:latin typeface="Microsoft Sans Serif" pitchFamily="34" charset="0"/>
                <a:cs typeface="Microsoft Sans Serif" pitchFamily="34" charset="0"/>
              </a:rPr>
              <a:t>لدى أقسام العمل الاجتماعي)</a:t>
            </a:r>
            <a:endParaRPr lang="ar-SA" sz="1100" dirty="0">
              <a:solidFill>
                <a:schemeClr val="bg2">
                  <a:lumMod val="10000"/>
                </a:schemeClr>
              </a:solidFill>
              <a:latin typeface="Microsoft Sans Serif" pitchFamily="34" charset="0"/>
              <a:cs typeface="Microsoft Sans Serif" pitchFamily="34" charset="0"/>
            </a:endParaRPr>
          </a:p>
          <a:p>
            <a:pPr marL="658429" lvl="6" indent="-242502" algn="r" rtl="1">
              <a:spcBef>
                <a:spcPts val="1111"/>
              </a:spcBef>
              <a:buClr>
                <a:srgbClr val="004E76"/>
              </a:buClr>
              <a:buFont typeface="Wingdings" pitchFamily="2" charset="2"/>
              <a:buChar char="q"/>
              <a:defRPr/>
            </a:pPr>
            <a:r>
              <a:rPr lang="ar-SA" sz="1100" dirty="0">
                <a:solidFill>
                  <a:schemeClr val="bg2">
                    <a:lumMod val="10000"/>
                  </a:schemeClr>
                </a:solidFill>
                <a:latin typeface="Microsoft Sans Serif" pitchFamily="34" charset="0"/>
                <a:cs typeface="Microsoft Sans Serif" pitchFamily="34" charset="0"/>
              </a:rPr>
              <a:t>تنظيم نقاشات جماعية</a:t>
            </a:r>
            <a:r>
              <a:rPr lang="ar-MA" sz="1100" dirty="0">
                <a:solidFill>
                  <a:schemeClr val="bg2">
                    <a:lumMod val="10000"/>
                  </a:schemeClr>
                </a:solidFill>
                <a:latin typeface="Microsoft Sans Serif" pitchFamily="34" charset="0"/>
                <a:cs typeface="Microsoft Sans Serif" pitchFamily="34" charset="0"/>
              </a:rPr>
              <a:t> ل</a:t>
            </a:r>
            <a:r>
              <a:rPr lang="ar-SA" sz="1100" dirty="0">
                <a:solidFill>
                  <a:schemeClr val="bg2">
                    <a:lumMod val="10000"/>
                  </a:schemeClr>
                </a:solidFill>
                <a:latin typeface="Microsoft Sans Serif" pitchFamily="34" charset="0"/>
                <a:cs typeface="Microsoft Sans Serif" pitchFamily="34" charset="0"/>
              </a:rPr>
              <a:t>تجريب </a:t>
            </a:r>
            <a:r>
              <a:rPr lang="ar-SA" sz="1100" b="1" dirty="0">
                <a:solidFill>
                  <a:schemeClr val="bg2">
                    <a:lumMod val="10000"/>
                  </a:schemeClr>
                </a:solidFill>
                <a:latin typeface="Microsoft Sans Serif" pitchFamily="34" charset="0"/>
                <a:cs typeface="Microsoft Sans Serif" pitchFamily="34" charset="0"/>
              </a:rPr>
              <a:t>نظام الاستشارة</a:t>
            </a:r>
            <a:r>
              <a:rPr lang="ar-MA" sz="1100" b="1" dirty="0">
                <a:solidFill>
                  <a:schemeClr val="bg2">
                    <a:lumMod val="10000"/>
                  </a:schemeClr>
                </a:solidFill>
                <a:latin typeface="Microsoft Sans Serif" pitchFamily="34" charset="0"/>
                <a:cs typeface="Microsoft Sans Serif" pitchFamily="34" charset="0"/>
              </a:rPr>
              <a:t> </a:t>
            </a:r>
            <a:r>
              <a:rPr lang="ar-MA" sz="1100" dirty="0">
                <a:solidFill>
                  <a:schemeClr val="bg2">
                    <a:lumMod val="10000"/>
                  </a:schemeClr>
                </a:solidFill>
                <a:latin typeface="Microsoft Sans Serif" pitchFamily="34" charset="0"/>
                <a:cs typeface="Microsoft Sans Serif" pitchFamily="34" charset="0"/>
              </a:rPr>
              <a:t>و</a:t>
            </a:r>
            <a:r>
              <a:rPr lang="ar-SA" sz="1100" dirty="0">
                <a:solidFill>
                  <a:schemeClr val="bg2">
                    <a:lumMod val="10000"/>
                  </a:schemeClr>
                </a:solidFill>
                <a:latin typeface="Microsoft Sans Serif" pitchFamily="34" charset="0"/>
                <a:cs typeface="Microsoft Sans Serif" pitchFamily="34" charset="0"/>
              </a:rPr>
              <a:t>التأكد </a:t>
            </a:r>
            <a:r>
              <a:rPr lang="ar-MA" sz="1100" dirty="0">
                <a:solidFill>
                  <a:schemeClr val="bg2">
                    <a:lumMod val="10000"/>
                  </a:schemeClr>
                </a:solidFill>
                <a:latin typeface="Microsoft Sans Serif" pitchFamily="34" charset="0"/>
                <a:cs typeface="Microsoft Sans Serif" pitchFamily="34" charset="0"/>
              </a:rPr>
              <a:t>من</a:t>
            </a:r>
            <a:r>
              <a:rPr lang="ar-SA" sz="1100" dirty="0">
                <a:solidFill>
                  <a:schemeClr val="bg2">
                    <a:lumMod val="10000"/>
                  </a:schemeClr>
                </a:solidFill>
                <a:latin typeface="Microsoft Sans Serif" pitchFamily="34" charset="0"/>
                <a:cs typeface="Microsoft Sans Serif" pitchFamily="34" charset="0"/>
              </a:rPr>
              <a:t> نجاعة</a:t>
            </a:r>
            <a:r>
              <a:rPr lang="ar-MA" sz="1100" dirty="0">
                <a:solidFill>
                  <a:schemeClr val="bg2">
                    <a:lumMod val="10000"/>
                  </a:schemeClr>
                </a:solidFill>
                <a:latin typeface="Microsoft Sans Serif" pitchFamily="34" charset="0"/>
                <a:cs typeface="Microsoft Sans Serif" pitchFamily="34" charset="0"/>
              </a:rPr>
              <a:t> </a:t>
            </a:r>
            <a:r>
              <a:rPr lang="ar-SA" sz="1100" dirty="0">
                <a:solidFill>
                  <a:schemeClr val="bg2">
                    <a:lumMod val="10000"/>
                  </a:schemeClr>
                </a:solidFill>
                <a:latin typeface="Microsoft Sans Serif" pitchFamily="34" charset="0"/>
                <a:cs typeface="Microsoft Sans Serif" pitchFamily="34" charset="0"/>
              </a:rPr>
              <a:t>استعماله في فحص العروض</a:t>
            </a:r>
          </a:p>
          <a:p>
            <a:pPr marL="658429" lvl="6" indent="-242502" algn="r" rtl="1">
              <a:spcBef>
                <a:spcPts val="1111"/>
              </a:spcBef>
              <a:buClr>
                <a:srgbClr val="004E76"/>
              </a:buClr>
              <a:buFont typeface="Wingdings" pitchFamily="2" charset="2"/>
              <a:buChar char="q"/>
              <a:defRPr/>
            </a:pPr>
            <a:r>
              <a:rPr lang="ar-SA" sz="1100" dirty="0">
                <a:solidFill>
                  <a:schemeClr val="bg2">
                    <a:lumMod val="10000"/>
                  </a:schemeClr>
                </a:solidFill>
                <a:latin typeface="Microsoft Sans Serif" pitchFamily="34" charset="0"/>
                <a:cs typeface="Microsoft Sans Serif" pitchFamily="34" charset="0"/>
              </a:rPr>
              <a:t>وضع </a:t>
            </a:r>
            <a:r>
              <a:rPr lang="ar-SA" sz="1100" b="1" dirty="0">
                <a:solidFill>
                  <a:schemeClr val="bg2">
                    <a:lumMod val="10000"/>
                  </a:schemeClr>
                </a:solidFill>
                <a:latin typeface="Microsoft Sans Serif" pitchFamily="34" charset="0"/>
                <a:cs typeface="Microsoft Sans Serif" pitchFamily="34" charset="0"/>
              </a:rPr>
              <a:t>تقديرات لكلفة </a:t>
            </a:r>
            <a:r>
              <a:rPr lang="ar-SA" sz="1100" dirty="0">
                <a:solidFill>
                  <a:schemeClr val="bg2">
                    <a:lumMod val="10000"/>
                  </a:schemeClr>
                </a:solidFill>
                <a:latin typeface="Microsoft Sans Serif" pitchFamily="34" charset="0"/>
                <a:cs typeface="Microsoft Sans Serif" pitchFamily="34" charset="0"/>
              </a:rPr>
              <a:t>ال</a:t>
            </a:r>
            <a:r>
              <a:rPr lang="ar-MA" sz="1100" dirty="0">
                <a:solidFill>
                  <a:schemeClr val="bg2">
                    <a:lumMod val="10000"/>
                  </a:schemeClr>
                </a:solidFill>
                <a:latin typeface="Microsoft Sans Serif" pitchFamily="34" charset="0"/>
                <a:cs typeface="Microsoft Sans Serif" pitchFamily="34" charset="0"/>
              </a:rPr>
              <a:t>خدمات</a:t>
            </a:r>
            <a:r>
              <a:rPr lang="ar-SA" sz="1100" dirty="0">
                <a:solidFill>
                  <a:schemeClr val="bg2">
                    <a:lumMod val="10000"/>
                  </a:schemeClr>
                </a:solidFill>
                <a:latin typeface="Microsoft Sans Serif" pitchFamily="34" charset="0"/>
                <a:cs typeface="Microsoft Sans Serif" pitchFamily="34" charset="0"/>
              </a:rPr>
              <a:t> المطلوب</a:t>
            </a:r>
            <a:r>
              <a:rPr lang="ar-MA" sz="1100" dirty="0">
                <a:solidFill>
                  <a:schemeClr val="bg2">
                    <a:lumMod val="10000"/>
                  </a:schemeClr>
                </a:solidFill>
                <a:latin typeface="Microsoft Sans Serif" pitchFamily="34" charset="0"/>
                <a:cs typeface="Microsoft Sans Serif" pitchFamily="34" charset="0"/>
              </a:rPr>
              <a:t> انجازها</a:t>
            </a:r>
            <a:endParaRPr lang="ar-SA" sz="1100" dirty="0">
              <a:solidFill>
                <a:schemeClr val="bg2">
                  <a:lumMod val="10000"/>
                </a:schemeClr>
              </a:solidFill>
              <a:latin typeface="Microsoft Sans Serif" pitchFamily="34" charset="0"/>
              <a:cs typeface="Microsoft Sans Serif" pitchFamily="34" charset="0"/>
            </a:endParaRPr>
          </a:p>
        </p:txBody>
      </p:sp>
      <p:sp>
        <p:nvSpPr>
          <p:cNvPr id="21" name="Rectangle à coins arrondis 20"/>
          <p:cNvSpPr/>
          <p:nvPr/>
        </p:nvSpPr>
        <p:spPr>
          <a:xfrm flipH="1">
            <a:off x="6256338" y="995363"/>
            <a:ext cx="2593975" cy="309562"/>
          </a:xfrm>
          <a:prstGeom prst="roundRect">
            <a:avLst/>
          </a:prstGeom>
          <a:solidFill>
            <a:schemeClr val="accent3">
              <a:lumMod val="40000"/>
              <a:lumOff val="60000"/>
            </a:schemeClr>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algn="r" fontAlgn="auto">
              <a:spcBef>
                <a:spcPts val="0"/>
              </a:spcBef>
              <a:spcAft>
                <a:spcPts val="0"/>
              </a:spcAft>
              <a:defRPr/>
            </a:pPr>
            <a:r>
              <a:rPr lang="ar-SA" sz="1100" b="1" dirty="0">
                <a:solidFill>
                  <a:schemeClr val="bg2">
                    <a:lumMod val="10000"/>
                  </a:schemeClr>
                </a:solidFill>
                <a:latin typeface="Microsoft Sans Serif" pitchFamily="34" charset="0"/>
                <a:cs typeface="Microsoft Sans Serif" pitchFamily="34" charset="0"/>
              </a:rPr>
              <a:t>الخطوات المتبعة</a:t>
            </a:r>
            <a:endParaRPr lang="fr-FR" sz="1100" b="1" dirty="0">
              <a:solidFill>
                <a:schemeClr val="bg2">
                  <a:lumMod val="10000"/>
                </a:schemeClr>
              </a:solidFill>
              <a:latin typeface="Microsoft Sans Serif" pitchFamily="34" charset="0"/>
              <a:cs typeface="Microsoft Sans Serif" pitchFamily="34" charset="0"/>
            </a:endParaRPr>
          </a:p>
        </p:txBody>
      </p:sp>
      <p:sp>
        <p:nvSpPr>
          <p:cNvPr id="37" name="Chevron 36"/>
          <p:cNvSpPr/>
          <p:nvPr/>
        </p:nvSpPr>
        <p:spPr>
          <a:xfrm flipH="1">
            <a:off x="6808498" y="69092"/>
            <a:ext cx="2269418" cy="346293"/>
          </a:xfrm>
          <a:prstGeom prst="chevron">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93502" tIns="46752" rIns="93502" bIns="46752" anchor="ctr"/>
          <a:lstStyle/>
          <a:p>
            <a:pPr algn="ctr" fontAlgn="auto">
              <a:spcAft>
                <a:spcPts val="0"/>
              </a:spcAft>
              <a:defRPr/>
            </a:pPr>
            <a:r>
              <a:rPr lang="ar-M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التعبير عن </a:t>
            </a:r>
            <a:r>
              <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الحاج</a:t>
            </a:r>
            <a:r>
              <a:rPr lang="ar-M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ي</a:t>
            </a:r>
            <a:r>
              <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ات</a:t>
            </a:r>
            <a:endParaRPr lang="fr-FR"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38" name="Chevron 37"/>
          <p:cNvSpPr/>
          <p:nvPr/>
        </p:nvSpPr>
        <p:spPr>
          <a:xfrm flipH="1">
            <a:off x="5459413"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الاستشارة</a:t>
            </a:r>
            <a:endParaRPr lang="fr-FR" sz="1000" b="1" dirty="0">
              <a:solidFill>
                <a:schemeClr val="bg1">
                  <a:lumMod val="75000"/>
                </a:schemeClr>
              </a:solidFill>
              <a:latin typeface="Microsoft Sans Serif" pitchFamily="34" charset="0"/>
              <a:cs typeface="Microsoft Sans Serif" pitchFamily="34" charset="0"/>
            </a:endParaRPr>
          </a:p>
        </p:txBody>
      </p:sp>
      <p:sp>
        <p:nvSpPr>
          <p:cNvPr id="39" name="Chevron 38"/>
          <p:cNvSpPr/>
          <p:nvPr/>
        </p:nvSpPr>
        <p:spPr>
          <a:xfrm flipH="1">
            <a:off x="2762250"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توقيع الصفقة</a:t>
            </a:r>
            <a:endParaRPr lang="ar-SA" sz="1000" b="1" dirty="0">
              <a:solidFill>
                <a:schemeClr val="bg1">
                  <a:lumMod val="75000"/>
                </a:schemeClr>
              </a:solidFill>
              <a:latin typeface="Microsoft Sans Serif" pitchFamily="34" charset="0"/>
              <a:cs typeface="Microsoft Sans Serif" pitchFamily="34" charset="0"/>
            </a:endParaRPr>
          </a:p>
        </p:txBody>
      </p:sp>
      <p:sp>
        <p:nvSpPr>
          <p:cNvPr id="40" name="Chevron 39"/>
          <p:cNvSpPr/>
          <p:nvPr/>
        </p:nvSpPr>
        <p:spPr>
          <a:xfrm flipH="1">
            <a:off x="1414463"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التنفيذ</a:t>
            </a:r>
            <a:r>
              <a:rPr lang="ar-MA" sz="1000" b="1" dirty="0">
                <a:solidFill>
                  <a:schemeClr val="bg1">
                    <a:lumMod val="75000"/>
                  </a:schemeClr>
                </a:solidFill>
                <a:latin typeface="Microsoft Sans Serif" pitchFamily="34" charset="0"/>
                <a:cs typeface="Microsoft Sans Serif" pitchFamily="34" charset="0"/>
              </a:rPr>
              <a:t> والتتبع</a:t>
            </a:r>
            <a:endParaRPr lang="ar-SA" sz="1000" b="1" dirty="0">
              <a:solidFill>
                <a:schemeClr val="bg1">
                  <a:lumMod val="75000"/>
                </a:schemeClr>
              </a:solidFill>
              <a:latin typeface="Microsoft Sans Serif" pitchFamily="34" charset="0"/>
              <a:cs typeface="Microsoft Sans Serif" pitchFamily="34" charset="0"/>
            </a:endParaRPr>
          </a:p>
        </p:txBody>
      </p:sp>
      <p:sp>
        <p:nvSpPr>
          <p:cNvPr id="41" name="Chevron 40"/>
          <p:cNvSpPr/>
          <p:nvPr/>
        </p:nvSpPr>
        <p:spPr>
          <a:xfrm flipH="1">
            <a:off x="65088"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الأداء</a:t>
            </a:r>
            <a:endParaRPr lang="fr-FR" sz="1000" b="1" dirty="0">
              <a:solidFill>
                <a:schemeClr val="bg1">
                  <a:lumMod val="75000"/>
                </a:schemeClr>
              </a:solidFill>
              <a:latin typeface="Microsoft Sans Serif" pitchFamily="34" charset="0"/>
              <a:cs typeface="Microsoft Sans Serif" pitchFamily="34" charset="0"/>
            </a:endParaRPr>
          </a:p>
        </p:txBody>
      </p:sp>
      <p:sp>
        <p:nvSpPr>
          <p:cNvPr id="42" name="Chevron 41"/>
          <p:cNvSpPr/>
          <p:nvPr/>
        </p:nvSpPr>
        <p:spPr>
          <a:xfrm flipH="1">
            <a:off x="4111625" y="69850"/>
            <a:ext cx="1360488"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اختيار نائل الصفقة</a:t>
            </a:r>
            <a:endParaRPr lang="fr-FR" sz="1000" b="1" dirty="0">
              <a:solidFill>
                <a:schemeClr val="bg1">
                  <a:lumMod val="75000"/>
                </a:schemeClr>
              </a:solidFill>
              <a:latin typeface="Microsoft Sans Serif" pitchFamily="34" charset="0"/>
              <a:cs typeface="Microsoft Sans Serif" pitchFamily="34" charset="0"/>
            </a:endParaRPr>
          </a:p>
        </p:txBody>
      </p:sp>
      <p:sp>
        <p:nvSpPr>
          <p:cNvPr id="43" name="Chevron 42"/>
          <p:cNvSpPr/>
          <p:nvPr/>
        </p:nvSpPr>
        <p:spPr>
          <a:xfrm flipH="1">
            <a:off x="65088" y="485775"/>
            <a:ext cx="9012237" cy="346075"/>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MA" sz="1400" b="1" dirty="0">
                <a:solidFill>
                  <a:schemeClr val="bg1"/>
                </a:solidFill>
                <a:latin typeface="Bookman Old Style" pitchFamily="18" charset="0"/>
                <a:ea typeface="ＭＳ Ｐゴシック" pitchFamily="-84" charset="-128"/>
                <a:cs typeface="+mn-cs"/>
              </a:rPr>
              <a:t>رفع التقارير و</a:t>
            </a:r>
            <a:r>
              <a:rPr lang="ar-SA" sz="1400" b="1" dirty="0">
                <a:solidFill>
                  <a:schemeClr val="bg1"/>
                </a:solidFill>
                <a:latin typeface="Bookman Old Style" pitchFamily="18" charset="0"/>
                <a:ea typeface="ＭＳ Ｐゴシック" pitchFamily="-84" charset="-128"/>
                <a:cs typeface="+mn-cs"/>
              </a:rPr>
              <a:t>التقييم والافتحاص</a:t>
            </a:r>
          </a:p>
        </p:txBody>
      </p:sp>
      <p:sp>
        <p:nvSpPr>
          <p:cNvPr id="59405" name="Slide Number Placeholder 1"/>
          <p:cNvSpPr>
            <a:spLocks noGrp="1"/>
          </p:cNvSpPr>
          <p:nvPr>
            <p:ph type="sldNum" sz="quarter" idx="10"/>
          </p:nvPr>
        </p:nvSpPr>
        <p:spPr bwMode="auto">
          <a:solidFill>
            <a:srgbClr val="006600"/>
          </a:solidFill>
          <a:ln>
            <a:miter lim="800000"/>
            <a:headEnd/>
            <a:tailEnd/>
          </a:ln>
        </p:spPr>
        <p:txBody>
          <a:bodyPr vert="horz" wrap="square" lIns="91440" tIns="45720" rIns="91440" bIns="45720" numCol="1" anchor="t" anchorCtr="0" compatLnSpc="1">
            <a:prstTxWarp prst="textNoShape">
              <a:avLst/>
            </a:prstTxWarp>
          </a:bodyPr>
          <a:lstStyle/>
          <a:p>
            <a:pPr algn="l" defTabSz="1009650" fontAlgn="base">
              <a:spcBef>
                <a:spcPct val="0"/>
              </a:spcBef>
              <a:spcAft>
                <a:spcPct val="0"/>
              </a:spcAft>
              <a:defRPr/>
            </a:pPr>
            <a:fld id="{19E1B2D4-1336-4CF2-BA53-A524B0EFDCFA}" type="slidenum">
              <a:rPr lang="fr-FR" smtClean="0">
                <a:ea typeface="ＭＳ Ｐゴシック" pitchFamily="-84" charset="-128"/>
              </a:rPr>
              <a:pPr algn="l" defTabSz="1009650" fontAlgn="base">
                <a:spcBef>
                  <a:spcPct val="0"/>
                </a:spcBef>
                <a:spcAft>
                  <a:spcPct val="0"/>
                </a:spcAft>
                <a:defRPr/>
              </a:pPr>
              <a:t>13</a:t>
            </a:fld>
            <a:endParaRPr lang="fr-FR" dirty="0" smtClean="0">
              <a:ea typeface="ＭＳ Ｐゴシック" pitchFamily="-84" charset="-128"/>
            </a:endParaRPr>
          </a:p>
        </p:txBody>
      </p:sp>
      <p:sp>
        <p:nvSpPr>
          <p:cNvPr id="13" name="Rectangle 12"/>
          <p:cNvSpPr/>
          <p:nvPr/>
        </p:nvSpPr>
        <p:spPr>
          <a:xfrm flipH="1">
            <a:off x="65088" y="5514975"/>
            <a:ext cx="8656637" cy="1030288"/>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marL="2939" algn="r" rtl="1" fontAlgn="auto">
              <a:spcBef>
                <a:spcPts val="185"/>
              </a:spcBef>
              <a:spcAft>
                <a:spcPts val="0"/>
              </a:spcAft>
              <a:defRPr/>
            </a:pPr>
            <a:r>
              <a:rPr lang="ar-SA" sz="1100" dirty="0">
                <a:solidFill>
                  <a:schemeClr val="bg2">
                    <a:lumMod val="10000"/>
                  </a:schemeClr>
                </a:solidFill>
                <a:latin typeface="Microsoft Sans Serif" pitchFamily="34" charset="0"/>
                <a:cs typeface="Microsoft Sans Serif" pitchFamily="34" charset="0"/>
              </a:rPr>
              <a:t>الأكيد </a:t>
            </a:r>
            <a:r>
              <a:rPr lang="ar-MA" sz="1100" dirty="0">
                <a:solidFill>
                  <a:schemeClr val="bg2">
                    <a:lumMod val="10000"/>
                  </a:schemeClr>
                </a:solidFill>
                <a:latin typeface="Microsoft Sans Serif" pitchFamily="34" charset="0"/>
                <a:cs typeface="Microsoft Sans Serif" pitchFamily="34" charset="0"/>
              </a:rPr>
              <a:t>أنك </a:t>
            </a:r>
            <a:r>
              <a:rPr lang="ar-MA" sz="1100" b="1" dirty="0">
                <a:solidFill>
                  <a:schemeClr val="bg2">
                    <a:lumMod val="10000"/>
                  </a:schemeClr>
                </a:solidFill>
                <a:latin typeface="Microsoft Sans Serif" pitchFamily="34" charset="0"/>
                <a:cs typeface="Microsoft Sans Serif" pitchFamily="34" charset="0"/>
              </a:rPr>
              <a:t>لست الأول </a:t>
            </a:r>
            <a:r>
              <a:rPr lang="ar-MA" sz="1100" dirty="0">
                <a:solidFill>
                  <a:schemeClr val="bg2">
                    <a:lumMod val="10000"/>
                  </a:schemeClr>
                </a:solidFill>
                <a:latin typeface="Microsoft Sans Serif" pitchFamily="34" charset="0"/>
                <a:cs typeface="Microsoft Sans Serif" pitchFamily="34" charset="0"/>
              </a:rPr>
              <a:t>المعبر عن مثل هذه المتطلبات و </a:t>
            </a:r>
            <a:r>
              <a:rPr lang="ar-SA" sz="1100" dirty="0">
                <a:solidFill>
                  <a:schemeClr val="bg2">
                    <a:lumMod val="10000"/>
                  </a:schemeClr>
                </a:solidFill>
                <a:latin typeface="Microsoft Sans Serif" pitchFamily="34" charset="0"/>
                <a:cs typeface="Microsoft Sans Serif" pitchFamily="34" charset="0"/>
              </a:rPr>
              <a:t>أن </a:t>
            </a:r>
            <a:r>
              <a:rPr lang="ar-MA" sz="1100" dirty="0">
                <a:solidFill>
                  <a:schemeClr val="bg2">
                    <a:lumMod val="10000"/>
                  </a:schemeClr>
                </a:solidFill>
                <a:latin typeface="Microsoft Sans Serif" pitchFamily="34" charset="0"/>
                <a:cs typeface="Microsoft Sans Serif" pitchFamily="34" charset="0"/>
              </a:rPr>
              <a:t>صفقات </a:t>
            </a:r>
            <a:r>
              <a:rPr lang="ar-SA" sz="1100" dirty="0">
                <a:solidFill>
                  <a:schemeClr val="bg2">
                    <a:lumMod val="10000"/>
                  </a:schemeClr>
                </a:solidFill>
                <a:latin typeface="Microsoft Sans Serif" pitchFamily="34" charset="0"/>
                <a:cs typeface="Microsoft Sans Serif" pitchFamily="34" charset="0"/>
              </a:rPr>
              <a:t>مماثل</a:t>
            </a:r>
            <a:r>
              <a:rPr lang="ar-MA" sz="1100" dirty="0">
                <a:solidFill>
                  <a:schemeClr val="bg2">
                    <a:lumMod val="10000"/>
                  </a:schemeClr>
                </a:solidFill>
                <a:latin typeface="Microsoft Sans Serif" pitchFamily="34" charset="0"/>
                <a:cs typeface="Microsoft Sans Serif" pitchFamily="34" charset="0"/>
              </a:rPr>
              <a:t>ة</a:t>
            </a:r>
            <a:r>
              <a:rPr lang="ar-SA" sz="1100" dirty="0">
                <a:solidFill>
                  <a:schemeClr val="bg2">
                    <a:lumMod val="10000"/>
                  </a:schemeClr>
                </a:solidFill>
                <a:latin typeface="Microsoft Sans Serif" pitchFamily="34" charset="0"/>
                <a:cs typeface="Microsoft Sans Serif" pitchFamily="34" charset="0"/>
              </a:rPr>
              <a:t> قد تم إ</a:t>
            </a:r>
            <a:r>
              <a:rPr lang="ar-MA" sz="1100" dirty="0">
                <a:solidFill>
                  <a:schemeClr val="bg2">
                    <a:lumMod val="10000"/>
                  </a:schemeClr>
                </a:solidFill>
                <a:latin typeface="Microsoft Sans Serif" pitchFamily="34" charset="0"/>
                <a:cs typeface="Microsoft Sans Serif" pitchFamily="34" charset="0"/>
              </a:rPr>
              <a:t>برامها</a:t>
            </a:r>
            <a:r>
              <a:rPr lang="ar-SA" sz="1100" dirty="0">
                <a:solidFill>
                  <a:schemeClr val="bg2">
                    <a:lumMod val="10000"/>
                  </a:schemeClr>
                </a:solidFill>
                <a:latin typeface="Microsoft Sans Serif" pitchFamily="34" charset="0"/>
                <a:cs typeface="Microsoft Sans Serif" pitchFamily="34" charset="0"/>
              </a:rPr>
              <a:t> من طرف حامل</a:t>
            </a:r>
            <a:r>
              <a:rPr lang="ar-MA" sz="1100" dirty="0">
                <a:solidFill>
                  <a:schemeClr val="bg2">
                    <a:lumMod val="10000"/>
                  </a:schemeClr>
                </a:solidFill>
                <a:latin typeface="Microsoft Sans Serif" pitchFamily="34" charset="0"/>
                <a:cs typeface="Microsoft Sans Serif" pitchFamily="34" charset="0"/>
              </a:rPr>
              <a:t>ي</a:t>
            </a:r>
            <a:r>
              <a:rPr lang="ar-SA" sz="1100" dirty="0">
                <a:solidFill>
                  <a:schemeClr val="bg2">
                    <a:lumMod val="10000"/>
                  </a:schemeClr>
                </a:solidFill>
                <a:latin typeface="Microsoft Sans Serif" pitchFamily="34" charset="0"/>
                <a:cs typeface="Microsoft Sans Serif" pitchFamily="34" charset="0"/>
              </a:rPr>
              <a:t> مش</a:t>
            </a:r>
            <a:r>
              <a:rPr lang="ar-MA" sz="1100" dirty="0">
                <a:solidFill>
                  <a:schemeClr val="bg2">
                    <a:lumMod val="10000"/>
                  </a:schemeClr>
                </a:solidFill>
                <a:latin typeface="Microsoft Sans Serif" pitchFamily="34" charset="0"/>
                <a:cs typeface="Microsoft Sans Serif" pitchFamily="34" charset="0"/>
              </a:rPr>
              <a:t>اريع </a:t>
            </a:r>
            <a:r>
              <a:rPr lang="ar-SA" sz="1100" dirty="0">
                <a:solidFill>
                  <a:schemeClr val="bg2">
                    <a:lumMod val="10000"/>
                  </a:schemeClr>
                </a:solidFill>
                <a:latin typeface="Microsoft Sans Serif" pitchFamily="34" charset="0"/>
                <a:cs typeface="Microsoft Sans Serif" pitchFamily="34" charset="0"/>
              </a:rPr>
              <a:t>آخر</a:t>
            </a:r>
            <a:r>
              <a:rPr lang="ar-MA" sz="1100" dirty="0">
                <a:solidFill>
                  <a:schemeClr val="bg2">
                    <a:lumMod val="10000"/>
                  </a:schemeClr>
                </a:solidFill>
                <a:latin typeface="Microsoft Sans Serif" pitchFamily="34" charset="0"/>
                <a:cs typeface="Microsoft Sans Serif" pitchFamily="34" charset="0"/>
              </a:rPr>
              <a:t>ين. ينصح ب</a:t>
            </a:r>
            <a:r>
              <a:rPr lang="ar-SA" sz="1100" dirty="0">
                <a:solidFill>
                  <a:schemeClr val="bg2">
                    <a:lumMod val="10000"/>
                  </a:schemeClr>
                </a:solidFill>
                <a:latin typeface="Microsoft Sans Serif" pitchFamily="34" charset="0"/>
                <a:cs typeface="Microsoft Sans Serif" pitchFamily="34" charset="0"/>
              </a:rPr>
              <a:t>الاعتماد على دفاتر التحملات الخاصة </a:t>
            </a:r>
            <a:r>
              <a:rPr lang="ar-MA" sz="1100" dirty="0">
                <a:solidFill>
                  <a:schemeClr val="bg2">
                    <a:lumMod val="10000"/>
                  </a:schemeClr>
                </a:solidFill>
                <a:latin typeface="Microsoft Sans Serif" pitchFamily="34" charset="0"/>
                <a:cs typeface="Microsoft Sans Serif" pitchFamily="34" charset="0"/>
              </a:rPr>
              <a:t>ب</a:t>
            </a:r>
            <a:r>
              <a:rPr lang="ar-SA" sz="1100" dirty="0">
                <a:solidFill>
                  <a:schemeClr val="bg2">
                    <a:lumMod val="10000"/>
                  </a:schemeClr>
                </a:solidFill>
                <a:latin typeface="Microsoft Sans Serif" pitchFamily="34" charset="0"/>
                <a:cs typeface="Microsoft Sans Serif" pitchFamily="34" charset="0"/>
              </a:rPr>
              <a:t>ه</a:t>
            </a:r>
            <a:r>
              <a:rPr lang="ar-MA" sz="1100" dirty="0">
                <a:solidFill>
                  <a:schemeClr val="bg2">
                    <a:lumMod val="10000"/>
                  </a:schemeClr>
                </a:solidFill>
                <a:latin typeface="Microsoft Sans Serif" pitchFamily="34" charset="0"/>
                <a:cs typeface="Microsoft Sans Serif" pitchFamily="34" charset="0"/>
              </a:rPr>
              <a:t>ا للاستفادة من نقط قوتها واجتناب نقط ضعفها </a:t>
            </a:r>
            <a:r>
              <a:rPr lang="ar-SA" sz="1100" dirty="0">
                <a:solidFill>
                  <a:schemeClr val="bg2">
                    <a:lumMod val="10000"/>
                  </a:schemeClr>
                </a:solidFill>
                <a:latin typeface="Microsoft Sans Serif" pitchFamily="34" charset="0"/>
                <a:cs typeface="Microsoft Sans Serif" pitchFamily="34" charset="0"/>
              </a:rPr>
              <a:t>(</a:t>
            </a:r>
            <a:r>
              <a:rPr lang="ar-MA" sz="1100" b="1" dirty="0">
                <a:solidFill>
                  <a:schemeClr val="bg2">
                    <a:lumMod val="10000"/>
                  </a:schemeClr>
                </a:solidFill>
                <a:latin typeface="Microsoft Sans Serif" pitchFamily="34" charset="0"/>
                <a:cs typeface="Microsoft Sans Serif" pitchFamily="34" charset="0"/>
              </a:rPr>
              <a:t>اللجوء إلى</a:t>
            </a:r>
            <a:r>
              <a:rPr lang="ar-SA" sz="1100" b="1" dirty="0">
                <a:solidFill>
                  <a:schemeClr val="bg2">
                    <a:lumMod val="10000"/>
                  </a:schemeClr>
                </a:solidFill>
                <a:latin typeface="Microsoft Sans Serif" pitchFamily="34" charset="0"/>
                <a:cs typeface="Microsoft Sans Serif" pitchFamily="34" charset="0"/>
              </a:rPr>
              <a:t> هياكل الدعم</a:t>
            </a:r>
            <a:r>
              <a:rPr lang="ar-MA" sz="1100" b="1" dirty="0">
                <a:solidFill>
                  <a:schemeClr val="bg2">
                    <a:lumMod val="10000"/>
                  </a:schemeClr>
                </a:solidFill>
                <a:latin typeface="Microsoft Sans Serif" pitchFamily="34" charset="0"/>
                <a:cs typeface="Microsoft Sans Serif" pitchFamily="34" charset="0"/>
              </a:rPr>
              <a:t> ل</a:t>
            </a:r>
            <a:r>
              <a:rPr lang="ar-SA" sz="1100" b="1" dirty="0">
                <a:solidFill>
                  <a:schemeClr val="bg2">
                    <a:lumMod val="10000"/>
                  </a:schemeClr>
                </a:solidFill>
                <a:latin typeface="Microsoft Sans Serif" pitchFamily="34" charset="0"/>
                <a:cs typeface="Microsoft Sans Serif" pitchFamily="34" charset="0"/>
              </a:rPr>
              <a:t>توفر لك دفاتر التحملات</a:t>
            </a:r>
            <a:r>
              <a:rPr lang="ar-MA" sz="1100" b="1" dirty="0">
                <a:solidFill>
                  <a:schemeClr val="bg2">
                    <a:lumMod val="10000"/>
                  </a:schemeClr>
                </a:solidFill>
                <a:latin typeface="Microsoft Sans Serif" pitchFamily="34" charset="0"/>
                <a:cs typeface="Microsoft Sans Serif" pitchFamily="34" charset="0"/>
              </a:rPr>
              <a:t> </a:t>
            </a:r>
            <a:r>
              <a:rPr lang="ar-SA" sz="1100" b="1" dirty="0">
                <a:solidFill>
                  <a:schemeClr val="bg2">
                    <a:lumMod val="10000"/>
                  </a:schemeClr>
                </a:solidFill>
                <a:latin typeface="Microsoft Sans Serif" pitchFamily="34" charset="0"/>
                <a:cs typeface="Microsoft Sans Serif" pitchFamily="34" charset="0"/>
              </a:rPr>
              <a:t>المماثلة</a:t>
            </a:r>
            <a:r>
              <a:rPr lang="ar-SA" sz="1100" dirty="0">
                <a:solidFill>
                  <a:schemeClr val="bg2">
                    <a:lumMod val="10000"/>
                  </a:schemeClr>
                </a:solidFill>
                <a:latin typeface="Microsoft Sans Serif" pitchFamily="34" charset="0"/>
                <a:cs typeface="Microsoft Sans Serif" pitchFamily="34" charset="0"/>
              </a:rPr>
              <a:t>) </a:t>
            </a:r>
          </a:p>
        </p:txBody>
      </p:sp>
      <p:pic>
        <p:nvPicPr>
          <p:cNvPr id="59407" name="Picture 2" descr="C:\Users\user dell\Desktop\Images\images (14).jpg"/>
          <p:cNvPicPr>
            <a:picLocks noChangeAspect="1" noChangeArrowheads="1"/>
          </p:cNvPicPr>
          <p:nvPr/>
        </p:nvPicPr>
        <p:blipFill>
          <a:blip r:embed="rId5"/>
          <a:srcRect/>
          <a:stretch>
            <a:fillRect/>
          </a:stretch>
        </p:blipFill>
        <p:spPr bwMode="auto">
          <a:xfrm>
            <a:off x="8721725" y="5856288"/>
            <a:ext cx="292100" cy="347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100"/>
          <p:cNvSpPr/>
          <p:nvPr/>
        </p:nvSpPr>
        <p:spPr>
          <a:xfrm flipH="1">
            <a:off x="7893050" y="1285875"/>
            <a:ext cx="1217613" cy="3794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accent1">
                    <a:lumMod val="75000"/>
                  </a:schemeClr>
                </a:solidFill>
                <a:latin typeface="Microsoft Sans Serif" pitchFamily="34" charset="0"/>
                <a:cs typeface="Microsoft Sans Serif" pitchFamily="34" charset="0"/>
              </a:rPr>
              <a:t>ال</a:t>
            </a:r>
            <a:r>
              <a:rPr lang="ar-SA" sz="1000" b="1" dirty="0">
                <a:solidFill>
                  <a:schemeClr val="accent1">
                    <a:lumMod val="75000"/>
                  </a:schemeClr>
                </a:solidFill>
                <a:latin typeface="Microsoft Sans Serif" pitchFamily="34" charset="0"/>
                <a:cs typeface="Microsoft Sans Serif" pitchFamily="34" charset="0"/>
              </a:rPr>
              <a:t>نمط</a:t>
            </a:r>
            <a:r>
              <a:rPr lang="ar-MA" sz="1000" b="1" dirty="0">
                <a:solidFill>
                  <a:schemeClr val="accent1">
                    <a:lumMod val="75000"/>
                  </a:schemeClr>
                </a:solidFill>
                <a:latin typeface="Microsoft Sans Serif" pitchFamily="34" charset="0"/>
                <a:cs typeface="Microsoft Sans Serif" pitchFamily="34" charset="0"/>
              </a:rPr>
              <a:t> الأمثل</a:t>
            </a:r>
          </a:p>
        </p:txBody>
      </p:sp>
      <p:sp>
        <p:nvSpPr>
          <p:cNvPr id="103" name="Rectangle 102"/>
          <p:cNvSpPr/>
          <p:nvPr/>
        </p:nvSpPr>
        <p:spPr>
          <a:xfrm flipH="1">
            <a:off x="8143875" y="4643438"/>
            <a:ext cx="785813" cy="428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r" rtl="1" fontAlgn="auto">
              <a:spcBef>
                <a:spcPts val="0"/>
              </a:spcBef>
              <a:spcAft>
                <a:spcPts val="0"/>
              </a:spcAft>
              <a:defRPr/>
            </a:pPr>
            <a:r>
              <a:rPr lang="ar-MA" sz="800" b="1" dirty="0">
                <a:solidFill>
                  <a:schemeClr val="bg2">
                    <a:lumMod val="10000"/>
                  </a:schemeClr>
                </a:solidFill>
                <a:latin typeface="Microsoft Sans Serif" pitchFamily="34" charset="0"/>
                <a:cs typeface="Microsoft Sans Serif" pitchFamily="34" charset="0"/>
              </a:rPr>
              <a:t> مبلغ أقل من  000 200 درهم </a:t>
            </a:r>
          </a:p>
          <a:p>
            <a:pPr algn="r" fontAlgn="auto">
              <a:spcBef>
                <a:spcPts val="0"/>
              </a:spcBef>
              <a:spcAft>
                <a:spcPts val="0"/>
              </a:spcAft>
              <a:defRPr/>
            </a:pPr>
            <a:r>
              <a:rPr lang="ar-MA" sz="800" b="1" dirty="0">
                <a:solidFill>
                  <a:schemeClr val="bg2">
                    <a:lumMod val="10000"/>
                  </a:schemeClr>
                </a:solidFill>
                <a:latin typeface="Microsoft Sans Serif" pitchFamily="34" charset="0"/>
                <a:cs typeface="Microsoft Sans Serif" pitchFamily="34" charset="0"/>
              </a:rPr>
              <a:t> </a:t>
            </a:r>
            <a:endParaRPr lang="fr-FR" sz="800" b="1" dirty="0">
              <a:solidFill>
                <a:schemeClr val="bg2">
                  <a:lumMod val="10000"/>
                </a:schemeClr>
              </a:solidFill>
              <a:latin typeface="Microsoft Sans Serif" pitchFamily="34" charset="0"/>
              <a:cs typeface="Microsoft Sans Serif" pitchFamily="34" charset="0"/>
            </a:endParaRPr>
          </a:p>
        </p:txBody>
      </p:sp>
      <p:cxnSp>
        <p:nvCxnSpPr>
          <p:cNvPr id="104" name="Connecteur droit avec flèche 103"/>
          <p:cNvCxnSpPr/>
          <p:nvPr/>
        </p:nvCxnSpPr>
        <p:spPr>
          <a:xfrm rot="10800000">
            <a:off x="8069263" y="1571625"/>
            <a:ext cx="860425" cy="1588"/>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05" name="Losange 104"/>
          <p:cNvSpPr/>
          <p:nvPr/>
        </p:nvSpPr>
        <p:spPr>
          <a:xfrm flipH="1">
            <a:off x="8910638" y="1498600"/>
            <a:ext cx="217487" cy="215900"/>
          </a:xfrm>
          <a:prstGeom prst="diamond">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fontAlgn="auto">
              <a:spcBef>
                <a:spcPts val="0"/>
              </a:spcBef>
              <a:spcAft>
                <a:spcPts val="0"/>
              </a:spcAft>
              <a:defRPr/>
            </a:pPr>
            <a:endParaRPr lang="fr-FR" sz="1200" dirty="0">
              <a:solidFill>
                <a:schemeClr val="bg2">
                  <a:lumMod val="10000"/>
                </a:schemeClr>
              </a:solidFill>
              <a:latin typeface="Microsoft Sans Serif" pitchFamily="34" charset="0"/>
              <a:cs typeface="Microsoft Sans Serif" pitchFamily="34" charset="0"/>
            </a:endParaRPr>
          </a:p>
        </p:txBody>
      </p:sp>
      <p:cxnSp>
        <p:nvCxnSpPr>
          <p:cNvPr id="107" name="Connecteur droit avec flèche 106"/>
          <p:cNvCxnSpPr>
            <a:stCxn id="127" idx="3"/>
          </p:cNvCxnSpPr>
          <p:nvPr/>
        </p:nvCxnSpPr>
        <p:spPr>
          <a:xfrm rot="10800000" flipV="1">
            <a:off x="8069263" y="3036888"/>
            <a:ext cx="841375" cy="7937"/>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8" name="Connecteur droit avec flèche 107"/>
          <p:cNvCxnSpPr/>
          <p:nvPr/>
        </p:nvCxnSpPr>
        <p:spPr>
          <a:xfrm rot="10800000" flipV="1">
            <a:off x="8074025" y="5000625"/>
            <a:ext cx="836613" cy="9525"/>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09" name="Rectangle 108"/>
          <p:cNvSpPr/>
          <p:nvPr/>
        </p:nvSpPr>
        <p:spPr>
          <a:xfrm flipH="1">
            <a:off x="7388225" y="1357313"/>
            <a:ext cx="681038" cy="519112"/>
          </a:xfrm>
          <a:prstGeom prst="rect">
            <a:avLst/>
          </a:prstGeom>
          <a:solidFill>
            <a:srgbClr val="006600"/>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solidFill>
                <a:latin typeface="Microsoft Sans Serif" pitchFamily="34" charset="0"/>
                <a:cs typeface="Microsoft Sans Serif" pitchFamily="34" charset="0"/>
              </a:rPr>
              <a:t>طلب عر</a:t>
            </a:r>
            <a:r>
              <a:rPr lang="ar-MA" sz="1000" b="1" dirty="0">
                <a:solidFill>
                  <a:schemeClr val="bg1"/>
                </a:solidFill>
                <a:latin typeface="Microsoft Sans Serif" pitchFamily="34" charset="0"/>
                <a:cs typeface="Microsoft Sans Serif" pitchFamily="34" charset="0"/>
              </a:rPr>
              <a:t>و</a:t>
            </a:r>
            <a:r>
              <a:rPr lang="ar-SA" sz="1000" b="1" dirty="0">
                <a:solidFill>
                  <a:schemeClr val="bg1"/>
                </a:solidFill>
                <a:latin typeface="Microsoft Sans Serif" pitchFamily="34" charset="0"/>
                <a:cs typeface="Microsoft Sans Serif" pitchFamily="34" charset="0"/>
              </a:rPr>
              <a:t>ض مفتوح</a:t>
            </a:r>
            <a:endParaRPr lang="fr-FR" sz="1000" b="1" dirty="0">
              <a:solidFill>
                <a:schemeClr val="bg1"/>
              </a:solidFill>
              <a:latin typeface="Bookman Old Style" pitchFamily="18" charset="0"/>
            </a:endParaRPr>
          </a:p>
        </p:txBody>
      </p:sp>
      <p:sp>
        <p:nvSpPr>
          <p:cNvPr id="115" name="Rectangle 114"/>
          <p:cNvSpPr/>
          <p:nvPr/>
        </p:nvSpPr>
        <p:spPr>
          <a:xfrm flipH="1">
            <a:off x="5500688" y="1214438"/>
            <a:ext cx="1749425" cy="2519362"/>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marL="76425" indent="-76425" algn="just" rtl="1" fontAlgn="auto">
              <a:lnSpc>
                <a:spcPct val="150000"/>
              </a:lnSpc>
              <a:spcBef>
                <a:spcPts val="0"/>
              </a:spcBef>
              <a:spcAft>
                <a:spcPts val="0"/>
              </a:spcAft>
              <a:buClr>
                <a:srgbClr val="004E76"/>
              </a:buClr>
              <a:buFont typeface="Wingdings" pitchFamily="2" charset="2"/>
              <a:buChar char="§"/>
              <a:defRPr/>
            </a:pPr>
            <a:r>
              <a:rPr lang="ar-MA" sz="1000" dirty="0">
                <a:solidFill>
                  <a:schemeClr val="bg2">
                    <a:lumMod val="10000"/>
                  </a:schemeClr>
                </a:solidFill>
                <a:latin typeface="Microsoft Sans Serif" pitchFamily="34" charset="0"/>
                <a:cs typeface="Microsoft Sans Serif" pitchFamily="34" charset="0"/>
              </a:rPr>
              <a:t>تشكيل لجنة فتح الأظرفة طبقا لمقتضيات اتفاقية الشراكة (في الملحق </a:t>
            </a:r>
            <a:r>
              <a:rPr lang="ar-MA" sz="1000" dirty="0">
                <a:solidFill>
                  <a:schemeClr val="tx2">
                    <a:lumMod val="75000"/>
                  </a:schemeClr>
                </a:solidFill>
                <a:latin typeface="Microsoft Sans Serif" pitchFamily="34" charset="0"/>
                <a:cs typeface="Microsoft Sans Serif" pitchFamily="34" charset="0"/>
                <a:hlinkClick r:id="rId3" action="ppaction://hlinkfile"/>
              </a:rPr>
              <a:t>نموذج رسالة استدعاء أعضاء الجنة</a:t>
            </a:r>
            <a:r>
              <a:rPr lang="ar-MA" sz="1000" dirty="0" smtClean="0">
                <a:solidFill>
                  <a:schemeClr val="tx2">
                    <a:lumMod val="75000"/>
                  </a:schemeClr>
                </a:solidFill>
                <a:latin typeface="Microsoft Sans Serif" pitchFamily="34" charset="0"/>
                <a:cs typeface="Microsoft Sans Serif" pitchFamily="34" charset="0"/>
              </a:rPr>
              <a:t>)</a:t>
            </a:r>
            <a:endParaRPr lang="ar-MA" sz="1000" dirty="0">
              <a:solidFill>
                <a:schemeClr val="bg2">
                  <a:lumMod val="10000"/>
                </a:schemeClr>
              </a:solidFill>
              <a:latin typeface="Microsoft Sans Serif" pitchFamily="34" charset="0"/>
              <a:cs typeface="Microsoft Sans Serif" pitchFamily="34" charset="0"/>
            </a:endParaRPr>
          </a:p>
          <a:p>
            <a:pPr marL="76425" indent="-76425" algn="just" rtl="1" fontAlgn="auto">
              <a:lnSpc>
                <a:spcPct val="150000"/>
              </a:lnSpc>
              <a:spcBef>
                <a:spcPts val="0"/>
              </a:spcBef>
              <a:spcAft>
                <a:spcPts val="0"/>
              </a:spcAft>
              <a:buClr>
                <a:srgbClr val="004E76"/>
              </a:buClr>
              <a:buFont typeface="Wingdings" pitchFamily="2" charset="2"/>
              <a:buChar char="§"/>
              <a:defRPr/>
            </a:pPr>
            <a:r>
              <a:rPr lang="ar-SA" sz="1000" dirty="0">
                <a:solidFill>
                  <a:schemeClr val="bg2">
                    <a:lumMod val="10000"/>
                  </a:schemeClr>
                </a:solidFill>
                <a:latin typeface="Microsoft Sans Serif" pitchFamily="34" charset="0"/>
                <a:cs typeface="Microsoft Sans Serif" pitchFamily="34" charset="0"/>
              </a:rPr>
              <a:t>إرسال ملف طلب العروض إلى لجنة فتح الأظرفة</a:t>
            </a:r>
            <a:r>
              <a:rPr lang="ar-MA" sz="1000" dirty="0">
                <a:solidFill>
                  <a:schemeClr val="bg2">
                    <a:lumMod val="10000"/>
                  </a:schemeClr>
                </a:solidFill>
                <a:latin typeface="Microsoft Sans Serif" pitchFamily="34" charset="0"/>
                <a:cs typeface="Microsoft Sans Serif" pitchFamily="34" charset="0"/>
              </a:rPr>
              <a:t> داخل ا</a:t>
            </a:r>
            <a:r>
              <a:rPr lang="ar-SA" sz="1000" dirty="0">
                <a:solidFill>
                  <a:schemeClr val="bg2">
                    <a:lumMod val="10000"/>
                  </a:schemeClr>
                </a:solidFill>
                <a:latin typeface="Microsoft Sans Serif" pitchFamily="34" charset="0"/>
                <a:cs typeface="Microsoft Sans Serif" pitchFamily="34" charset="0"/>
              </a:rPr>
              <a:t>ل</a:t>
            </a:r>
            <a:r>
              <a:rPr lang="ar-MA" sz="1000" dirty="0">
                <a:solidFill>
                  <a:schemeClr val="bg2">
                    <a:lumMod val="10000"/>
                  </a:schemeClr>
                </a:solidFill>
                <a:latin typeface="Microsoft Sans Serif" pitchFamily="34" charset="0"/>
                <a:cs typeface="Microsoft Sans Serif" pitchFamily="34" charset="0"/>
              </a:rPr>
              <a:t>أ</a:t>
            </a:r>
            <a:r>
              <a:rPr lang="ar-SA" sz="1000" dirty="0">
                <a:solidFill>
                  <a:schemeClr val="bg2">
                    <a:lumMod val="10000"/>
                  </a:schemeClr>
                </a:solidFill>
                <a:latin typeface="Microsoft Sans Serif" pitchFamily="34" charset="0"/>
                <a:cs typeface="Microsoft Sans Serif" pitchFamily="34" charset="0"/>
              </a:rPr>
              <a:t>جل</a:t>
            </a:r>
            <a:r>
              <a:rPr lang="ar-SA" sz="1000" b="1" dirty="0">
                <a:solidFill>
                  <a:schemeClr val="bg2">
                    <a:lumMod val="10000"/>
                  </a:schemeClr>
                </a:solidFill>
                <a:latin typeface="Microsoft Sans Serif" pitchFamily="34" charset="0"/>
                <a:cs typeface="Microsoft Sans Serif" pitchFamily="34" charset="0"/>
              </a:rPr>
              <a:t> الم</a:t>
            </a:r>
            <a:r>
              <a:rPr lang="ar-MA" sz="1000" b="1" dirty="0">
                <a:solidFill>
                  <a:schemeClr val="bg2">
                    <a:lumMod val="10000"/>
                  </a:schemeClr>
                </a:solidFill>
                <a:latin typeface="Microsoft Sans Serif" pitchFamily="34" charset="0"/>
                <a:cs typeface="Microsoft Sans Serif" pitchFamily="34" charset="0"/>
              </a:rPr>
              <a:t>نصوص عليه في مرسوم الصفقات العمومية</a:t>
            </a:r>
          </a:p>
          <a:p>
            <a:pPr marL="76425" indent="-76425" algn="just" rtl="1" fontAlgn="auto">
              <a:lnSpc>
                <a:spcPct val="150000"/>
              </a:lnSpc>
              <a:spcBef>
                <a:spcPts val="0"/>
              </a:spcBef>
              <a:spcAft>
                <a:spcPts val="0"/>
              </a:spcAft>
              <a:buClr>
                <a:srgbClr val="004E76"/>
              </a:buClr>
              <a:buFont typeface="Wingdings" pitchFamily="2" charset="2"/>
              <a:buChar char="§"/>
              <a:defRPr/>
            </a:pPr>
            <a:r>
              <a:rPr lang="ar-SA" sz="1000" dirty="0">
                <a:solidFill>
                  <a:schemeClr val="bg2">
                    <a:lumMod val="10000"/>
                  </a:schemeClr>
                </a:solidFill>
                <a:latin typeface="Microsoft Sans Serif" pitchFamily="34" charset="0"/>
                <a:cs typeface="Microsoft Sans Serif" pitchFamily="34" charset="0"/>
              </a:rPr>
              <a:t>تصرح </a:t>
            </a:r>
            <a:r>
              <a:rPr lang="ar-MA" sz="1000" dirty="0">
                <a:solidFill>
                  <a:schemeClr val="bg2">
                    <a:lumMod val="10000"/>
                  </a:schemeClr>
                </a:solidFill>
                <a:latin typeface="Microsoft Sans Serif" pitchFamily="34" charset="0"/>
                <a:cs typeface="Microsoft Sans Serif" pitchFamily="34" charset="0"/>
              </a:rPr>
              <a:t>ال</a:t>
            </a:r>
            <a:r>
              <a:rPr lang="ar-SA" sz="1000" dirty="0">
                <a:solidFill>
                  <a:schemeClr val="bg2">
                    <a:lumMod val="10000"/>
                  </a:schemeClr>
                </a:solidFill>
                <a:latin typeface="Microsoft Sans Serif" pitchFamily="34" charset="0"/>
                <a:cs typeface="Microsoft Sans Serif" pitchFamily="34" charset="0"/>
              </a:rPr>
              <a:t>لجنة</a:t>
            </a:r>
            <a:r>
              <a:rPr lang="fr-FR" sz="1000" dirty="0">
                <a:solidFill>
                  <a:schemeClr val="bg2">
                    <a:lumMod val="10000"/>
                  </a:schemeClr>
                </a:solidFill>
                <a:latin typeface="Microsoft Sans Serif" pitchFamily="34" charset="0"/>
                <a:cs typeface="Microsoft Sans Serif" pitchFamily="34" charset="0"/>
              </a:rPr>
              <a:t> </a:t>
            </a:r>
            <a:r>
              <a:rPr lang="ar-SA" sz="1000" b="1" dirty="0">
                <a:solidFill>
                  <a:schemeClr val="bg2">
                    <a:lumMod val="10000"/>
                  </a:schemeClr>
                </a:solidFill>
                <a:latin typeface="Microsoft Sans Serif" pitchFamily="34" charset="0"/>
                <a:cs typeface="Microsoft Sans Serif" pitchFamily="34" charset="0"/>
              </a:rPr>
              <a:t>بملاحظاتها</a:t>
            </a:r>
            <a:r>
              <a:rPr lang="ar-SA" sz="1000" dirty="0">
                <a:solidFill>
                  <a:schemeClr val="bg2">
                    <a:lumMod val="10000"/>
                  </a:schemeClr>
                </a:solidFill>
                <a:latin typeface="Microsoft Sans Serif" pitchFamily="34" charset="0"/>
                <a:cs typeface="Microsoft Sans Serif" pitchFamily="34" charset="0"/>
              </a:rPr>
              <a:t> </a:t>
            </a:r>
            <a:r>
              <a:rPr lang="ar-MA" sz="1000" b="1" dirty="0">
                <a:solidFill>
                  <a:schemeClr val="bg2">
                    <a:lumMod val="10000"/>
                  </a:schemeClr>
                </a:solidFill>
                <a:latin typeface="Microsoft Sans Serif" pitchFamily="34" charset="0"/>
                <a:cs typeface="Microsoft Sans Serif" pitchFamily="34" charset="0"/>
              </a:rPr>
              <a:t>على الأقل </a:t>
            </a:r>
            <a:r>
              <a:rPr lang="ar-SA" sz="1000" b="1" dirty="0">
                <a:solidFill>
                  <a:schemeClr val="bg2">
                    <a:lumMod val="10000"/>
                  </a:schemeClr>
                </a:solidFill>
                <a:latin typeface="Microsoft Sans Serif" pitchFamily="34" charset="0"/>
                <a:cs typeface="Microsoft Sans Serif" pitchFamily="34" charset="0"/>
              </a:rPr>
              <a:t>يوم</a:t>
            </a:r>
            <a:r>
              <a:rPr lang="ar-MA" sz="1000" b="1" dirty="0">
                <a:solidFill>
                  <a:schemeClr val="bg2">
                    <a:lumMod val="10000"/>
                  </a:schemeClr>
                </a:solidFill>
                <a:latin typeface="Microsoft Sans Serif" pitchFamily="34" charset="0"/>
                <a:cs typeface="Microsoft Sans Serif" pitchFamily="34" charset="0"/>
              </a:rPr>
              <a:t>ا </a:t>
            </a:r>
            <a:r>
              <a:rPr lang="ar-SA" sz="1000" b="1" dirty="0">
                <a:solidFill>
                  <a:schemeClr val="bg2">
                    <a:lumMod val="10000"/>
                  </a:schemeClr>
                </a:solidFill>
                <a:latin typeface="Microsoft Sans Serif" pitchFamily="34" charset="0"/>
                <a:cs typeface="Microsoft Sans Serif" pitchFamily="34" charset="0"/>
              </a:rPr>
              <a:t>قبل النشر</a:t>
            </a:r>
          </a:p>
          <a:p>
            <a:pPr marL="76425" indent="-76425" algn="just" rtl="1" fontAlgn="auto">
              <a:lnSpc>
                <a:spcPct val="150000"/>
              </a:lnSpc>
              <a:spcBef>
                <a:spcPts val="0"/>
              </a:spcBef>
              <a:spcAft>
                <a:spcPts val="0"/>
              </a:spcAft>
              <a:buClr>
                <a:srgbClr val="004E76"/>
              </a:buClr>
              <a:buFont typeface="Wingdings" pitchFamily="2" charset="2"/>
              <a:buChar char="§"/>
              <a:defRPr/>
            </a:pPr>
            <a:r>
              <a:rPr lang="ar-SA" sz="1000" dirty="0">
                <a:solidFill>
                  <a:schemeClr val="bg2">
                    <a:lumMod val="10000"/>
                  </a:schemeClr>
                </a:solidFill>
                <a:latin typeface="Microsoft Sans Serif" pitchFamily="34" charset="0"/>
                <a:cs typeface="Microsoft Sans Serif" pitchFamily="34" charset="0"/>
              </a:rPr>
              <a:t>الأخ</a:t>
            </a:r>
            <a:r>
              <a:rPr lang="ar-MA" sz="1000" dirty="0">
                <a:solidFill>
                  <a:schemeClr val="bg2">
                    <a:lumMod val="10000"/>
                  </a:schemeClr>
                </a:solidFill>
                <a:latin typeface="Microsoft Sans Serif" pitchFamily="34" charset="0"/>
                <a:cs typeface="Microsoft Sans Serif" pitchFamily="34" charset="0"/>
              </a:rPr>
              <a:t>ذ</a:t>
            </a:r>
            <a:r>
              <a:rPr lang="ar-SA" sz="1000" dirty="0">
                <a:solidFill>
                  <a:schemeClr val="bg2">
                    <a:lumMod val="10000"/>
                  </a:schemeClr>
                </a:solidFill>
                <a:latin typeface="Microsoft Sans Serif" pitchFamily="34" charset="0"/>
                <a:cs typeface="Microsoft Sans Serif" pitchFamily="34" charset="0"/>
              </a:rPr>
              <a:t> بعين الاعتبار ملاحظات اللجنة</a:t>
            </a:r>
          </a:p>
          <a:p>
            <a:pPr marL="76425" indent="-76425" algn="just" rtl="1" fontAlgn="auto">
              <a:lnSpc>
                <a:spcPct val="150000"/>
              </a:lnSpc>
              <a:spcBef>
                <a:spcPts val="0"/>
              </a:spcBef>
              <a:spcAft>
                <a:spcPts val="0"/>
              </a:spcAft>
              <a:buClr>
                <a:srgbClr val="004E76"/>
              </a:buClr>
              <a:buFont typeface="Wingdings" pitchFamily="2" charset="2"/>
              <a:buChar char="§"/>
              <a:defRPr/>
            </a:pPr>
            <a:r>
              <a:rPr lang="ar-MA" sz="1000" dirty="0">
                <a:solidFill>
                  <a:schemeClr val="bg2">
                    <a:lumMod val="10000"/>
                  </a:schemeClr>
                </a:solidFill>
                <a:latin typeface="Microsoft Sans Serif" pitchFamily="34" charset="0"/>
                <a:cs typeface="Microsoft Sans Serif" pitchFamily="34" charset="0"/>
              </a:rPr>
              <a:t>إعادة </a:t>
            </a:r>
            <a:r>
              <a:rPr lang="ar-SA" sz="1000" dirty="0">
                <a:solidFill>
                  <a:schemeClr val="bg2">
                    <a:lumMod val="10000"/>
                  </a:schemeClr>
                </a:solidFill>
                <a:latin typeface="Microsoft Sans Serif" pitchFamily="34" charset="0"/>
                <a:cs typeface="Microsoft Sans Serif" pitchFamily="34" charset="0"/>
              </a:rPr>
              <a:t>إر</a:t>
            </a:r>
            <a:r>
              <a:rPr lang="ar-MA" sz="1000" dirty="0">
                <a:solidFill>
                  <a:schemeClr val="bg2">
                    <a:lumMod val="10000"/>
                  </a:schemeClr>
                </a:solidFill>
                <a:latin typeface="Microsoft Sans Serif" pitchFamily="34" charset="0"/>
                <a:cs typeface="Microsoft Sans Serif" pitchFamily="34" charset="0"/>
              </a:rPr>
              <a:t>سال </a:t>
            </a:r>
            <a:r>
              <a:rPr lang="ar-SA" sz="1000" dirty="0">
                <a:solidFill>
                  <a:schemeClr val="bg2">
                    <a:lumMod val="10000"/>
                  </a:schemeClr>
                </a:solidFill>
                <a:latin typeface="Microsoft Sans Serif" pitchFamily="34" charset="0"/>
                <a:cs typeface="Microsoft Sans Serif" pitchFamily="34" charset="0"/>
              </a:rPr>
              <a:t>الملف إلى اللجنة</a:t>
            </a:r>
          </a:p>
        </p:txBody>
      </p:sp>
      <p:sp>
        <p:nvSpPr>
          <p:cNvPr id="116" name="Rectangle 115"/>
          <p:cNvSpPr/>
          <p:nvPr/>
        </p:nvSpPr>
        <p:spPr>
          <a:xfrm flipH="1">
            <a:off x="2762250" y="1143000"/>
            <a:ext cx="2459038" cy="1446213"/>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just" rtl="1" fontAlgn="auto">
              <a:spcBef>
                <a:spcPts val="555"/>
              </a:spcBef>
              <a:spcAft>
                <a:spcPts val="0"/>
              </a:spcAft>
              <a:defRPr/>
            </a:pPr>
            <a:r>
              <a:rPr lang="ar-SA" sz="1000" dirty="0">
                <a:solidFill>
                  <a:schemeClr val="bg2">
                    <a:lumMod val="10000"/>
                  </a:schemeClr>
                </a:solidFill>
                <a:latin typeface="Microsoft Sans Serif" pitchFamily="34" charset="0"/>
                <a:cs typeface="Microsoft Sans Serif" pitchFamily="34" charset="0"/>
              </a:rPr>
              <a:t>احترام آجال النشر </a:t>
            </a:r>
            <a:r>
              <a:rPr lang="ar-MA" sz="1000" dirty="0">
                <a:solidFill>
                  <a:schemeClr val="bg2">
                    <a:lumMod val="10000"/>
                  </a:schemeClr>
                </a:solidFill>
                <a:latin typeface="Microsoft Sans Serif" pitchFamily="34" charset="0"/>
                <a:cs typeface="Microsoft Sans Serif" pitchFamily="34" charset="0"/>
              </a:rPr>
              <a:t>المحددة : 21 أو 40 يوماً قبل استقبال العروض،</a:t>
            </a:r>
            <a:r>
              <a:rPr lang="ar-SA" sz="1000" b="1" dirty="0">
                <a:solidFill>
                  <a:schemeClr val="bg2">
                    <a:lumMod val="10000"/>
                  </a:schemeClr>
                </a:solidFill>
                <a:latin typeface="Microsoft Sans Serif" pitchFamily="34" charset="0"/>
                <a:cs typeface="Microsoft Sans Serif" pitchFamily="34" charset="0"/>
              </a:rPr>
              <a:t> </a:t>
            </a:r>
            <a:r>
              <a:rPr lang="ar-SA" sz="1000" dirty="0">
                <a:solidFill>
                  <a:schemeClr val="bg2">
                    <a:lumMod val="10000"/>
                  </a:schemeClr>
                </a:solidFill>
                <a:latin typeface="Microsoft Sans Serif" pitchFamily="34" charset="0"/>
                <a:cs typeface="Microsoft Sans Serif" pitchFamily="34" charset="0"/>
              </a:rPr>
              <a:t>وذلك حسب طبيعة </a:t>
            </a:r>
            <a:r>
              <a:rPr lang="ar-MA" sz="1000" dirty="0">
                <a:solidFill>
                  <a:schemeClr val="bg2">
                    <a:lumMod val="10000"/>
                  </a:schemeClr>
                </a:solidFill>
                <a:latin typeface="Microsoft Sans Serif" pitchFamily="34" charset="0"/>
                <a:cs typeface="Microsoft Sans Serif" pitchFamily="34" charset="0"/>
              </a:rPr>
              <a:t>وتقديرات الأعمال </a:t>
            </a:r>
            <a:r>
              <a:rPr lang="ar-SA" sz="1000" dirty="0">
                <a:solidFill>
                  <a:schemeClr val="bg2">
                    <a:lumMod val="10000"/>
                  </a:schemeClr>
                </a:solidFill>
                <a:latin typeface="Microsoft Sans Serif" pitchFamily="34" charset="0"/>
                <a:cs typeface="Microsoft Sans Serif" pitchFamily="34" charset="0"/>
              </a:rPr>
              <a:t>المطلوبة</a:t>
            </a:r>
            <a:r>
              <a:rPr lang="ar-MA" sz="1000" dirty="0">
                <a:solidFill>
                  <a:schemeClr val="bg2">
                    <a:lumMod val="10000"/>
                  </a:schemeClr>
                </a:solidFill>
                <a:latin typeface="Microsoft Sans Serif" pitchFamily="34" charset="0"/>
                <a:cs typeface="Microsoft Sans Serif" pitchFamily="34" charset="0"/>
              </a:rPr>
              <a:t>, الفقرة 1 و2 للمادة  20 من المرسوم رقم 2.12.349 الصادر في 20 مارس 2013 الخاص بالصفقات العمومية</a:t>
            </a:r>
            <a:endParaRPr lang="ar-SA" sz="1000" dirty="0">
              <a:solidFill>
                <a:schemeClr val="bg2">
                  <a:lumMod val="10000"/>
                </a:schemeClr>
              </a:solidFill>
              <a:latin typeface="Microsoft Sans Serif" pitchFamily="34" charset="0"/>
              <a:cs typeface="Microsoft Sans Serif" pitchFamily="34" charset="0"/>
            </a:endParaRPr>
          </a:p>
          <a:p>
            <a:pPr algn="just" rtl="1" fontAlgn="auto">
              <a:spcBef>
                <a:spcPts val="555"/>
              </a:spcBef>
              <a:spcAft>
                <a:spcPts val="0"/>
              </a:spcAft>
              <a:defRPr/>
            </a:pPr>
            <a:r>
              <a:rPr lang="ar-MA" sz="1000" u="sng" dirty="0">
                <a:solidFill>
                  <a:schemeClr val="bg2">
                    <a:lumMod val="10000"/>
                  </a:schemeClr>
                </a:solidFill>
                <a:latin typeface="Microsoft Sans Serif" pitchFamily="34" charset="0"/>
                <a:cs typeface="Microsoft Sans Serif" pitchFamily="34" charset="0"/>
              </a:rPr>
              <a:t>وسائل النشر</a:t>
            </a:r>
            <a:r>
              <a:rPr lang="ar-MA" sz="1000" dirty="0">
                <a:solidFill>
                  <a:schemeClr val="bg2">
                    <a:lumMod val="10000"/>
                  </a:schemeClr>
                </a:solidFill>
                <a:latin typeface="Microsoft Sans Serif" pitchFamily="34" charset="0"/>
                <a:cs typeface="Microsoft Sans Serif" pitchFamily="34" charset="0"/>
              </a:rPr>
              <a:t>: </a:t>
            </a:r>
            <a:r>
              <a:rPr lang="ar-SA" sz="1000" dirty="0">
                <a:solidFill>
                  <a:schemeClr val="bg2">
                    <a:lumMod val="10000"/>
                  </a:schemeClr>
                </a:solidFill>
                <a:latin typeface="Microsoft Sans Serif" pitchFamily="34" charset="0"/>
                <a:cs typeface="Microsoft Sans Serif" pitchFamily="34" charset="0"/>
              </a:rPr>
              <a:t>النشر في جريد</a:t>
            </a:r>
            <a:r>
              <a:rPr lang="ar-MA" sz="1000" dirty="0">
                <a:solidFill>
                  <a:schemeClr val="bg2">
                    <a:lumMod val="10000"/>
                  </a:schemeClr>
                </a:solidFill>
                <a:latin typeface="Microsoft Sans Serif" pitchFamily="34" charset="0"/>
                <a:cs typeface="Microsoft Sans Serif" pitchFamily="34" charset="0"/>
              </a:rPr>
              <a:t>ت</a:t>
            </a:r>
            <a:r>
              <a:rPr lang="ar-SA" sz="1000" dirty="0">
                <a:solidFill>
                  <a:schemeClr val="bg2">
                    <a:lumMod val="10000"/>
                  </a:schemeClr>
                </a:solidFill>
                <a:latin typeface="Microsoft Sans Serif" pitchFamily="34" charset="0"/>
                <a:cs typeface="Microsoft Sans Serif" pitchFamily="34" charset="0"/>
              </a:rPr>
              <a:t>ين على الأقل (واحدة باللغة العربية والأخرى بلغة أجنبية)</a:t>
            </a:r>
            <a:endParaRPr lang="ar-MA" sz="1000" dirty="0">
              <a:solidFill>
                <a:schemeClr val="bg2">
                  <a:lumMod val="10000"/>
                </a:schemeClr>
              </a:solidFill>
              <a:latin typeface="Microsoft Sans Serif" pitchFamily="34" charset="0"/>
              <a:cs typeface="Microsoft Sans Serif" pitchFamily="34" charset="0"/>
            </a:endParaRPr>
          </a:p>
          <a:p>
            <a:pPr algn="just" rtl="1" fontAlgn="auto">
              <a:spcBef>
                <a:spcPts val="555"/>
              </a:spcBef>
              <a:spcAft>
                <a:spcPts val="0"/>
              </a:spcAft>
              <a:defRPr/>
            </a:pPr>
            <a:r>
              <a:rPr lang="ar-MA" sz="1000" dirty="0">
                <a:solidFill>
                  <a:schemeClr val="bg2">
                    <a:lumMod val="10000"/>
                  </a:schemeClr>
                </a:solidFill>
                <a:latin typeface="Microsoft Sans Serif" pitchFamily="34" charset="0"/>
                <a:cs typeface="Microsoft Sans Serif" pitchFamily="34" charset="0"/>
              </a:rPr>
              <a:t>(في الملحق </a:t>
            </a:r>
            <a:r>
              <a:rPr lang="ar-MA" sz="1000" dirty="0">
                <a:solidFill>
                  <a:schemeClr val="tx2">
                    <a:lumMod val="75000"/>
                  </a:schemeClr>
                </a:solidFill>
                <a:latin typeface="Microsoft Sans Serif" pitchFamily="34" charset="0"/>
                <a:cs typeface="Microsoft Sans Serif" pitchFamily="34" charset="0"/>
                <a:hlinkClick r:id="rId4" action="ppaction://hlinkfile"/>
              </a:rPr>
              <a:t>نموذج إعلان عن طلب عروض مفتوح</a:t>
            </a:r>
            <a:r>
              <a:rPr lang="ar-MA" sz="1000" dirty="0">
                <a:solidFill>
                  <a:schemeClr val="tx2">
                    <a:lumMod val="75000"/>
                  </a:schemeClr>
                </a:solidFill>
                <a:latin typeface="Microsoft Sans Serif" pitchFamily="34" charset="0"/>
                <a:cs typeface="Microsoft Sans Serif" pitchFamily="34" charset="0"/>
              </a:rPr>
              <a:t>)</a:t>
            </a:r>
            <a:endParaRPr lang="fr-FR" sz="1000" dirty="0">
              <a:solidFill>
                <a:schemeClr val="bg2">
                  <a:lumMod val="10000"/>
                </a:schemeClr>
              </a:solidFill>
              <a:latin typeface="Microsoft Sans Serif" pitchFamily="34" charset="0"/>
              <a:cs typeface="Microsoft Sans Serif" pitchFamily="34" charset="0"/>
            </a:endParaRPr>
          </a:p>
        </p:txBody>
      </p:sp>
      <p:sp>
        <p:nvSpPr>
          <p:cNvPr id="120" name="Rectangle 119"/>
          <p:cNvSpPr/>
          <p:nvPr/>
        </p:nvSpPr>
        <p:spPr>
          <a:xfrm flipH="1">
            <a:off x="63500" y="3786188"/>
            <a:ext cx="1146175" cy="727075"/>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b"/>
          <a:lstStyle/>
          <a:p>
            <a:pPr algn="just" rtl="1" fontAlgn="auto">
              <a:spcBef>
                <a:spcPts val="0"/>
              </a:spcBef>
              <a:spcAft>
                <a:spcPts val="0"/>
              </a:spcAft>
              <a:defRPr/>
            </a:pPr>
            <a:r>
              <a:rPr lang="ar-SA" sz="1000" dirty="0">
                <a:solidFill>
                  <a:schemeClr val="tx1"/>
                </a:solidFill>
                <a:latin typeface="Microsoft Sans Serif" pitchFamily="34" charset="0"/>
                <a:cs typeface="Microsoft Sans Serif" pitchFamily="34" charset="0"/>
              </a:rPr>
              <a:t>إلى غاية التاريخ المحدد للتفاوض</a:t>
            </a:r>
            <a:endParaRPr lang="ar-MA" sz="1000" dirty="0">
              <a:solidFill>
                <a:schemeClr val="tx1"/>
              </a:solidFill>
              <a:latin typeface="Microsoft Sans Serif" pitchFamily="34" charset="0"/>
              <a:cs typeface="Microsoft Sans Serif" pitchFamily="34" charset="0"/>
            </a:endParaRPr>
          </a:p>
          <a:p>
            <a:pPr algn="just" rtl="1" fontAlgn="auto">
              <a:spcBef>
                <a:spcPts val="0"/>
              </a:spcBef>
              <a:spcAft>
                <a:spcPts val="0"/>
              </a:spcAft>
              <a:defRPr/>
            </a:pPr>
            <a:r>
              <a:rPr lang="ar-MA" sz="1000" dirty="0">
                <a:solidFill>
                  <a:schemeClr val="bg2">
                    <a:lumMod val="10000"/>
                  </a:schemeClr>
                </a:solidFill>
                <a:latin typeface="Microsoft Sans Serif" pitchFamily="34" charset="0"/>
                <a:cs typeface="Microsoft Sans Serif" pitchFamily="34" charset="0"/>
              </a:rPr>
              <a:t>(المادة 85 من</a:t>
            </a:r>
            <a:r>
              <a:rPr lang="ar-MA" sz="1000" b="1" dirty="0">
                <a:solidFill>
                  <a:schemeClr val="bg2">
                    <a:lumMod val="10000"/>
                  </a:schemeClr>
                </a:solidFill>
                <a:latin typeface="Microsoft Sans Serif" pitchFamily="34" charset="0"/>
                <a:cs typeface="Microsoft Sans Serif" pitchFamily="34" charset="0"/>
              </a:rPr>
              <a:t> </a:t>
            </a:r>
            <a:r>
              <a:rPr lang="ar-MA" sz="1000" dirty="0">
                <a:solidFill>
                  <a:schemeClr val="bg2">
                    <a:lumMod val="10000"/>
                  </a:schemeClr>
                </a:solidFill>
                <a:latin typeface="Microsoft Sans Serif" pitchFamily="34" charset="0"/>
                <a:cs typeface="Microsoft Sans Serif" pitchFamily="34" charset="0"/>
              </a:rPr>
              <a:t>المرسوم السابق ذكره)</a:t>
            </a:r>
            <a:endParaRPr lang="fr-FR" sz="1000" dirty="0">
              <a:solidFill>
                <a:schemeClr val="bg2">
                  <a:lumMod val="10000"/>
                </a:schemeClr>
              </a:solidFill>
              <a:latin typeface="Microsoft Sans Serif" pitchFamily="34" charset="0"/>
              <a:cs typeface="Microsoft Sans Serif" pitchFamily="34" charset="0"/>
            </a:endParaRPr>
          </a:p>
        </p:txBody>
      </p:sp>
      <p:sp>
        <p:nvSpPr>
          <p:cNvPr id="121" name="Rectangle 120"/>
          <p:cNvSpPr/>
          <p:nvPr/>
        </p:nvSpPr>
        <p:spPr>
          <a:xfrm flipH="1">
            <a:off x="5500688" y="4572000"/>
            <a:ext cx="1749425" cy="693738"/>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just" rtl="1" fontAlgn="auto">
              <a:spcBef>
                <a:spcPts val="0"/>
              </a:spcBef>
              <a:spcAft>
                <a:spcPts val="0"/>
              </a:spcAft>
              <a:defRPr/>
            </a:pPr>
            <a:r>
              <a:rPr lang="ar-MA" sz="1000" dirty="0">
                <a:solidFill>
                  <a:schemeClr val="bg2">
                    <a:lumMod val="10000"/>
                  </a:schemeClr>
                </a:solidFill>
                <a:latin typeface="Microsoft Sans Serif" pitchFamily="34" charset="0"/>
                <a:cs typeface="Microsoft Sans Serif" pitchFamily="34" charset="0"/>
              </a:rPr>
              <a:t>يستحسن </a:t>
            </a:r>
            <a:r>
              <a:rPr lang="ar-SA" sz="1000" dirty="0">
                <a:solidFill>
                  <a:schemeClr val="bg2">
                    <a:lumMod val="10000"/>
                  </a:schemeClr>
                </a:solidFill>
                <a:latin typeface="Microsoft Sans Serif" pitchFamily="34" charset="0"/>
                <a:cs typeface="Microsoft Sans Serif" pitchFamily="34" charset="0"/>
              </a:rPr>
              <a:t>إرسال </a:t>
            </a:r>
            <a:r>
              <a:rPr lang="ar-MA" sz="1000" dirty="0">
                <a:solidFill>
                  <a:schemeClr val="bg2">
                    <a:lumMod val="10000"/>
                  </a:schemeClr>
                </a:solidFill>
                <a:latin typeface="Microsoft Sans Serif" pitchFamily="34" charset="0"/>
                <a:cs typeface="Microsoft Sans Serif" pitchFamily="34" charset="0"/>
              </a:rPr>
              <a:t>ملف الاستشارة </a:t>
            </a:r>
            <a:r>
              <a:rPr lang="ar-SA" sz="1000" dirty="0">
                <a:solidFill>
                  <a:schemeClr val="bg2">
                    <a:lumMod val="10000"/>
                  </a:schemeClr>
                </a:solidFill>
                <a:latin typeface="Microsoft Sans Serif" pitchFamily="34" charset="0"/>
                <a:cs typeface="Microsoft Sans Serif" pitchFamily="34" charset="0"/>
              </a:rPr>
              <a:t>إلى المصلحة التقنية </a:t>
            </a:r>
            <a:r>
              <a:rPr lang="ar-MA" sz="1000" dirty="0">
                <a:solidFill>
                  <a:schemeClr val="bg2">
                    <a:lumMod val="10000"/>
                  </a:schemeClr>
                </a:solidFill>
                <a:latin typeface="Microsoft Sans Serif" pitchFamily="34" charset="0"/>
                <a:cs typeface="Microsoft Sans Serif" pitchFamily="34" charset="0"/>
              </a:rPr>
              <a:t>المعنية</a:t>
            </a:r>
            <a:endParaRPr lang="fr-FR" sz="1000" dirty="0">
              <a:solidFill>
                <a:schemeClr val="bg2">
                  <a:lumMod val="10000"/>
                </a:schemeClr>
              </a:solidFill>
              <a:latin typeface="Microsoft Sans Serif" pitchFamily="34" charset="0"/>
              <a:cs typeface="Microsoft Sans Serif" pitchFamily="34" charset="0"/>
            </a:endParaRPr>
          </a:p>
        </p:txBody>
      </p:sp>
      <p:sp>
        <p:nvSpPr>
          <p:cNvPr id="123" name="Rectangle 122"/>
          <p:cNvSpPr/>
          <p:nvPr/>
        </p:nvSpPr>
        <p:spPr>
          <a:xfrm flipH="1">
            <a:off x="2762250" y="4572000"/>
            <a:ext cx="2459038" cy="693738"/>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just" rtl="1" fontAlgn="auto">
              <a:spcBef>
                <a:spcPts val="0"/>
              </a:spcBef>
              <a:spcAft>
                <a:spcPts val="0"/>
              </a:spcAft>
              <a:defRPr/>
            </a:pPr>
            <a:r>
              <a:rPr lang="ar-MA" sz="1000" dirty="0">
                <a:solidFill>
                  <a:schemeClr val="bg2">
                    <a:lumMod val="10000"/>
                  </a:schemeClr>
                </a:solidFill>
                <a:latin typeface="Microsoft Sans Serif" pitchFamily="34" charset="0"/>
                <a:cs typeface="Microsoft Sans Serif" pitchFamily="34" charset="0"/>
              </a:rPr>
              <a:t>استهداف أكبر عدد ممكن من المنافسين. </a:t>
            </a:r>
            <a:r>
              <a:rPr lang="ar-MA" sz="1000" b="1" dirty="0">
                <a:solidFill>
                  <a:schemeClr val="bg2">
                    <a:lumMod val="10000"/>
                  </a:schemeClr>
                </a:solidFill>
                <a:latin typeface="Microsoft Sans Serif" pitchFamily="34" charset="0"/>
                <a:cs typeface="Microsoft Sans Serif" pitchFamily="34" charset="0"/>
              </a:rPr>
              <a:t>ضرورة الحصول على ثلاثة عروض على الأقل</a:t>
            </a:r>
            <a:endParaRPr lang="ar-MA" sz="1000" u="sng" dirty="0">
              <a:solidFill>
                <a:schemeClr val="bg2">
                  <a:lumMod val="10000"/>
                </a:schemeClr>
              </a:solidFill>
              <a:latin typeface="Microsoft Sans Serif" pitchFamily="34" charset="0"/>
              <a:cs typeface="Microsoft Sans Serif" pitchFamily="34" charset="0"/>
            </a:endParaRPr>
          </a:p>
          <a:p>
            <a:pPr algn="just" rtl="1" fontAlgn="auto">
              <a:spcBef>
                <a:spcPts val="0"/>
              </a:spcBef>
              <a:spcAft>
                <a:spcPts val="0"/>
              </a:spcAft>
              <a:defRPr/>
            </a:pPr>
            <a:r>
              <a:rPr lang="ar-MA" sz="1000" u="sng" dirty="0">
                <a:solidFill>
                  <a:schemeClr val="bg2">
                    <a:lumMod val="10000"/>
                  </a:schemeClr>
                </a:solidFill>
                <a:latin typeface="Microsoft Sans Serif" pitchFamily="34" charset="0"/>
                <a:cs typeface="Microsoft Sans Serif" pitchFamily="34" charset="0"/>
              </a:rPr>
              <a:t>وسائل النشر</a:t>
            </a:r>
            <a:r>
              <a:rPr lang="ar-MA" sz="1000" dirty="0">
                <a:solidFill>
                  <a:schemeClr val="bg2">
                    <a:lumMod val="10000"/>
                  </a:schemeClr>
                </a:solidFill>
                <a:latin typeface="Microsoft Sans Serif" pitchFamily="34" charset="0"/>
                <a:cs typeface="Microsoft Sans Serif" pitchFamily="34" charset="0"/>
              </a:rPr>
              <a:t>: رسالة استشارة أو فاكس</a:t>
            </a:r>
          </a:p>
          <a:p>
            <a:pPr algn="just" rtl="1" fontAlgn="auto">
              <a:spcBef>
                <a:spcPts val="0"/>
              </a:spcBef>
              <a:spcAft>
                <a:spcPts val="0"/>
              </a:spcAft>
              <a:defRPr/>
            </a:pPr>
            <a:r>
              <a:rPr lang="ar-MA" sz="1000" dirty="0">
                <a:solidFill>
                  <a:schemeClr val="bg2">
                    <a:lumMod val="10000"/>
                  </a:schemeClr>
                </a:solidFill>
                <a:latin typeface="Microsoft Sans Serif" pitchFamily="34" charset="0"/>
                <a:cs typeface="Microsoft Sans Serif" pitchFamily="34" charset="0"/>
              </a:rPr>
              <a:t>(في الملحق </a:t>
            </a:r>
            <a:r>
              <a:rPr lang="ar-MA" sz="1000" dirty="0">
                <a:solidFill>
                  <a:schemeClr val="tx2">
                    <a:lumMod val="75000"/>
                  </a:schemeClr>
                </a:solidFill>
                <a:latin typeface="Microsoft Sans Serif" pitchFamily="34" charset="0"/>
                <a:cs typeface="Microsoft Sans Serif" pitchFamily="34" charset="0"/>
                <a:hlinkClick r:id="rId5" action="ppaction://hlinkfile"/>
              </a:rPr>
              <a:t>نموذج طلب معلومات</a:t>
            </a:r>
            <a:r>
              <a:rPr lang="ar-MA" sz="1000" dirty="0">
                <a:solidFill>
                  <a:schemeClr val="tx2">
                    <a:lumMod val="75000"/>
                  </a:schemeClr>
                </a:solidFill>
                <a:latin typeface="Microsoft Sans Serif" pitchFamily="34" charset="0"/>
                <a:cs typeface="Microsoft Sans Serif" pitchFamily="34" charset="0"/>
              </a:rPr>
              <a:t>)</a:t>
            </a:r>
            <a:endParaRPr lang="fr-FR" sz="1000" b="1" dirty="0">
              <a:solidFill>
                <a:schemeClr val="bg2">
                  <a:lumMod val="10000"/>
                </a:schemeClr>
              </a:solidFill>
              <a:latin typeface="Microsoft Sans Serif" pitchFamily="34" charset="0"/>
              <a:cs typeface="Microsoft Sans Serif" pitchFamily="34" charset="0"/>
            </a:endParaRPr>
          </a:p>
        </p:txBody>
      </p:sp>
      <p:sp>
        <p:nvSpPr>
          <p:cNvPr id="124" name="Rectangle 123"/>
          <p:cNvSpPr/>
          <p:nvPr/>
        </p:nvSpPr>
        <p:spPr>
          <a:xfrm flipH="1">
            <a:off x="63500" y="4572000"/>
            <a:ext cx="1128713" cy="693738"/>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just" rtl="1" fontAlgn="auto">
              <a:spcBef>
                <a:spcPts val="0"/>
              </a:spcBef>
              <a:spcAft>
                <a:spcPts val="0"/>
              </a:spcAft>
              <a:defRPr/>
            </a:pPr>
            <a:r>
              <a:rPr lang="ar-SA" sz="1000" dirty="0">
                <a:solidFill>
                  <a:schemeClr val="bg2">
                    <a:lumMod val="10000"/>
                  </a:schemeClr>
                </a:solidFill>
                <a:latin typeface="Microsoft Sans Serif" pitchFamily="34" charset="0"/>
                <a:cs typeface="Microsoft Sans Serif" pitchFamily="34" charset="0"/>
              </a:rPr>
              <a:t>إلى غاية التاريخ</a:t>
            </a:r>
            <a:r>
              <a:rPr lang="ar-MA" sz="1000" dirty="0">
                <a:solidFill>
                  <a:schemeClr val="bg2">
                    <a:lumMod val="10000"/>
                  </a:schemeClr>
                </a:solidFill>
                <a:latin typeface="Microsoft Sans Serif" pitchFamily="34" charset="0"/>
                <a:cs typeface="Microsoft Sans Serif" pitchFamily="34" charset="0"/>
              </a:rPr>
              <a:t> </a:t>
            </a:r>
            <a:r>
              <a:rPr lang="ar-SA" sz="1000" dirty="0">
                <a:solidFill>
                  <a:schemeClr val="bg2">
                    <a:lumMod val="10000"/>
                  </a:schemeClr>
                </a:solidFill>
                <a:latin typeface="Microsoft Sans Serif" pitchFamily="34" charset="0"/>
                <a:cs typeface="Microsoft Sans Serif" pitchFamily="34" charset="0"/>
              </a:rPr>
              <a:t>المحدد في </a:t>
            </a:r>
            <a:r>
              <a:rPr lang="ar-MA" sz="1000" dirty="0">
                <a:solidFill>
                  <a:schemeClr val="bg2">
                    <a:lumMod val="10000"/>
                  </a:schemeClr>
                </a:solidFill>
                <a:latin typeface="Microsoft Sans Serif" pitchFamily="34" charset="0"/>
                <a:cs typeface="Microsoft Sans Serif" pitchFamily="34" charset="0"/>
              </a:rPr>
              <a:t>رسالة الاستشارة</a:t>
            </a:r>
            <a:endParaRPr lang="fr-FR" sz="1000" dirty="0">
              <a:solidFill>
                <a:schemeClr val="bg2">
                  <a:lumMod val="10000"/>
                </a:schemeClr>
              </a:solidFill>
              <a:latin typeface="Microsoft Sans Serif" pitchFamily="34" charset="0"/>
              <a:cs typeface="Microsoft Sans Serif" pitchFamily="34" charset="0"/>
            </a:endParaRPr>
          </a:p>
        </p:txBody>
      </p:sp>
      <p:cxnSp>
        <p:nvCxnSpPr>
          <p:cNvPr id="125" name="Connecteur droit avec flèche 124"/>
          <p:cNvCxnSpPr>
            <a:stCxn id="176" idx="3"/>
            <a:endCxn id="120" idx="1"/>
          </p:cNvCxnSpPr>
          <p:nvPr/>
        </p:nvCxnSpPr>
        <p:spPr>
          <a:xfrm rot="10800000">
            <a:off x="1209675" y="4149725"/>
            <a:ext cx="1552575" cy="1588"/>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6" name="Rectangle 125"/>
          <p:cNvSpPr/>
          <p:nvPr/>
        </p:nvSpPr>
        <p:spPr>
          <a:xfrm flipH="1">
            <a:off x="7394575" y="4786313"/>
            <a:ext cx="679450" cy="519112"/>
          </a:xfrm>
          <a:prstGeom prst="rect">
            <a:avLst/>
          </a:prstGeom>
          <a:solidFill>
            <a:schemeClr val="accent3">
              <a:lumMod val="20000"/>
              <a:lumOff val="80000"/>
            </a:schemeClr>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fontAlgn="auto">
              <a:spcBef>
                <a:spcPts val="0"/>
              </a:spcBef>
              <a:spcAft>
                <a:spcPts val="0"/>
              </a:spcAft>
              <a:defRPr/>
            </a:pPr>
            <a:r>
              <a:rPr lang="ar-MA" sz="1100" b="1" dirty="0">
                <a:solidFill>
                  <a:schemeClr val="bg2">
                    <a:lumMod val="25000"/>
                  </a:schemeClr>
                </a:solidFill>
                <a:latin typeface="Microsoft Sans Serif" pitchFamily="34" charset="0"/>
                <a:cs typeface="Microsoft Sans Serif" pitchFamily="34" charset="0"/>
              </a:rPr>
              <a:t>سندات ال</a:t>
            </a:r>
            <a:r>
              <a:rPr lang="ar-SA" sz="1100" b="1" dirty="0">
                <a:solidFill>
                  <a:schemeClr val="bg2">
                    <a:lumMod val="25000"/>
                  </a:schemeClr>
                </a:solidFill>
                <a:latin typeface="Microsoft Sans Serif" pitchFamily="34" charset="0"/>
                <a:cs typeface="Microsoft Sans Serif" pitchFamily="34" charset="0"/>
              </a:rPr>
              <a:t>طلب</a:t>
            </a:r>
            <a:endParaRPr lang="fr-FR" sz="1100" b="1" dirty="0">
              <a:solidFill>
                <a:schemeClr val="bg2">
                  <a:lumMod val="25000"/>
                </a:schemeClr>
              </a:solidFill>
              <a:latin typeface="Bookman Old Style" pitchFamily="18" charset="0"/>
            </a:endParaRPr>
          </a:p>
        </p:txBody>
      </p:sp>
      <p:sp>
        <p:nvSpPr>
          <p:cNvPr id="127" name="Losange 126"/>
          <p:cNvSpPr/>
          <p:nvPr/>
        </p:nvSpPr>
        <p:spPr>
          <a:xfrm flipH="1">
            <a:off x="8910638" y="2928938"/>
            <a:ext cx="217487" cy="215900"/>
          </a:xfrm>
          <a:prstGeom prst="diamond">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fontAlgn="auto">
              <a:spcBef>
                <a:spcPts val="0"/>
              </a:spcBef>
              <a:spcAft>
                <a:spcPts val="0"/>
              </a:spcAft>
              <a:defRPr/>
            </a:pPr>
            <a:endParaRPr lang="fr-FR" sz="1200" dirty="0">
              <a:solidFill>
                <a:schemeClr val="bg2">
                  <a:lumMod val="10000"/>
                </a:schemeClr>
              </a:solidFill>
              <a:latin typeface="Microsoft Sans Serif" pitchFamily="34" charset="0"/>
              <a:cs typeface="Microsoft Sans Serif" pitchFamily="34" charset="0"/>
            </a:endParaRPr>
          </a:p>
        </p:txBody>
      </p:sp>
      <p:sp>
        <p:nvSpPr>
          <p:cNvPr id="128" name="Losange 127"/>
          <p:cNvSpPr/>
          <p:nvPr/>
        </p:nvSpPr>
        <p:spPr>
          <a:xfrm flipH="1">
            <a:off x="8910638" y="4857750"/>
            <a:ext cx="217487" cy="215900"/>
          </a:xfrm>
          <a:prstGeom prst="diamond">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fontAlgn="auto">
              <a:spcBef>
                <a:spcPts val="0"/>
              </a:spcBef>
              <a:spcAft>
                <a:spcPts val="0"/>
              </a:spcAft>
              <a:defRPr/>
            </a:pPr>
            <a:endParaRPr lang="fr-FR" sz="1200" dirty="0">
              <a:solidFill>
                <a:schemeClr val="bg2">
                  <a:lumMod val="10000"/>
                </a:schemeClr>
              </a:solidFill>
              <a:latin typeface="Microsoft Sans Serif" pitchFamily="34" charset="0"/>
              <a:cs typeface="Microsoft Sans Serif" pitchFamily="34" charset="0"/>
            </a:endParaRPr>
          </a:p>
        </p:txBody>
      </p:sp>
      <p:cxnSp>
        <p:nvCxnSpPr>
          <p:cNvPr id="129" name="Connecteur droit avec flèche 128"/>
          <p:cNvCxnSpPr/>
          <p:nvPr/>
        </p:nvCxnSpPr>
        <p:spPr>
          <a:xfrm rot="5400000">
            <a:off x="8554244" y="3534569"/>
            <a:ext cx="927100" cy="1588"/>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1" name="Rectangle 130"/>
          <p:cNvSpPr/>
          <p:nvPr/>
        </p:nvSpPr>
        <p:spPr>
          <a:xfrm flipH="1">
            <a:off x="7896225" y="2786063"/>
            <a:ext cx="1319213" cy="3206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rtl="1" fontAlgn="auto">
              <a:spcBef>
                <a:spcPts val="0"/>
              </a:spcBef>
              <a:spcAft>
                <a:spcPts val="0"/>
              </a:spcAft>
              <a:defRPr/>
            </a:pPr>
            <a:r>
              <a:rPr lang="ar-MA" sz="800" b="1" dirty="0">
                <a:solidFill>
                  <a:schemeClr val="bg2">
                    <a:lumMod val="10000"/>
                  </a:schemeClr>
                </a:solidFill>
                <a:latin typeface="Microsoft Sans Serif" pitchFamily="34" charset="0"/>
                <a:cs typeface="Microsoft Sans Serif" pitchFamily="34" charset="0"/>
              </a:rPr>
              <a:t>مبلغ أقل من 2 </a:t>
            </a:r>
            <a:r>
              <a:rPr lang="ar-SA" sz="800" b="1" dirty="0">
                <a:solidFill>
                  <a:schemeClr val="bg2">
                    <a:lumMod val="10000"/>
                  </a:schemeClr>
                </a:solidFill>
                <a:latin typeface="Microsoft Sans Serif" pitchFamily="34" charset="0"/>
                <a:cs typeface="Microsoft Sans Serif" pitchFamily="34" charset="0"/>
              </a:rPr>
              <a:t>مليون درهم</a:t>
            </a:r>
            <a:endParaRPr lang="fr-FR" sz="800" b="1" dirty="0">
              <a:solidFill>
                <a:schemeClr val="bg2">
                  <a:lumMod val="10000"/>
                </a:schemeClr>
              </a:solidFill>
              <a:latin typeface="Microsoft Sans Serif" pitchFamily="34" charset="0"/>
              <a:cs typeface="Microsoft Sans Serif" pitchFamily="34" charset="0"/>
            </a:endParaRPr>
          </a:p>
        </p:txBody>
      </p:sp>
      <p:cxnSp>
        <p:nvCxnSpPr>
          <p:cNvPr id="132" name="Connecteur droit avec flèche 131"/>
          <p:cNvCxnSpPr/>
          <p:nvPr/>
        </p:nvCxnSpPr>
        <p:spPr>
          <a:xfrm rot="10800000" flipV="1">
            <a:off x="8069263" y="4071938"/>
            <a:ext cx="839787" cy="6350"/>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4" name="Losange 133"/>
          <p:cNvSpPr/>
          <p:nvPr/>
        </p:nvSpPr>
        <p:spPr>
          <a:xfrm flipH="1">
            <a:off x="8909050" y="4000500"/>
            <a:ext cx="215900" cy="215900"/>
          </a:xfrm>
          <a:prstGeom prst="diamond">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fontAlgn="auto">
              <a:spcBef>
                <a:spcPts val="0"/>
              </a:spcBef>
              <a:spcAft>
                <a:spcPts val="0"/>
              </a:spcAft>
              <a:defRPr/>
            </a:pPr>
            <a:endParaRPr lang="fr-FR" sz="1200" dirty="0">
              <a:solidFill>
                <a:schemeClr val="bg2">
                  <a:lumMod val="10000"/>
                </a:schemeClr>
              </a:solidFill>
              <a:latin typeface="Microsoft Sans Serif" pitchFamily="34" charset="0"/>
              <a:cs typeface="Microsoft Sans Serif" pitchFamily="34" charset="0"/>
            </a:endParaRPr>
          </a:p>
        </p:txBody>
      </p:sp>
      <p:cxnSp>
        <p:nvCxnSpPr>
          <p:cNvPr id="135" name="Connecteur droit avec flèche 134"/>
          <p:cNvCxnSpPr/>
          <p:nvPr/>
        </p:nvCxnSpPr>
        <p:spPr>
          <a:xfrm rot="16200000" flipH="1">
            <a:off x="8668544" y="4547394"/>
            <a:ext cx="682625" cy="17463"/>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6" name="Rectangle 135"/>
          <p:cNvSpPr/>
          <p:nvPr/>
        </p:nvSpPr>
        <p:spPr>
          <a:xfrm flipH="1">
            <a:off x="7643813" y="3571875"/>
            <a:ext cx="1584325" cy="3492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marL="167547" algn="r" rtl="1" fontAlgn="auto">
              <a:spcBef>
                <a:spcPts val="0"/>
              </a:spcBef>
              <a:spcAft>
                <a:spcPts val="0"/>
              </a:spcAft>
              <a:defRPr/>
            </a:pPr>
            <a:r>
              <a:rPr lang="ar-MA" sz="800" b="1" dirty="0">
                <a:solidFill>
                  <a:schemeClr val="bg2">
                    <a:lumMod val="10000"/>
                  </a:schemeClr>
                </a:solidFill>
                <a:latin typeface="Microsoft Sans Serif" pitchFamily="34" charset="0"/>
                <a:cs typeface="Microsoft Sans Serif" pitchFamily="34" charset="0"/>
              </a:rPr>
              <a:t>في حالة طلب عروض مفتوح أو محدود غير مثمر</a:t>
            </a:r>
            <a:endParaRPr lang="fr-FR" sz="800" b="1" dirty="0">
              <a:solidFill>
                <a:schemeClr val="bg2">
                  <a:lumMod val="10000"/>
                </a:schemeClr>
              </a:solidFill>
              <a:latin typeface="Microsoft Sans Serif" pitchFamily="34" charset="0"/>
              <a:cs typeface="Microsoft Sans Serif" pitchFamily="34" charset="0"/>
            </a:endParaRPr>
          </a:p>
        </p:txBody>
      </p:sp>
      <p:cxnSp>
        <p:nvCxnSpPr>
          <p:cNvPr id="138" name="Connecteur droit avec flèche 137"/>
          <p:cNvCxnSpPr>
            <a:stCxn id="123" idx="3"/>
            <a:endCxn id="124" idx="1"/>
          </p:cNvCxnSpPr>
          <p:nvPr/>
        </p:nvCxnSpPr>
        <p:spPr>
          <a:xfrm rot="10800000">
            <a:off x="1192213" y="4919663"/>
            <a:ext cx="1570037" cy="1587"/>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0" name="Connecteur droit avec flèche 139"/>
          <p:cNvCxnSpPr/>
          <p:nvPr/>
        </p:nvCxnSpPr>
        <p:spPr>
          <a:xfrm rot="10800000" flipV="1">
            <a:off x="2519363" y="3214688"/>
            <a:ext cx="252412" cy="0"/>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1" name="Connecteur droit avec flèche 140"/>
          <p:cNvCxnSpPr/>
          <p:nvPr/>
        </p:nvCxnSpPr>
        <p:spPr>
          <a:xfrm flipH="1">
            <a:off x="1182688" y="3324225"/>
            <a:ext cx="220662" cy="0"/>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2" name="Connecteur droit avec flèche 141"/>
          <p:cNvCxnSpPr/>
          <p:nvPr/>
        </p:nvCxnSpPr>
        <p:spPr>
          <a:xfrm flipH="1" flipV="1">
            <a:off x="5186363" y="1936750"/>
            <a:ext cx="314325" cy="0"/>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3" name="Connecteur droit avec flèche 142"/>
          <p:cNvCxnSpPr>
            <a:stCxn id="116" idx="3"/>
          </p:cNvCxnSpPr>
          <p:nvPr/>
        </p:nvCxnSpPr>
        <p:spPr>
          <a:xfrm flipH="1">
            <a:off x="2549525" y="1865313"/>
            <a:ext cx="212725" cy="0"/>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4" name="Connecteur droit avec flèche 143"/>
          <p:cNvCxnSpPr/>
          <p:nvPr/>
        </p:nvCxnSpPr>
        <p:spPr>
          <a:xfrm flipH="1">
            <a:off x="1192213" y="2076450"/>
            <a:ext cx="209550" cy="0"/>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60447" name="Group 2"/>
          <p:cNvGrpSpPr>
            <a:grpSpLocks/>
          </p:cNvGrpSpPr>
          <p:nvPr/>
        </p:nvGrpSpPr>
        <p:grpSpPr bwMode="auto">
          <a:xfrm flipH="1">
            <a:off x="0" y="857250"/>
            <a:ext cx="9402763" cy="390525"/>
            <a:chOff x="-47885" y="604025"/>
            <a:chExt cx="10442602" cy="404422"/>
          </a:xfrm>
        </p:grpSpPr>
        <p:sp>
          <p:nvSpPr>
            <p:cNvPr id="111" name="Rectangle 110"/>
            <p:cNvSpPr/>
            <p:nvPr/>
          </p:nvSpPr>
          <p:spPr>
            <a:xfrm>
              <a:off x="2184148" y="604025"/>
              <a:ext cx="2295503" cy="3600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0996" tIns="50499" rIns="100996" bIns="50499" anchor="ctr"/>
            <a:lstStyle/>
            <a:p>
              <a:pPr algn="ctr" rtl="1" fontAlgn="auto">
                <a:spcBef>
                  <a:spcPts val="0"/>
                </a:spcBef>
                <a:spcAft>
                  <a:spcPts val="0"/>
                </a:spcAft>
                <a:defRPr/>
              </a:pPr>
              <a:r>
                <a:rPr lang="ar-SA" sz="1200" b="1" dirty="0">
                  <a:solidFill>
                    <a:schemeClr val="bg2">
                      <a:lumMod val="10000"/>
                    </a:schemeClr>
                  </a:solidFill>
                  <a:latin typeface="Microsoft Sans Serif" pitchFamily="34" charset="0"/>
                  <a:cs typeface="Microsoft Sans Serif" pitchFamily="34" charset="0"/>
                </a:rPr>
                <a:t>الإرسال</a:t>
              </a:r>
              <a:r>
                <a:rPr lang="ar-MA" sz="1200" b="1" dirty="0">
                  <a:solidFill>
                    <a:schemeClr val="bg2">
                      <a:lumMod val="10000"/>
                    </a:schemeClr>
                  </a:solidFill>
                  <a:latin typeface="Microsoft Sans Serif" pitchFamily="34" charset="0"/>
                  <a:cs typeface="Microsoft Sans Serif" pitchFamily="34" charset="0"/>
                </a:rPr>
                <a:t> إلى</a:t>
              </a:r>
              <a:r>
                <a:rPr lang="ar-SA" sz="1200" b="1" dirty="0">
                  <a:solidFill>
                    <a:schemeClr val="bg2">
                      <a:lumMod val="10000"/>
                    </a:schemeClr>
                  </a:solidFill>
                  <a:latin typeface="Microsoft Sans Serif" pitchFamily="34" charset="0"/>
                  <a:cs typeface="Microsoft Sans Serif" pitchFamily="34" charset="0"/>
                </a:rPr>
                <a:t> لجنة فتح الأظرفة</a:t>
              </a:r>
              <a:endParaRPr lang="ar-MA" sz="1200" b="1" dirty="0">
                <a:solidFill>
                  <a:schemeClr val="bg2">
                    <a:lumMod val="10000"/>
                  </a:schemeClr>
                </a:solidFill>
                <a:latin typeface="Microsoft Sans Serif" pitchFamily="34" charset="0"/>
                <a:cs typeface="Microsoft Sans Serif" pitchFamily="34" charset="0"/>
              </a:endParaRPr>
            </a:p>
            <a:p>
              <a:pPr algn="ctr" rtl="1" fontAlgn="auto">
                <a:spcBef>
                  <a:spcPts val="0"/>
                </a:spcBef>
                <a:spcAft>
                  <a:spcPts val="0"/>
                </a:spcAft>
                <a:defRPr/>
              </a:pPr>
              <a:r>
                <a:rPr lang="ar-MA" sz="1200" b="1" dirty="0">
                  <a:solidFill>
                    <a:schemeClr val="bg2">
                      <a:lumMod val="10000"/>
                    </a:schemeClr>
                  </a:solidFill>
                  <a:latin typeface="Microsoft Sans Serif" pitchFamily="34" charset="0"/>
                  <a:cs typeface="Microsoft Sans Serif" pitchFamily="34" charset="0"/>
                </a:rPr>
                <a:t> لإبداء الرأي</a:t>
              </a:r>
              <a:endParaRPr lang="ar-SA" sz="1200" b="1" dirty="0">
                <a:solidFill>
                  <a:schemeClr val="bg2">
                    <a:lumMod val="10000"/>
                  </a:schemeClr>
                </a:solidFill>
                <a:latin typeface="Microsoft Sans Serif" pitchFamily="34" charset="0"/>
                <a:cs typeface="Microsoft Sans Serif" pitchFamily="34" charset="0"/>
              </a:endParaRPr>
            </a:p>
          </p:txBody>
        </p:sp>
        <p:sp>
          <p:nvSpPr>
            <p:cNvPr id="112" name="Rectangle 111"/>
            <p:cNvSpPr/>
            <p:nvPr/>
          </p:nvSpPr>
          <p:spPr>
            <a:xfrm>
              <a:off x="5221900" y="604025"/>
              <a:ext cx="1599094" cy="3600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0996" tIns="50499" rIns="100996" bIns="50499" anchor="ctr"/>
            <a:lstStyle/>
            <a:p>
              <a:pPr algn="ctr" fontAlgn="auto">
                <a:spcBef>
                  <a:spcPts val="0"/>
                </a:spcBef>
                <a:spcAft>
                  <a:spcPts val="0"/>
                </a:spcAft>
                <a:defRPr/>
              </a:pPr>
              <a:r>
                <a:rPr lang="ar-MA" sz="1200" b="1" dirty="0">
                  <a:solidFill>
                    <a:schemeClr val="bg2">
                      <a:lumMod val="10000"/>
                    </a:schemeClr>
                  </a:solidFill>
                  <a:latin typeface="Microsoft Sans Serif" pitchFamily="34" charset="0"/>
                  <a:cs typeface="Microsoft Sans Serif" pitchFamily="34" charset="0"/>
                </a:rPr>
                <a:t>الإشهار</a:t>
              </a:r>
              <a:endParaRPr lang="fr-FR" sz="1200" b="1" dirty="0">
                <a:solidFill>
                  <a:schemeClr val="bg2">
                    <a:lumMod val="10000"/>
                  </a:schemeClr>
                </a:solidFill>
                <a:latin typeface="Microsoft Sans Serif" pitchFamily="34" charset="0"/>
                <a:cs typeface="Microsoft Sans Serif" pitchFamily="34" charset="0"/>
              </a:endParaRPr>
            </a:p>
          </p:txBody>
        </p:sp>
        <p:sp>
          <p:nvSpPr>
            <p:cNvPr id="113" name="Rectangle 112"/>
            <p:cNvSpPr/>
            <p:nvPr/>
          </p:nvSpPr>
          <p:spPr>
            <a:xfrm>
              <a:off x="7450408" y="648413"/>
              <a:ext cx="1516231" cy="3600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0996" tIns="50499" rIns="100996" bIns="50499" anchor="ctr"/>
            <a:lstStyle/>
            <a:p>
              <a:pPr algn="ctr" fontAlgn="auto">
                <a:spcBef>
                  <a:spcPts val="0"/>
                </a:spcBef>
                <a:spcAft>
                  <a:spcPts val="0"/>
                </a:spcAft>
                <a:defRPr/>
              </a:pPr>
              <a:r>
                <a:rPr lang="ar-SA" sz="1200" b="1" dirty="0">
                  <a:solidFill>
                    <a:schemeClr val="bg2">
                      <a:lumMod val="10000"/>
                    </a:schemeClr>
                  </a:solidFill>
                  <a:latin typeface="Microsoft Sans Serif" pitchFamily="34" charset="0"/>
                  <a:cs typeface="Microsoft Sans Serif" pitchFamily="34" charset="0"/>
                </a:rPr>
                <a:t>سحب </a:t>
              </a:r>
              <a:r>
                <a:rPr lang="ar-SA" sz="1200" b="1" dirty="0" smtClean="0">
                  <a:solidFill>
                    <a:schemeClr val="bg2">
                      <a:lumMod val="10000"/>
                    </a:schemeClr>
                  </a:solidFill>
                  <a:latin typeface="Microsoft Sans Serif" pitchFamily="34" charset="0"/>
                  <a:cs typeface="Microsoft Sans Serif" pitchFamily="34" charset="0"/>
                </a:rPr>
                <a:t>دف</a:t>
              </a:r>
              <a:r>
                <a:rPr lang="ar-MA" sz="1200" b="1" dirty="0" smtClean="0">
                  <a:solidFill>
                    <a:schemeClr val="bg2">
                      <a:lumMod val="10000"/>
                    </a:schemeClr>
                  </a:solidFill>
                  <a:latin typeface="Microsoft Sans Serif" pitchFamily="34" charset="0"/>
                  <a:cs typeface="Microsoft Sans Serif" pitchFamily="34" charset="0"/>
                </a:rPr>
                <a:t>ا</a:t>
              </a:r>
              <a:r>
                <a:rPr lang="ar-SA" sz="1200" b="1" dirty="0" smtClean="0">
                  <a:solidFill>
                    <a:schemeClr val="bg2">
                      <a:lumMod val="10000"/>
                    </a:schemeClr>
                  </a:solidFill>
                  <a:latin typeface="Microsoft Sans Serif" pitchFamily="34" charset="0"/>
                  <a:cs typeface="Microsoft Sans Serif" pitchFamily="34" charset="0"/>
                </a:rPr>
                <a:t>تر </a:t>
              </a:r>
              <a:r>
                <a:rPr lang="ar-SA" sz="1200" b="1" dirty="0">
                  <a:solidFill>
                    <a:schemeClr val="bg2">
                      <a:lumMod val="10000"/>
                    </a:schemeClr>
                  </a:solidFill>
                  <a:latin typeface="Microsoft Sans Serif" pitchFamily="34" charset="0"/>
                  <a:cs typeface="Microsoft Sans Serif" pitchFamily="34" charset="0"/>
                </a:rPr>
                <a:t>ا</a:t>
              </a:r>
              <a:r>
                <a:rPr lang="ar-MA" sz="1200" b="1" dirty="0">
                  <a:solidFill>
                    <a:schemeClr val="bg2">
                      <a:lumMod val="10000"/>
                    </a:schemeClr>
                  </a:solidFill>
                  <a:latin typeface="Microsoft Sans Serif" pitchFamily="34" charset="0"/>
                  <a:cs typeface="Microsoft Sans Serif" pitchFamily="34" charset="0"/>
                </a:rPr>
                <a:t>لت</a:t>
              </a:r>
              <a:r>
                <a:rPr lang="ar-SA" sz="1200" b="1" dirty="0">
                  <a:solidFill>
                    <a:schemeClr val="bg2">
                      <a:lumMod val="10000"/>
                    </a:schemeClr>
                  </a:solidFill>
                  <a:latin typeface="Microsoft Sans Serif" pitchFamily="34" charset="0"/>
                  <a:cs typeface="Microsoft Sans Serif" pitchFamily="34" charset="0"/>
                </a:rPr>
                <a:t>حملات</a:t>
              </a:r>
              <a:r>
                <a:rPr lang="ar-MA" sz="1000" b="1" dirty="0">
                  <a:solidFill>
                    <a:schemeClr val="bg2">
                      <a:lumMod val="10000"/>
                    </a:schemeClr>
                  </a:solidFill>
                  <a:latin typeface="Microsoft Sans Serif" pitchFamily="34" charset="0"/>
                  <a:cs typeface="Microsoft Sans Serif" pitchFamily="34" charset="0"/>
                </a:rPr>
                <a:t> </a:t>
              </a:r>
              <a:endParaRPr lang="fr-FR" sz="1000" b="1" dirty="0">
                <a:solidFill>
                  <a:schemeClr val="bg2">
                    <a:lumMod val="10000"/>
                  </a:schemeClr>
                </a:solidFill>
                <a:latin typeface="Microsoft Sans Serif" pitchFamily="34" charset="0"/>
                <a:cs typeface="Microsoft Sans Serif" pitchFamily="34" charset="0"/>
              </a:endParaRPr>
            </a:p>
          </p:txBody>
        </p:sp>
        <p:sp>
          <p:nvSpPr>
            <p:cNvPr id="114" name="Rectangle 113"/>
            <p:cNvSpPr/>
            <p:nvPr/>
          </p:nvSpPr>
          <p:spPr>
            <a:xfrm>
              <a:off x="9125314" y="648413"/>
              <a:ext cx="1269403" cy="3600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0996" tIns="50499" rIns="100996" bIns="50499" anchor="ctr"/>
            <a:lstStyle/>
            <a:p>
              <a:pPr algn="ctr" fontAlgn="auto">
                <a:spcBef>
                  <a:spcPts val="0"/>
                </a:spcBef>
                <a:spcAft>
                  <a:spcPts val="0"/>
                </a:spcAft>
                <a:defRPr/>
              </a:pPr>
              <a:r>
                <a:rPr lang="ar-SA" sz="1200" b="1" dirty="0">
                  <a:solidFill>
                    <a:schemeClr val="bg2">
                      <a:lumMod val="10000"/>
                    </a:schemeClr>
                  </a:solidFill>
                  <a:latin typeface="Microsoft Sans Serif" pitchFamily="34" charset="0"/>
                  <a:cs typeface="Microsoft Sans Serif" pitchFamily="34" charset="0"/>
                </a:rPr>
                <a:t>اس</a:t>
              </a:r>
              <a:r>
                <a:rPr lang="ar-MA" sz="1200" b="1" dirty="0">
                  <a:solidFill>
                    <a:schemeClr val="bg2">
                      <a:lumMod val="10000"/>
                    </a:schemeClr>
                  </a:solidFill>
                  <a:latin typeface="Microsoft Sans Serif" pitchFamily="34" charset="0"/>
                  <a:cs typeface="Microsoft Sans Serif" pitchFamily="34" charset="0"/>
                </a:rPr>
                <a:t>ت</a:t>
              </a:r>
              <a:r>
                <a:rPr lang="ar-SA" sz="1200" b="1" dirty="0">
                  <a:solidFill>
                    <a:schemeClr val="bg2">
                      <a:lumMod val="10000"/>
                    </a:schemeClr>
                  </a:solidFill>
                  <a:latin typeface="Microsoft Sans Serif" pitchFamily="34" charset="0"/>
                  <a:cs typeface="Microsoft Sans Serif" pitchFamily="34" charset="0"/>
                </a:rPr>
                <a:t>قبال </a:t>
              </a:r>
              <a:r>
                <a:rPr lang="ar-MA" sz="1200" b="1" dirty="0">
                  <a:solidFill>
                    <a:schemeClr val="bg2">
                      <a:lumMod val="10000"/>
                    </a:schemeClr>
                  </a:solidFill>
                  <a:latin typeface="Microsoft Sans Serif" pitchFamily="34" charset="0"/>
                  <a:cs typeface="Microsoft Sans Serif" pitchFamily="34" charset="0"/>
                </a:rPr>
                <a:t>العروض</a:t>
              </a:r>
              <a:endParaRPr lang="fr-FR" sz="1200" b="1" dirty="0">
                <a:solidFill>
                  <a:schemeClr val="bg2">
                    <a:lumMod val="10000"/>
                  </a:schemeClr>
                </a:solidFill>
                <a:latin typeface="Microsoft Sans Serif" pitchFamily="34" charset="0"/>
                <a:cs typeface="Microsoft Sans Serif" pitchFamily="34" charset="0"/>
              </a:endParaRPr>
            </a:p>
          </p:txBody>
        </p:sp>
        <p:sp>
          <p:nvSpPr>
            <p:cNvPr id="145" name="Rectangle 144"/>
            <p:cNvSpPr/>
            <p:nvPr/>
          </p:nvSpPr>
          <p:spPr>
            <a:xfrm>
              <a:off x="-47885" y="648413"/>
              <a:ext cx="2351921" cy="3600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0996" tIns="50499" rIns="100996" bIns="50499" anchor="ctr"/>
            <a:lstStyle/>
            <a:p>
              <a:pPr algn="ctr" fontAlgn="auto">
                <a:spcBef>
                  <a:spcPts val="0"/>
                </a:spcBef>
                <a:spcAft>
                  <a:spcPts val="0"/>
                </a:spcAft>
                <a:defRPr/>
              </a:pPr>
              <a:r>
                <a:rPr lang="ar-SA" sz="1200" b="1" dirty="0">
                  <a:solidFill>
                    <a:schemeClr val="bg2">
                      <a:lumMod val="10000"/>
                    </a:schemeClr>
                  </a:solidFill>
                  <a:latin typeface="Microsoft Sans Serif" pitchFamily="34" charset="0"/>
                  <a:cs typeface="Microsoft Sans Serif" pitchFamily="34" charset="0"/>
                </a:rPr>
                <a:t>اختيار طريقة </a:t>
              </a:r>
              <a:r>
                <a:rPr lang="ar-MA" sz="1200" b="1" dirty="0">
                  <a:solidFill>
                    <a:schemeClr val="bg2">
                      <a:lumMod val="10000"/>
                    </a:schemeClr>
                  </a:solidFill>
                  <a:latin typeface="Microsoft Sans Serif" pitchFamily="34" charset="0"/>
                  <a:cs typeface="Microsoft Sans Serif" pitchFamily="34" charset="0"/>
                </a:rPr>
                <a:t>الاستشارة</a:t>
              </a:r>
              <a:endParaRPr lang="fr-FR" sz="1200" b="1" dirty="0">
                <a:solidFill>
                  <a:schemeClr val="bg2">
                    <a:lumMod val="10000"/>
                  </a:schemeClr>
                </a:solidFill>
                <a:latin typeface="Microsoft Sans Serif" pitchFamily="34" charset="0"/>
                <a:cs typeface="Microsoft Sans Serif" pitchFamily="34" charset="0"/>
              </a:endParaRPr>
            </a:p>
          </p:txBody>
        </p:sp>
      </p:grpSp>
      <p:cxnSp>
        <p:nvCxnSpPr>
          <p:cNvPr id="74" name="Connecteur droit 73"/>
          <p:cNvCxnSpPr/>
          <p:nvPr/>
        </p:nvCxnSpPr>
        <p:spPr>
          <a:xfrm rot="16200000" flipV="1">
            <a:off x="8392319" y="2323306"/>
            <a:ext cx="1235075" cy="17463"/>
          </a:xfrm>
          <a:prstGeom prst="line">
            <a:avLst/>
          </a:prstGeom>
          <a:ln w="25400">
            <a:solidFill>
              <a:schemeClr val="bg2">
                <a:lumMod val="25000"/>
              </a:schemeClr>
            </a:solidFill>
            <a:headEnd type="triangle"/>
          </a:ln>
        </p:spPr>
        <p:style>
          <a:lnRef idx="1">
            <a:schemeClr val="accent1"/>
          </a:lnRef>
          <a:fillRef idx="0">
            <a:schemeClr val="accent1"/>
          </a:fillRef>
          <a:effectRef idx="0">
            <a:schemeClr val="accent1"/>
          </a:effectRef>
          <a:fontRef idx="minor">
            <a:schemeClr val="tx1"/>
          </a:fontRef>
        </p:style>
      </p:cxnSp>
      <p:cxnSp>
        <p:nvCxnSpPr>
          <p:cNvPr id="166" name="Connecteur droit avec flèche 165"/>
          <p:cNvCxnSpPr>
            <a:stCxn id="121" idx="3"/>
            <a:endCxn id="123" idx="1"/>
          </p:cNvCxnSpPr>
          <p:nvPr/>
        </p:nvCxnSpPr>
        <p:spPr>
          <a:xfrm rot="10800000">
            <a:off x="5221288" y="4919663"/>
            <a:ext cx="279400" cy="1587"/>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76" name="Rectangle 175"/>
          <p:cNvSpPr/>
          <p:nvPr/>
        </p:nvSpPr>
        <p:spPr>
          <a:xfrm flipH="1">
            <a:off x="2762250" y="3786188"/>
            <a:ext cx="2459038" cy="727075"/>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just" rtl="1" fontAlgn="auto">
              <a:spcBef>
                <a:spcPts val="0"/>
              </a:spcBef>
              <a:spcAft>
                <a:spcPts val="0"/>
              </a:spcAft>
              <a:defRPr/>
            </a:pPr>
            <a:r>
              <a:rPr lang="ar-MA" sz="1000" dirty="0">
                <a:solidFill>
                  <a:schemeClr val="bg2">
                    <a:lumMod val="10000"/>
                  </a:schemeClr>
                </a:solidFill>
                <a:latin typeface="Microsoft Sans Serif" pitchFamily="34" charset="0"/>
                <a:cs typeface="Microsoft Sans Serif" pitchFamily="34" charset="0"/>
              </a:rPr>
              <a:t>تشجيع المنافسة (ثلاثة منافسين على الأقل)</a:t>
            </a:r>
          </a:p>
          <a:p>
            <a:pPr algn="just" rtl="1" fontAlgn="auto">
              <a:spcBef>
                <a:spcPts val="0"/>
              </a:spcBef>
              <a:spcAft>
                <a:spcPts val="0"/>
              </a:spcAft>
              <a:defRPr/>
            </a:pPr>
            <a:r>
              <a:rPr lang="ar-MA" sz="1000" u="sng" dirty="0">
                <a:solidFill>
                  <a:schemeClr val="bg2">
                    <a:lumMod val="10000"/>
                  </a:schemeClr>
                </a:solidFill>
                <a:latin typeface="Microsoft Sans Serif" pitchFamily="34" charset="0"/>
                <a:cs typeface="Microsoft Sans Serif" pitchFamily="34" charset="0"/>
              </a:rPr>
              <a:t>وسائل النشر</a:t>
            </a:r>
            <a:r>
              <a:rPr lang="ar-MA" sz="1000" dirty="0">
                <a:solidFill>
                  <a:schemeClr val="bg2">
                    <a:lumMod val="10000"/>
                  </a:schemeClr>
                </a:solidFill>
                <a:latin typeface="Microsoft Sans Serif" pitchFamily="34" charset="0"/>
                <a:cs typeface="Microsoft Sans Serif" pitchFamily="34" charset="0"/>
              </a:rPr>
              <a:t>:رسائل مضمونة أو إعلان منشور عن طلب منافسة</a:t>
            </a:r>
          </a:p>
          <a:p>
            <a:pPr algn="just" rtl="1" fontAlgn="auto">
              <a:spcBef>
                <a:spcPts val="0"/>
              </a:spcBef>
              <a:spcAft>
                <a:spcPts val="0"/>
              </a:spcAft>
              <a:defRPr/>
            </a:pPr>
            <a:r>
              <a:rPr lang="ar-MA" sz="1000" dirty="0">
                <a:solidFill>
                  <a:schemeClr val="bg2">
                    <a:lumMod val="10000"/>
                  </a:schemeClr>
                </a:solidFill>
                <a:latin typeface="Microsoft Sans Serif" pitchFamily="34" charset="0"/>
                <a:cs typeface="Microsoft Sans Serif" pitchFamily="34" charset="0"/>
              </a:rPr>
              <a:t>(في الملحق </a:t>
            </a:r>
            <a:r>
              <a:rPr lang="ar-MA" sz="1000" dirty="0">
                <a:solidFill>
                  <a:schemeClr val="tx2">
                    <a:lumMod val="75000"/>
                  </a:schemeClr>
                </a:solidFill>
                <a:latin typeface="Microsoft Sans Serif" pitchFamily="34" charset="0"/>
                <a:cs typeface="Microsoft Sans Serif" pitchFamily="34" charset="0"/>
                <a:hlinkClick r:id="rId6" action="ppaction://hlinkfile"/>
              </a:rPr>
              <a:t>نموذج رسالة ل</a:t>
            </a:r>
            <a:r>
              <a:rPr lang="ar-MA" sz="1000" dirty="0">
                <a:solidFill>
                  <a:schemeClr val="bg2">
                    <a:lumMod val="10000"/>
                  </a:schemeClr>
                </a:solidFill>
                <a:latin typeface="Microsoft Sans Serif" pitchFamily="34" charset="0"/>
                <a:cs typeface="Microsoft Sans Serif" pitchFamily="34" charset="0"/>
                <a:hlinkClick r:id="rId6" action="ppaction://hlinkfile"/>
              </a:rPr>
              <a:t>اعتماد مسطرة تفاوضية</a:t>
            </a:r>
            <a:r>
              <a:rPr lang="ar-MA" sz="1000" dirty="0">
                <a:solidFill>
                  <a:schemeClr val="bg2">
                    <a:lumMod val="10000"/>
                  </a:schemeClr>
                </a:solidFill>
                <a:latin typeface="Microsoft Sans Serif" pitchFamily="34" charset="0"/>
                <a:cs typeface="Microsoft Sans Serif" pitchFamily="34" charset="0"/>
              </a:rPr>
              <a:t>)</a:t>
            </a:r>
          </a:p>
        </p:txBody>
      </p:sp>
      <p:sp>
        <p:nvSpPr>
          <p:cNvPr id="147" name="Chevron 146"/>
          <p:cNvSpPr/>
          <p:nvPr/>
        </p:nvSpPr>
        <p:spPr>
          <a:xfrm flipH="1">
            <a:off x="7643813" y="69850"/>
            <a:ext cx="1433512"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التعبير عن </a:t>
            </a:r>
            <a:r>
              <a:rPr lang="ar-SA" sz="1000" b="1" dirty="0">
                <a:solidFill>
                  <a:schemeClr val="bg1">
                    <a:lumMod val="75000"/>
                  </a:schemeClr>
                </a:solidFill>
                <a:latin typeface="Microsoft Sans Serif" pitchFamily="34" charset="0"/>
                <a:cs typeface="Microsoft Sans Serif" pitchFamily="34" charset="0"/>
              </a:rPr>
              <a:t>الحاج</a:t>
            </a:r>
            <a:r>
              <a:rPr lang="ar-MA" sz="1000" b="1" dirty="0">
                <a:solidFill>
                  <a:schemeClr val="bg1">
                    <a:lumMod val="75000"/>
                  </a:schemeClr>
                </a:solidFill>
                <a:latin typeface="Microsoft Sans Serif" pitchFamily="34" charset="0"/>
                <a:cs typeface="Microsoft Sans Serif" pitchFamily="34" charset="0"/>
              </a:rPr>
              <a:t>ي</a:t>
            </a:r>
            <a:r>
              <a:rPr lang="ar-SA" sz="1000" b="1" dirty="0">
                <a:solidFill>
                  <a:schemeClr val="bg1">
                    <a:lumMod val="75000"/>
                  </a:schemeClr>
                </a:solidFill>
                <a:latin typeface="Microsoft Sans Serif" pitchFamily="34" charset="0"/>
                <a:cs typeface="Microsoft Sans Serif" pitchFamily="34" charset="0"/>
              </a:rPr>
              <a:t>ات</a:t>
            </a:r>
            <a:endParaRPr lang="fr-FR" sz="1000" b="1" dirty="0">
              <a:solidFill>
                <a:schemeClr val="bg1">
                  <a:lumMod val="75000"/>
                </a:schemeClr>
              </a:solidFill>
              <a:latin typeface="Microsoft Sans Serif" pitchFamily="34" charset="0"/>
              <a:cs typeface="Microsoft Sans Serif" pitchFamily="34" charset="0"/>
            </a:endParaRPr>
          </a:p>
        </p:txBody>
      </p:sp>
      <p:sp>
        <p:nvSpPr>
          <p:cNvPr id="149" name="Chevron 148"/>
          <p:cNvSpPr/>
          <p:nvPr/>
        </p:nvSpPr>
        <p:spPr>
          <a:xfrm flipH="1">
            <a:off x="5459815" y="69092"/>
            <a:ext cx="2269418" cy="346293"/>
          </a:xfrm>
          <a:prstGeom prst="chevron">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93502" tIns="46752" rIns="93502" bIns="46752" anchor="ctr"/>
          <a:lstStyle/>
          <a:p>
            <a:pPr algn="ctr" fontAlgn="auto">
              <a:spcAft>
                <a:spcPts val="0"/>
              </a:spcAft>
              <a:defRPr/>
            </a:pPr>
            <a:r>
              <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الاستشارة</a:t>
            </a:r>
            <a:endParaRPr lang="fr-FR"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150" name="Chevron 149"/>
          <p:cNvSpPr/>
          <p:nvPr/>
        </p:nvSpPr>
        <p:spPr>
          <a:xfrm flipH="1">
            <a:off x="2762250"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توقيع الصفقة</a:t>
            </a:r>
            <a:endParaRPr lang="ar-SA" sz="1000" b="1" dirty="0">
              <a:solidFill>
                <a:schemeClr val="bg1">
                  <a:lumMod val="75000"/>
                </a:schemeClr>
              </a:solidFill>
              <a:latin typeface="Microsoft Sans Serif" pitchFamily="34" charset="0"/>
              <a:cs typeface="Microsoft Sans Serif" pitchFamily="34" charset="0"/>
            </a:endParaRPr>
          </a:p>
        </p:txBody>
      </p:sp>
      <p:sp>
        <p:nvSpPr>
          <p:cNvPr id="151" name="Chevron 150"/>
          <p:cNvSpPr/>
          <p:nvPr/>
        </p:nvSpPr>
        <p:spPr>
          <a:xfrm flipH="1">
            <a:off x="1414463"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التنفيذ</a:t>
            </a:r>
            <a:r>
              <a:rPr lang="ar-MA" sz="1000" b="1" dirty="0">
                <a:solidFill>
                  <a:schemeClr val="bg1">
                    <a:lumMod val="75000"/>
                  </a:schemeClr>
                </a:solidFill>
                <a:latin typeface="Microsoft Sans Serif" pitchFamily="34" charset="0"/>
                <a:cs typeface="Microsoft Sans Serif" pitchFamily="34" charset="0"/>
              </a:rPr>
              <a:t> والتتبع</a:t>
            </a:r>
            <a:endParaRPr lang="ar-SA" sz="1000" b="1" dirty="0">
              <a:solidFill>
                <a:schemeClr val="bg1">
                  <a:lumMod val="75000"/>
                </a:schemeClr>
              </a:solidFill>
              <a:latin typeface="Microsoft Sans Serif" pitchFamily="34" charset="0"/>
              <a:cs typeface="Microsoft Sans Serif" pitchFamily="34" charset="0"/>
            </a:endParaRPr>
          </a:p>
        </p:txBody>
      </p:sp>
      <p:sp>
        <p:nvSpPr>
          <p:cNvPr id="152" name="Chevron 151"/>
          <p:cNvSpPr/>
          <p:nvPr/>
        </p:nvSpPr>
        <p:spPr>
          <a:xfrm flipH="1">
            <a:off x="65088"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الأداء</a:t>
            </a:r>
            <a:endParaRPr lang="fr-FR" sz="1000" b="1" dirty="0">
              <a:solidFill>
                <a:schemeClr val="bg1">
                  <a:lumMod val="75000"/>
                </a:schemeClr>
              </a:solidFill>
              <a:latin typeface="Microsoft Sans Serif" pitchFamily="34" charset="0"/>
              <a:cs typeface="Microsoft Sans Serif" pitchFamily="34" charset="0"/>
            </a:endParaRPr>
          </a:p>
        </p:txBody>
      </p:sp>
      <p:sp>
        <p:nvSpPr>
          <p:cNvPr id="153" name="Chevron 152"/>
          <p:cNvSpPr/>
          <p:nvPr/>
        </p:nvSpPr>
        <p:spPr>
          <a:xfrm flipH="1">
            <a:off x="4111625" y="69850"/>
            <a:ext cx="1360488"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اختيار نائل الصفقة</a:t>
            </a:r>
            <a:endParaRPr lang="fr-FR" sz="1000" b="1" dirty="0">
              <a:solidFill>
                <a:schemeClr val="bg1">
                  <a:lumMod val="75000"/>
                </a:schemeClr>
              </a:solidFill>
              <a:latin typeface="Microsoft Sans Serif" pitchFamily="34" charset="0"/>
              <a:cs typeface="Microsoft Sans Serif" pitchFamily="34" charset="0"/>
            </a:endParaRPr>
          </a:p>
        </p:txBody>
      </p:sp>
      <p:sp>
        <p:nvSpPr>
          <p:cNvPr id="154" name="Chevron 153"/>
          <p:cNvSpPr/>
          <p:nvPr/>
        </p:nvSpPr>
        <p:spPr>
          <a:xfrm flipH="1">
            <a:off x="65088" y="485775"/>
            <a:ext cx="9012237" cy="346075"/>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MA" sz="1400" b="1" dirty="0">
                <a:solidFill>
                  <a:schemeClr val="bg1"/>
                </a:solidFill>
                <a:latin typeface="Bookman Old Style" pitchFamily="18" charset="0"/>
                <a:ea typeface="ＭＳ Ｐゴシック" pitchFamily="-84" charset="-128"/>
              </a:rPr>
              <a:t>رفع التقارير و</a:t>
            </a:r>
            <a:r>
              <a:rPr lang="ar-SA" sz="1400" b="1" dirty="0">
                <a:solidFill>
                  <a:schemeClr val="bg1"/>
                </a:solidFill>
                <a:latin typeface="Bookman Old Style" pitchFamily="18" charset="0"/>
                <a:ea typeface="ＭＳ Ｐゴシック" pitchFamily="-84" charset="-128"/>
              </a:rPr>
              <a:t>التقييم والافتحاص</a:t>
            </a:r>
          </a:p>
        </p:txBody>
      </p:sp>
      <p:sp>
        <p:nvSpPr>
          <p:cNvPr id="173" name="Rectangle 172"/>
          <p:cNvSpPr/>
          <p:nvPr/>
        </p:nvSpPr>
        <p:spPr>
          <a:xfrm flipH="1">
            <a:off x="5500688" y="3786188"/>
            <a:ext cx="1749425" cy="727075"/>
          </a:xfrm>
          <a:prstGeom prst="rect">
            <a:avLst/>
          </a:prstGeom>
          <a:solidFill>
            <a:schemeClr val="bg1"/>
          </a:solidFill>
          <a:ln w="9525">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just" rtl="1" fontAlgn="auto">
              <a:spcBef>
                <a:spcPts val="0"/>
              </a:spcBef>
              <a:spcAft>
                <a:spcPts val="0"/>
              </a:spcAft>
              <a:defRPr/>
            </a:pPr>
            <a:r>
              <a:rPr lang="ar-MA" sz="1000" dirty="0">
                <a:solidFill>
                  <a:schemeClr val="bg2">
                    <a:lumMod val="10000"/>
                  </a:schemeClr>
                </a:solidFill>
                <a:latin typeface="Microsoft Sans Serif" pitchFamily="34" charset="0"/>
                <a:cs typeface="Microsoft Sans Serif" pitchFamily="34" charset="0"/>
              </a:rPr>
              <a:t>تشكيل لجنة تحترم نفس تركيبة لجنة فتح الأظرفة (المحددة في الاتفاقية)</a:t>
            </a:r>
            <a:endParaRPr lang="fr-FR" sz="1000" dirty="0">
              <a:solidFill>
                <a:schemeClr val="bg2">
                  <a:lumMod val="10000"/>
                </a:schemeClr>
              </a:solidFill>
              <a:latin typeface="Microsoft Sans Serif" pitchFamily="34" charset="0"/>
              <a:cs typeface="Microsoft Sans Serif" pitchFamily="34" charset="0"/>
            </a:endParaRPr>
          </a:p>
        </p:txBody>
      </p:sp>
      <p:cxnSp>
        <p:nvCxnSpPr>
          <p:cNvPr id="174" name="Connecteur droit avec flèche 173"/>
          <p:cNvCxnSpPr>
            <a:stCxn id="173" idx="3"/>
            <a:endCxn id="176" idx="1"/>
          </p:cNvCxnSpPr>
          <p:nvPr/>
        </p:nvCxnSpPr>
        <p:spPr>
          <a:xfrm rot="10800000">
            <a:off x="5221288" y="4149725"/>
            <a:ext cx="279400" cy="1588"/>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60471" name="Slide Number Placeholder 1"/>
          <p:cNvSpPr>
            <a:spLocks noGrp="1"/>
          </p:cNvSpPr>
          <p:nvPr>
            <p:ph type="sldNum" sz="quarter" idx="10"/>
          </p:nvPr>
        </p:nvSpPr>
        <p:spPr bwMode="auto">
          <a:solidFill>
            <a:srgbClr val="008000"/>
          </a:solidFill>
          <a:ln>
            <a:miter lim="800000"/>
            <a:headEnd/>
            <a:tailEnd/>
          </a:ln>
        </p:spPr>
        <p:txBody>
          <a:bodyPr wrap="square" numCol="1" anchorCtr="0" compatLnSpc="1">
            <a:prstTxWarp prst="textNoShape">
              <a:avLst/>
            </a:prstTxWarp>
          </a:bodyPr>
          <a:lstStyle/>
          <a:p>
            <a:pPr fontAlgn="base">
              <a:spcBef>
                <a:spcPct val="0"/>
              </a:spcBef>
              <a:spcAft>
                <a:spcPct val="0"/>
              </a:spcAft>
              <a:defRPr/>
            </a:pPr>
            <a:fld id="{68506D8D-2BFB-4242-8299-A4FC0367BED6}" type="slidenum">
              <a:rPr lang="fr-FR" smtClean="0">
                <a:ea typeface="ＭＳ Ｐゴシック" pitchFamily="-84" charset="-128"/>
              </a:rPr>
              <a:pPr fontAlgn="base">
                <a:spcBef>
                  <a:spcPct val="0"/>
                </a:spcBef>
                <a:spcAft>
                  <a:spcPct val="0"/>
                </a:spcAft>
                <a:defRPr/>
              </a:pPr>
              <a:t>14</a:t>
            </a:fld>
            <a:endParaRPr lang="fr-FR" dirty="0" smtClean="0">
              <a:ea typeface="ＭＳ Ｐゴシック" pitchFamily="-84" charset="-128"/>
            </a:endParaRPr>
          </a:p>
        </p:txBody>
      </p:sp>
      <p:sp>
        <p:nvSpPr>
          <p:cNvPr id="69" name="Rectangle 68"/>
          <p:cNvSpPr/>
          <p:nvPr/>
        </p:nvSpPr>
        <p:spPr>
          <a:xfrm flipH="1">
            <a:off x="2762250" y="2643188"/>
            <a:ext cx="2459038" cy="1098550"/>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just" rtl="1" fontAlgn="auto">
              <a:spcBef>
                <a:spcPts val="555"/>
              </a:spcBef>
              <a:spcAft>
                <a:spcPts val="0"/>
              </a:spcAft>
              <a:defRPr/>
            </a:pPr>
            <a:r>
              <a:rPr lang="ar-SA" sz="1000" dirty="0">
                <a:solidFill>
                  <a:schemeClr val="bg2">
                    <a:lumMod val="10000"/>
                  </a:schemeClr>
                </a:solidFill>
                <a:latin typeface="Microsoft Sans Serif" pitchFamily="34" charset="0"/>
                <a:cs typeface="Microsoft Sans Serif" pitchFamily="34" charset="0"/>
              </a:rPr>
              <a:t>احترام آجال النشر </a:t>
            </a:r>
            <a:r>
              <a:rPr lang="ar-MA" sz="1000" dirty="0">
                <a:solidFill>
                  <a:schemeClr val="bg2">
                    <a:lumMod val="10000"/>
                  </a:schemeClr>
                </a:solidFill>
                <a:latin typeface="Microsoft Sans Serif" pitchFamily="34" charset="0"/>
                <a:cs typeface="Microsoft Sans Serif" pitchFamily="34" charset="0"/>
              </a:rPr>
              <a:t>المحددة ضمن </a:t>
            </a:r>
            <a:r>
              <a:rPr lang="ar-SA" sz="1000" b="1" dirty="0">
                <a:solidFill>
                  <a:schemeClr val="bg2">
                    <a:lumMod val="10000"/>
                  </a:schemeClr>
                </a:solidFill>
                <a:latin typeface="Microsoft Sans Serif" pitchFamily="34" charset="0"/>
                <a:cs typeface="Microsoft Sans Serif" pitchFamily="34" charset="0"/>
              </a:rPr>
              <a:t>مرسوم الصفقات العمومية </a:t>
            </a:r>
            <a:r>
              <a:rPr lang="ar-MA" sz="1000" dirty="0">
                <a:solidFill>
                  <a:schemeClr val="bg2">
                    <a:lumMod val="10000"/>
                  </a:schemeClr>
                </a:solidFill>
                <a:latin typeface="Microsoft Sans Serif" pitchFamily="34" charset="0"/>
                <a:cs typeface="Microsoft Sans Serif" pitchFamily="34" charset="0"/>
              </a:rPr>
              <a:t>(إرسال الدوريات 15 يوماً قبل تاريخ فتح الأظرفة) : الفقرة 2 للمادة </a:t>
            </a:r>
            <a:r>
              <a:rPr lang="ar-MA" sz="1000" b="1" dirty="0">
                <a:solidFill>
                  <a:schemeClr val="bg2">
                    <a:lumMod val="10000"/>
                  </a:schemeClr>
                </a:solidFill>
                <a:latin typeface="Microsoft Sans Serif" pitchFamily="34" charset="0"/>
                <a:cs typeface="Microsoft Sans Serif" pitchFamily="34" charset="0"/>
              </a:rPr>
              <a:t> </a:t>
            </a:r>
            <a:r>
              <a:rPr lang="ar-MA" sz="1000" dirty="0">
                <a:solidFill>
                  <a:schemeClr val="bg2">
                    <a:lumMod val="10000"/>
                  </a:schemeClr>
                </a:solidFill>
                <a:latin typeface="Microsoft Sans Serif" pitchFamily="34" charset="0"/>
                <a:cs typeface="Microsoft Sans Serif" pitchFamily="34" charset="0"/>
              </a:rPr>
              <a:t>20 من المرسوم السابق ذكره</a:t>
            </a:r>
          </a:p>
          <a:p>
            <a:pPr algn="r" fontAlgn="auto">
              <a:spcBef>
                <a:spcPts val="0"/>
              </a:spcBef>
              <a:spcAft>
                <a:spcPts val="0"/>
              </a:spcAft>
              <a:defRPr/>
            </a:pPr>
            <a:r>
              <a:rPr lang="ar-MA" sz="1000" u="sng" dirty="0">
                <a:solidFill>
                  <a:schemeClr val="bg2">
                    <a:lumMod val="10000"/>
                  </a:schemeClr>
                </a:solidFill>
                <a:latin typeface="Microsoft Sans Serif" pitchFamily="34" charset="0"/>
                <a:cs typeface="Microsoft Sans Serif" pitchFamily="34" charset="0"/>
              </a:rPr>
              <a:t>وسائل النشر</a:t>
            </a:r>
            <a:r>
              <a:rPr lang="ar-MA" sz="1000" dirty="0">
                <a:solidFill>
                  <a:schemeClr val="bg2">
                    <a:lumMod val="10000"/>
                  </a:schemeClr>
                </a:solidFill>
                <a:latin typeface="Microsoft Sans Serif" pitchFamily="34" charset="0"/>
                <a:cs typeface="Microsoft Sans Serif" pitchFamily="34" charset="0"/>
              </a:rPr>
              <a:t>: دورية بواسطة رسالة مضمونة مع إشعار بالتوصل</a:t>
            </a:r>
            <a:endParaRPr lang="fr-FR" sz="1000" dirty="0">
              <a:solidFill>
                <a:schemeClr val="bg2">
                  <a:lumMod val="10000"/>
                </a:schemeClr>
              </a:solidFill>
              <a:latin typeface="Microsoft Sans Serif" pitchFamily="34" charset="0"/>
              <a:cs typeface="Microsoft Sans Serif" pitchFamily="34" charset="0"/>
            </a:endParaRPr>
          </a:p>
          <a:p>
            <a:pPr algn="r" fontAlgn="auto">
              <a:spcBef>
                <a:spcPts val="0"/>
              </a:spcBef>
              <a:spcAft>
                <a:spcPts val="0"/>
              </a:spcAft>
              <a:defRPr/>
            </a:pPr>
            <a:r>
              <a:rPr lang="ar-MA" sz="1000" dirty="0">
                <a:solidFill>
                  <a:schemeClr val="bg2">
                    <a:lumMod val="10000"/>
                  </a:schemeClr>
                </a:solidFill>
                <a:latin typeface="Microsoft Sans Serif" pitchFamily="34" charset="0"/>
                <a:cs typeface="Microsoft Sans Serif" pitchFamily="34" charset="0"/>
              </a:rPr>
              <a:t>(في الملحق </a:t>
            </a:r>
            <a:r>
              <a:rPr lang="ar-MA" sz="1000" dirty="0">
                <a:solidFill>
                  <a:schemeClr val="tx2">
                    <a:lumMod val="75000"/>
                  </a:schemeClr>
                </a:solidFill>
                <a:latin typeface="Microsoft Sans Serif" pitchFamily="34" charset="0"/>
                <a:cs typeface="Microsoft Sans Serif" pitchFamily="34" charset="0"/>
                <a:hlinkClick r:id="rId7" action="ppaction://hlinkfile"/>
              </a:rPr>
              <a:t>نموذج إعلان عن طلب عروض محدود</a:t>
            </a:r>
            <a:r>
              <a:rPr lang="ar-MA" sz="1000" dirty="0">
                <a:solidFill>
                  <a:schemeClr val="bg2">
                    <a:lumMod val="10000"/>
                  </a:schemeClr>
                </a:solidFill>
                <a:latin typeface="Microsoft Sans Serif" pitchFamily="34" charset="0"/>
                <a:cs typeface="Microsoft Sans Serif" pitchFamily="34" charset="0"/>
              </a:rPr>
              <a:t>)</a:t>
            </a:r>
            <a:endParaRPr lang="fr-FR" sz="1000" dirty="0">
              <a:solidFill>
                <a:schemeClr val="bg2">
                  <a:lumMod val="10000"/>
                </a:schemeClr>
              </a:solidFill>
              <a:latin typeface="Microsoft Sans Serif" pitchFamily="34" charset="0"/>
              <a:cs typeface="Microsoft Sans Serif" pitchFamily="34" charset="0"/>
            </a:endParaRPr>
          </a:p>
        </p:txBody>
      </p:sp>
      <p:sp>
        <p:nvSpPr>
          <p:cNvPr id="81" name="Rectangle 80"/>
          <p:cNvSpPr/>
          <p:nvPr/>
        </p:nvSpPr>
        <p:spPr>
          <a:xfrm flipH="1">
            <a:off x="1401763" y="1214438"/>
            <a:ext cx="1147762" cy="2520950"/>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just" rtl="1" fontAlgn="auto">
              <a:spcBef>
                <a:spcPts val="0"/>
              </a:spcBef>
              <a:spcAft>
                <a:spcPts val="0"/>
              </a:spcAft>
              <a:buClr>
                <a:srgbClr val="004E76"/>
              </a:buClr>
              <a:defRPr/>
            </a:pPr>
            <a:r>
              <a:rPr lang="ar-SA" sz="1000" b="1" dirty="0">
                <a:solidFill>
                  <a:schemeClr val="bg2">
                    <a:lumMod val="10000"/>
                  </a:schemeClr>
                </a:solidFill>
                <a:latin typeface="Microsoft Sans Serif" pitchFamily="34" charset="0"/>
                <a:cs typeface="Microsoft Sans Serif" pitchFamily="34" charset="0"/>
              </a:rPr>
              <a:t>إلى غاية </a:t>
            </a:r>
            <a:r>
              <a:rPr lang="ar-MA" sz="1000" b="1" dirty="0">
                <a:solidFill>
                  <a:schemeClr val="bg2">
                    <a:lumMod val="10000"/>
                  </a:schemeClr>
                </a:solidFill>
                <a:latin typeface="Microsoft Sans Serif" pitchFamily="34" charset="0"/>
                <a:cs typeface="Microsoft Sans Serif" pitchFamily="34" charset="0"/>
              </a:rPr>
              <a:t>آخر أجل محدد في إعلان طلب العروض :</a:t>
            </a:r>
          </a:p>
          <a:p>
            <a:pPr marL="158728" indent="-158728" algn="just" rtl="1" fontAlgn="auto">
              <a:spcBef>
                <a:spcPts val="0"/>
              </a:spcBef>
              <a:spcAft>
                <a:spcPts val="0"/>
              </a:spcAft>
              <a:buClr>
                <a:srgbClr val="004E76"/>
              </a:buClr>
              <a:buFont typeface="Wingdings" pitchFamily="2" charset="2"/>
              <a:buChar char="q"/>
              <a:defRPr/>
            </a:pPr>
            <a:endParaRPr lang="ar-MA" sz="1000" dirty="0">
              <a:solidFill>
                <a:schemeClr val="bg2">
                  <a:lumMod val="10000"/>
                </a:schemeClr>
              </a:solidFill>
              <a:latin typeface="Microsoft Sans Serif" pitchFamily="34" charset="0"/>
              <a:cs typeface="Microsoft Sans Serif" pitchFamily="34" charset="0"/>
            </a:endParaRPr>
          </a:p>
          <a:p>
            <a:pPr marL="85725" indent="-85725" algn="just" rtl="1" fontAlgn="auto">
              <a:spcBef>
                <a:spcPts val="0"/>
              </a:spcBef>
              <a:spcAft>
                <a:spcPts val="0"/>
              </a:spcAft>
              <a:buClr>
                <a:srgbClr val="004E76"/>
              </a:buClr>
              <a:buFont typeface="Wingdings" pitchFamily="2" charset="2"/>
              <a:buChar char="§"/>
              <a:defRPr/>
            </a:pPr>
            <a:r>
              <a:rPr lang="ar-MA" sz="1000" dirty="0">
                <a:solidFill>
                  <a:schemeClr val="bg2">
                    <a:lumMod val="10000"/>
                  </a:schemeClr>
                </a:solidFill>
                <a:latin typeface="Microsoft Sans Serif" pitchFamily="34" charset="0"/>
                <a:cs typeface="Microsoft Sans Serif" pitchFamily="34" charset="0"/>
              </a:rPr>
              <a:t>تسجيل كل </a:t>
            </a:r>
            <a:r>
              <a:rPr lang="ar-SA" sz="1000" dirty="0">
                <a:solidFill>
                  <a:schemeClr val="bg2">
                    <a:lumMod val="10000"/>
                  </a:schemeClr>
                </a:solidFill>
                <a:latin typeface="Microsoft Sans Serif" pitchFamily="34" charset="0"/>
                <a:cs typeface="Microsoft Sans Serif" pitchFamily="34" charset="0"/>
              </a:rPr>
              <a:t>سحب </a:t>
            </a:r>
            <a:r>
              <a:rPr lang="ar-MA" sz="1000" dirty="0">
                <a:solidFill>
                  <a:schemeClr val="bg2">
                    <a:lumMod val="10000"/>
                  </a:schemeClr>
                </a:solidFill>
                <a:latin typeface="Microsoft Sans Serif" pitchFamily="34" charset="0"/>
                <a:cs typeface="Microsoft Sans Serif" pitchFamily="34" charset="0"/>
              </a:rPr>
              <a:t>للملفات (</a:t>
            </a:r>
            <a:r>
              <a:rPr lang="ar-SA" sz="1000" dirty="0">
                <a:solidFill>
                  <a:schemeClr val="bg2">
                    <a:lumMod val="10000"/>
                  </a:schemeClr>
                </a:solidFill>
                <a:latin typeface="Microsoft Sans Serif" pitchFamily="34" charset="0"/>
                <a:cs typeface="Microsoft Sans Serif" pitchFamily="34" charset="0"/>
              </a:rPr>
              <a:t>التاريخ،</a:t>
            </a:r>
            <a:r>
              <a:rPr lang="ar-MA" sz="1000" dirty="0">
                <a:solidFill>
                  <a:schemeClr val="bg2">
                    <a:lumMod val="10000"/>
                  </a:schemeClr>
                </a:solidFill>
                <a:latin typeface="Microsoft Sans Serif" pitchFamily="34" charset="0"/>
                <a:cs typeface="Microsoft Sans Serif" pitchFamily="34" charset="0"/>
              </a:rPr>
              <a:t> </a:t>
            </a:r>
            <a:r>
              <a:rPr lang="ar-SA" sz="1000" dirty="0">
                <a:solidFill>
                  <a:schemeClr val="bg2">
                    <a:lumMod val="10000"/>
                  </a:schemeClr>
                </a:solidFill>
                <a:latin typeface="Microsoft Sans Serif" pitchFamily="34" charset="0"/>
                <a:cs typeface="Microsoft Sans Serif" pitchFamily="34" charset="0"/>
              </a:rPr>
              <a:t>الساعة، العنوان)</a:t>
            </a:r>
            <a:endParaRPr lang="ar-MA" sz="1000" dirty="0">
              <a:solidFill>
                <a:schemeClr val="bg2">
                  <a:lumMod val="10000"/>
                </a:schemeClr>
              </a:solidFill>
              <a:latin typeface="Microsoft Sans Serif" pitchFamily="34" charset="0"/>
              <a:cs typeface="Microsoft Sans Serif" pitchFamily="34" charset="0"/>
            </a:endParaRPr>
          </a:p>
          <a:p>
            <a:pPr algn="just" rtl="1" fontAlgn="auto">
              <a:spcBef>
                <a:spcPts val="0"/>
              </a:spcBef>
              <a:spcAft>
                <a:spcPts val="0"/>
              </a:spcAft>
              <a:buClr>
                <a:srgbClr val="004E76"/>
              </a:buClr>
              <a:defRPr/>
            </a:pPr>
            <a:r>
              <a:rPr lang="ar-MA" sz="1000" dirty="0">
                <a:solidFill>
                  <a:schemeClr val="tx2">
                    <a:lumMod val="75000"/>
                  </a:schemeClr>
                </a:solidFill>
                <a:latin typeface="Microsoft Sans Serif" pitchFamily="34" charset="0"/>
                <a:cs typeface="Microsoft Sans Serif" pitchFamily="34" charset="0"/>
              </a:rPr>
              <a:t>المادة 32 </a:t>
            </a:r>
            <a:r>
              <a:rPr lang="ar-MA" sz="1000" b="1" dirty="0">
                <a:solidFill>
                  <a:schemeClr val="bg2">
                    <a:lumMod val="10000"/>
                  </a:schemeClr>
                </a:solidFill>
                <a:latin typeface="Microsoft Sans Serif" pitchFamily="34" charset="0"/>
                <a:cs typeface="Microsoft Sans Serif" pitchFamily="34" charset="0"/>
              </a:rPr>
              <a:t>من </a:t>
            </a:r>
            <a:r>
              <a:rPr lang="ar-MA" sz="1000" dirty="0">
                <a:solidFill>
                  <a:schemeClr val="bg2">
                    <a:lumMod val="10000"/>
                  </a:schemeClr>
                </a:solidFill>
                <a:latin typeface="Microsoft Sans Serif" pitchFamily="34" charset="0"/>
                <a:cs typeface="Microsoft Sans Serif" pitchFamily="34" charset="0"/>
              </a:rPr>
              <a:t>المرسوم رقم 2.12.349 الصادر في 20 مارس 2013 الخاص بالصفقات العمومية</a:t>
            </a:r>
            <a:endParaRPr lang="ar-SA" sz="1000" dirty="0">
              <a:solidFill>
                <a:schemeClr val="bg2">
                  <a:lumMod val="10000"/>
                </a:schemeClr>
              </a:solidFill>
              <a:latin typeface="Microsoft Sans Serif" pitchFamily="34" charset="0"/>
              <a:cs typeface="Microsoft Sans Serif" pitchFamily="34" charset="0"/>
            </a:endParaRPr>
          </a:p>
          <a:p>
            <a:pPr marL="85725" indent="-85725" algn="just" rtl="1" fontAlgn="auto">
              <a:spcBef>
                <a:spcPts val="0"/>
              </a:spcBef>
              <a:spcAft>
                <a:spcPts val="0"/>
              </a:spcAft>
              <a:buClr>
                <a:srgbClr val="004E76"/>
              </a:buClr>
              <a:buFont typeface="Wingdings" pitchFamily="2" charset="2"/>
              <a:buChar char="§"/>
              <a:defRPr/>
            </a:pPr>
            <a:r>
              <a:rPr lang="ar-MA" sz="1000" dirty="0">
                <a:solidFill>
                  <a:schemeClr val="bg2">
                    <a:lumMod val="10000"/>
                  </a:schemeClr>
                </a:solidFill>
                <a:latin typeface="Microsoft Sans Serif" pitchFamily="34" charset="0"/>
                <a:cs typeface="Microsoft Sans Serif" pitchFamily="34" charset="0"/>
              </a:rPr>
              <a:t>(في الملحق </a:t>
            </a:r>
            <a:r>
              <a:rPr lang="ar-MA" sz="1000" dirty="0">
                <a:solidFill>
                  <a:schemeClr val="bg2">
                    <a:lumMod val="10000"/>
                  </a:schemeClr>
                </a:solidFill>
                <a:latin typeface="Microsoft Sans Serif" pitchFamily="34" charset="0"/>
                <a:cs typeface="Microsoft Sans Serif" pitchFamily="34" charset="0"/>
                <a:hlinkClick r:id="rId8" action="ppaction://hlinkfile"/>
              </a:rPr>
              <a:t>نموذج جدول تتبع سحب هذه الملفات</a:t>
            </a:r>
            <a:r>
              <a:rPr lang="ar-MA" sz="1000" dirty="0">
                <a:solidFill>
                  <a:schemeClr val="bg2">
                    <a:lumMod val="10000"/>
                  </a:schemeClr>
                </a:solidFill>
                <a:latin typeface="Microsoft Sans Serif" pitchFamily="34" charset="0"/>
                <a:cs typeface="Microsoft Sans Serif" pitchFamily="34" charset="0"/>
              </a:rPr>
              <a:t>)</a:t>
            </a:r>
            <a:endParaRPr lang="ar-SA" sz="1000" dirty="0">
              <a:solidFill>
                <a:schemeClr val="bg2">
                  <a:lumMod val="10000"/>
                </a:schemeClr>
              </a:solidFill>
              <a:latin typeface="Microsoft Sans Serif" pitchFamily="34" charset="0"/>
              <a:cs typeface="Microsoft Sans Serif" pitchFamily="34" charset="0"/>
            </a:endParaRPr>
          </a:p>
        </p:txBody>
      </p:sp>
      <p:sp>
        <p:nvSpPr>
          <p:cNvPr id="91" name="Rectangle 90"/>
          <p:cNvSpPr/>
          <p:nvPr/>
        </p:nvSpPr>
        <p:spPr>
          <a:xfrm flipH="1">
            <a:off x="63500" y="1214438"/>
            <a:ext cx="1150938" cy="2520950"/>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just" rtl="1" fontAlgn="auto">
              <a:spcBef>
                <a:spcPts val="0"/>
              </a:spcBef>
              <a:spcAft>
                <a:spcPts val="0"/>
              </a:spcAft>
              <a:defRPr/>
            </a:pPr>
            <a:r>
              <a:rPr lang="ar-MA" sz="1000" b="1" dirty="0">
                <a:solidFill>
                  <a:schemeClr val="bg2">
                    <a:lumMod val="10000"/>
                  </a:schemeClr>
                </a:solidFill>
                <a:latin typeface="Microsoft Sans Serif" pitchFamily="34" charset="0"/>
                <a:cs typeface="Microsoft Sans Serif" pitchFamily="34" charset="0"/>
              </a:rPr>
              <a:t>إلى غاية تاريخ </a:t>
            </a:r>
            <a:r>
              <a:rPr lang="ar-MA" sz="1000" b="1" dirty="0" smtClean="0">
                <a:solidFill>
                  <a:schemeClr val="bg2">
                    <a:lumMod val="10000"/>
                  </a:schemeClr>
                </a:solidFill>
                <a:latin typeface="Microsoft Sans Serif" pitchFamily="34" charset="0"/>
                <a:cs typeface="Microsoft Sans Serif" pitchFamily="34" charset="0"/>
              </a:rPr>
              <a:t>فتح </a:t>
            </a:r>
            <a:r>
              <a:rPr lang="ar-MA" sz="1000" b="1" dirty="0">
                <a:solidFill>
                  <a:schemeClr val="bg2">
                    <a:lumMod val="10000"/>
                  </a:schemeClr>
                </a:solidFill>
                <a:latin typeface="Microsoft Sans Serif" pitchFamily="34" charset="0"/>
                <a:cs typeface="Microsoft Sans Serif" pitchFamily="34" charset="0"/>
              </a:rPr>
              <a:t>الأظرفة :</a:t>
            </a:r>
          </a:p>
          <a:p>
            <a:pPr algn="r" fontAlgn="auto">
              <a:spcBef>
                <a:spcPts val="0"/>
              </a:spcBef>
              <a:spcAft>
                <a:spcPts val="0"/>
              </a:spcAft>
              <a:defRPr/>
            </a:pPr>
            <a:endParaRPr lang="ar-MA" sz="1000" dirty="0">
              <a:solidFill>
                <a:schemeClr val="bg2">
                  <a:lumMod val="10000"/>
                </a:schemeClr>
              </a:solidFill>
              <a:latin typeface="Microsoft Sans Serif" pitchFamily="34" charset="0"/>
              <a:cs typeface="Microsoft Sans Serif" pitchFamily="34" charset="0"/>
            </a:endParaRPr>
          </a:p>
          <a:p>
            <a:pPr marL="85725" indent="-85725" algn="just" rtl="1" fontAlgn="auto">
              <a:spcBef>
                <a:spcPts val="0"/>
              </a:spcBef>
              <a:spcAft>
                <a:spcPts val="0"/>
              </a:spcAft>
              <a:buClr>
                <a:srgbClr val="004E76"/>
              </a:buClr>
              <a:buFont typeface="Wingdings" pitchFamily="2" charset="2"/>
              <a:buChar char="§"/>
              <a:defRPr/>
            </a:pPr>
            <a:r>
              <a:rPr lang="ar-MA" sz="1000" dirty="0">
                <a:solidFill>
                  <a:schemeClr val="bg2">
                    <a:lumMod val="10000"/>
                  </a:schemeClr>
                </a:solidFill>
                <a:latin typeface="Microsoft Sans Serif" pitchFamily="34" charset="0"/>
                <a:cs typeface="Microsoft Sans Serif" pitchFamily="34" charset="0"/>
              </a:rPr>
              <a:t>تسجيل كل العروض المقدمة بتاريخها وساعتها</a:t>
            </a:r>
          </a:p>
          <a:p>
            <a:pPr marL="85725" indent="-85725" algn="just" rtl="1" fontAlgn="auto">
              <a:spcBef>
                <a:spcPts val="0"/>
              </a:spcBef>
              <a:spcAft>
                <a:spcPts val="0"/>
              </a:spcAft>
              <a:buClr>
                <a:srgbClr val="004E76"/>
              </a:buClr>
              <a:buFont typeface="Wingdings" pitchFamily="2" charset="2"/>
              <a:buChar char="§"/>
              <a:defRPr/>
            </a:pPr>
            <a:r>
              <a:rPr lang="ar-MA" sz="1000" dirty="0">
                <a:solidFill>
                  <a:schemeClr val="bg2">
                    <a:lumMod val="10000"/>
                  </a:schemeClr>
                </a:solidFill>
                <a:latin typeface="Microsoft Sans Serif" pitchFamily="34" charset="0"/>
                <a:cs typeface="Microsoft Sans Serif" pitchFamily="34" charset="0"/>
              </a:rPr>
              <a:t>يلتزم المتنافسون بعروضهم مدة 75 يوما ابتداء من من تاريخ فتح الأظرفة (المادة 33 من المرسوم السابق ذكره) </a:t>
            </a:r>
          </a:p>
          <a:p>
            <a:pPr marL="85725" indent="-85725" algn="just" rtl="1" fontAlgn="auto">
              <a:spcBef>
                <a:spcPts val="0"/>
              </a:spcBef>
              <a:spcAft>
                <a:spcPts val="0"/>
              </a:spcAft>
              <a:buClr>
                <a:srgbClr val="004E76"/>
              </a:buClr>
              <a:buFont typeface="Wingdings" pitchFamily="2" charset="2"/>
              <a:buChar char="§"/>
              <a:defRPr/>
            </a:pPr>
            <a:r>
              <a:rPr lang="ar-MA" sz="1000" dirty="0">
                <a:solidFill>
                  <a:schemeClr val="bg2">
                    <a:lumMod val="10000"/>
                  </a:schemeClr>
                </a:solidFill>
                <a:latin typeface="Microsoft Sans Serif" pitchFamily="34" charset="0"/>
                <a:cs typeface="Microsoft Sans Serif" pitchFamily="34" charset="0"/>
              </a:rPr>
              <a:t>(في الملحق </a:t>
            </a:r>
            <a:r>
              <a:rPr lang="ar-MA" sz="1000" dirty="0">
                <a:solidFill>
                  <a:schemeClr val="tx2">
                    <a:lumMod val="75000"/>
                  </a:schemeClr>
                </a:solidFill>
                <a:latin typeface="Microsoft Sans Serif" pitchFamily="34" charset="0"/>
                <a:cs typeface="Microsoft Sans Serif" pitchFamily="34" charset="0"/>
                <a:hlinkClick r:id="rId9" action="ppaction://hlinkfile"/>
              </a:rPr>
              <a:t>نموذج جدول تتبع تقديم العروض</a:t>
            </a:r>
            <a:r>
              <a:rPr lang="ar-MA" sz="1000" dirty="0">
                <a:solidFill>
                  <a:schemeClr val="tx2">
                    <a:lumMod val="75000"/>
                  </a:schemeClr>
                </a:solidFill>
                <a:latin typeface="Microsoft Sans Serif" pitchFamily="34" charset="0"/>
                <a:cs typeface="Microsoft Sans Serif" pitchFamily="34" charset="0"/>
              </a:rPr>
              <a:t>)</a:t>
            </a:r>
            <a:endParaRPr lang="ar-SA" sz="1000" dirty="0">
              <a:solidFill>
                <a:schemeClr val="bg2">
                  <a:lumMod val="10000"/>
                </a:schemeClr>
              </a:solidFill>
              <a:latin typeface="Microsoft Sans Serif" pitchFamily="34" charset="0"/>
              <a:cs typeface="Microsoft Sans Serif" pitchFamily="34" charset="0"/>
            </a:endParaRPr>
          </a:p>
        </p:txBody>
      </p:sp>
      <p:sp>
        <p:nvSpPr>
          <p:cNvPr id="118" name="Losange 154"/>
          <p:cNvSpPr/>
          <p:nvPr/>
        </p:nvSpPr>
        <p:spPr>
          <a:xfrm flipH="1">
            <a:off x="8909050" y="5856288"/>
            <a:ext cx="215900" cy="215900"/>
          </a:xfrm>
          <a:prstGeom prst="diamond">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fontAlgn="auto">
              <a:spcBef>
                <a:spcPts val="0"/>
              </a:spcBef>
              <a:spcAft>
                <a:spcPts val="0"/>
              </a:spcAft>
              <a:defRPr/>
            </a:pPr>
            <a:endParaRPr lang="fr-FR" sz="1200" dirty="0">
              <a:solidFill>
                <a:schemeClr val="bg2">
                  <a:lumMod val="10000"/>
                </a:schemeClr>
              </a:solidFill>
              <a:latin typeface="Microsoft Sans Serif" pitchFamily="34" charset="0"/>
              <a:cs typeface="Microsoft Sans Serif" pitchFamily="34" charset="0"/>
            </a:endParaRPr>
          </a:p>
        </p:txBody>
      </p:sp>
      <p:cxnSp>
        <p:nvCxnSpPr>
          <p:cNvPr id="157" name="Connecteur droit avec flèche 161"/>
          <p:cNvCxnSpPr>
            <a:stCxn id="128" idx="2"/>
            <a:endCxn id="118" idx="0"/>
          </p:cNvCxnSpPr>
          <p:nvPr/>
        </p:nvCxnSpPr>
        <p:spPr>
          <a:xfrm rot="5400000">
            <a:off x="8626475" y="5464175"/>
            <a:ext cx="782638" cy="1588"/>
          </a:xfrm>
          <a:prstGeom prst="straightConnector1">
            <a:avLst/>
          </a:prstGeom>
          <a:ln w="254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158" name="TextBox 157"/>
          <p:cNvSpPr txBox="1"/>
          <p:nvPr/>
        </p:nvSpPr>
        <p:spPr>
          <a:xfrm>
            <a:off x="8001000" y="5000625"/>
            <a:ext cx="1071563" cy="823913"/>
          </a:xfrm>
          <a:prstGeom prst="rect">
            <a:avLst/>
          </a:prstGeom>
          <a:noFill/>
        </p:spPr>
        <p:txBody>
          <a:bodyPr lIns="84655" tIns="42328" rIns="84655" bIns="42328">
            <a:spAutoFit/>
          </a:bodyPr>
          <a:lstStyle/>
          <a:p>
            <a:pPr algn="just" rtl="1" fontAlgn="auto">
              <a:spcBef>
                <a:spcPts val="0"/>
              </a:spcBef>
              <a:spcAft>
                <a:spcPts val="0"/>
              </a:spcAft>
              <a:defRPr/>
            </a:pPr>
            <a:r>
              <a:rPr lang="ar-MA" sz="800" b="1" dirty="0">
                <a:solidFill>
                  <a:schemeClr val="bg2">
                    <a:lumMod val="10000"/>
                  </a:schemeClr>
                </a:solidFill>
                <a:latin typeface="Microsoft Sans Serif" pitchFamily="34" charset="0"/>
                <a:cs typeface="Microsoft Sans Serif" pitchFamily="34" charset="0"/>
              </a:rPr>
              <a:t>لمعرفة مجال التطبيق، الرجوع إلى المادة  88 من </a:t>
            </a:r>
            <a:r>
              <a:rPr lang="ar-MA" sz="800" dirty="0">
                <a:solidFill>
                  <a:schemeClr val="bg2">
                    <a:lumMod val="10000"/>
                  </a:schemeClr>
                </a:solidFill>
                <a:latin typeface="Microsoft Sans Serif" pitchFamily="34" charset="0"/>
                <a:cs typeface="Microsoft Sans Serif" pitchFamily="34" charset="0"/>
              </a:rPr>
              <a:t>المرسوم رقم 2-12-349 الصادر في 20 مارس 2013 الخاص بالصفقات العمومية</a:t>
            </a:r>
            <a:endParaRPr lang="fr-FR" sz="800" dirty="0">
              <a:latin typeface="+mn-lt"/>
              <a:cs typeface="+mn-cs"/>
            </a:endParaRPr>
          </a:p>
        </p:txBody>
      </p:sp>
      <p:sp>
        <p:nvSpPr>
          <p:cNvPr id="160" name="Rectangle 159"/>
          <p:cNvSpPr/>
          <p:nvPr/>
        </p:nvSpPr>
        <p:spPr>
          <a:xfrm flipH="1">
            <a:off x="7681913" y="1571625"/>
            <a:ext cx="1655762" cy="415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fontAlgn="auto">
              <a:spcBef>
                <a:spcPts val="0"/>
              </a:spcBef>
              <a:spcAft>
                <a:spcPts val="0"/>
              </a:spcAft>
              <a:defRPr/>
            </a:pPr>
            <a:r>
              <a:rPr lang="ar-MA" sz="800" b="1" dirty="0">
                <a:solidFill>
                  <a:schemeClr val="bg2">
                    <a:lumMod val="10000"/>
                  </a:schemeClr>
                </a:solidFill>
                <a:latin typeface="Microsoft Sans Serif" pitchFamily="34" charset="0"/>
                <a:cs typeface="Microsoft Sans Serif" pitchFamily="34" charset="0"/>
              </a:rPr>
              <a:t>إجباري إذا تجاوز</a:t>
            </a:r>
          </a:p>
          <a:p>
            <a:pPr algn="ctr" fontAlgn="auto">
              <a:spcBef>
                <a:spcPts val="0"/>
              </a:spcBef>
              <a:spcAft>
                <a:spcPts val="0"/>
              </a:spcAft>
              <a:defRPr/>
            </a:pPr>
            <a:r>
              <a:rPr lang="ar-MA" sz="800" b="1" dirty="0">
                <a:solidFill>
                  <a:schemeClr val="bg2">
                    <a:lumMod val="10000"/>
                  </a:schemeClr>
                </a:solidFill>
                <a:latin typeface="Microsoft Sans Serif" pitchFamily="34" charset="0"/>
                <a:cs typeface="Microsoft Sans Serif" pitchFamily="34" charset="0"/>
              </a:rPr>
              <a:t>المبلغ  2 </a:t>
            </a:r>
            <a:r>
              <a:rPr lang="ar-SA" sz="800" b="1" dirty="0">
                <a:solidFill>
                  <a:schemeClr val="bg2">
                    <a:lumMod val="10000"/>
                  </a:schemeClr>
                </a:solidFill>
                <a:latin typeface="Microsoft Sans Serif" pitchFamily="34" charset="0"/>
                <a:cs typeface="Microsoft Sans Serif" pitchFamily="34" charset="0"/>
              </a:rPr>
              <a:t>مليون درهم</a:t>
            </a:r>
            <a:endParaRPr lang="fr-FR" sz="800" b="1" dirty="0">
              <a:solidFill>
                <a:schemeClr val="bg2">
                  <a:lumMod val="10000"/>
                </a:schemeClr>
              </a:solidFill>
              <a:latin typeface="Microsoft Sans Serif" pitchFamily="34" charset="0"/>
              <a:cs typeface="Microsoft Sans Serif" pitchFamily="34" charset="0"/>
            </a:endParaRPr>
          </a:p>
        </p:txBody>
      </p:sp>
      <p:sp>
        <p:nvSpPr>
          <p:cNvPr id="164" name="Rectangle 163"/>
          <p:cNvSpPr/>
          <p:nvPr/>
        </p:nvSpPr>
        <p:spPr>
          <a:xfrm>
            <a:off x="88900" y="5643563"/>
            <a:ext cx="7196138" cy="609600"/>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just" rtl="1" fontAlgn="auto">
              <a:spcBef>
                <a:spcPts val="0"/>
              </a:spcBef>
              <a:spcAft>
                <a:spcPts val="0"/>
              </a:spcAft>
              <a:defRPr/>
            </a:pPr>
            <a:endParaRPr lang="ar-MA" sz="1000" dirty="0">
              <a:solidFill>
                <a:schemeClr val="bg2">
                  <a:lumMod val="10000"/>
                </a:schemeClr>
              </a:solidFill>
              <a:latin typeface="Microsoft Sans Serif" pitchFamily="34" charset="0"/>
              <a:cs typeface="Microsoft Sans Serif" pitchFamily="34" charset="0"/>
            </a:endParaRPr>
          </a:p>
          <a:p>
            <a:pPr algn="just" rtl="1" fontAlgn="auto">
              <a:spcBef>
                <a:spcPts val="0"/>
              </a:spcBef>
              <a:spcAft>
                <a:spcPts val="0"/>
              </a:spcAft>
              <a:defRPr/>
            </a:pPr>
            <a:r>
              <a:rPr lang="ar-MA" sz="1000" dirty="0" smtClean="0">
                <a:solidFill>
                  <a:schemeClr val="bg2">
                    <a:lumMod val="10000"/>
                  </a:schemeClr>
                </a:solidFill>
                <a:latin typeface="Microsoft Sans Serif" pitchFamily="34" charset="0"/>
                <a:cs typeface="Microsoft Sans Serif" pitchFamily="34" charset="0"/>
              </a:rPr>
              <a:t>هذا النمط يطبق في </a:t>
            </a:r>
            <a:r>
              <a:rPr lang="ar-MA" sz="1000" dirty="0">
                <a:solidFill>
                  <a:schemeClr val="bg2">
                    <a:lumMod val="10000"/>
                  </a:schemeClr>
                </a:solidFill>
                <a:latin typeface="Microsoft Sans Serif" pitchFamily="34" charset="0"/>
                <a:cs typeface="Microsoft Sans Serif" pitchFamily="34" charset="0"/>
              </a:rPr>
              <a:t>حالة مبالغ زهيدة (حسب الاتفاقية) لأشغال أو خدمات اتُّفِق عليها وأُنجِزت و تم استلامها في الحال, هذه الأشغال أو الخدمات لا تخضع للمساطر الموضحة في هذا الدليل وتُؤدى في الحال</a:t>
            </a:r>
          </a:p>
          <a:p>
            <a:pPr algn="just" rtl="1" fontAlgn="auto">
              <a:spcBef>
                <a:spcPts val="0"/>
              </a:spcBef>
              <a:spcAft>
                <a:spcPts val="0"/>
              </a:spcAft>
              <a:defRPr/>
            </a:pPr>
            <a:r>
              <a:rPr lang="ar-MA" sz="1000" dirty="0">
                <a:solidFill>
                  <a:schemeClr val="bg2">
                    <a:lumMod val="10000"/>
                  </a:schemeClr>
                </a:solidFill>
                <a:latin typeface="Microsoft Sans Serif" pitchFamily="34" charset="0"/>
                <a:cs typeface="Microsoft Sans Serif" pitchFamily="34" charset="0"/>
              </a:rPr>
              <a:t>يجب تدوين هذا الشراء في </a:t>
            </a:r>
            <a:r>
              <a:rPr lang="ar-MA" sz="1000" dirty="0">
                <a:solidFill>
                  <a:schemeClr val="tx1"/>
                </a:solidFill>
                <a:latin typeface="Microsoft Sans Serif" pitchFamily="34" charset="0"/>
                <a:cs typeface="Microsoft Sans Serif" pitchFamily="34" charset="0"/>
              </a:rPr>
              <a:t>دفتر الحسابات (في الملحق </a:t>
            </a:r>
            <a:r>
              <a:rPr lang="ar-MA" sz="1000" dirty="0">
                <a:solidFill>
                  <a:schemeClr val="tx1"/>
                </a:solidFill>
                <a:latin typeface="Microsoft Sans Serif" pitchFamily="34" charset="0"/>
                <a:cs typeface="Microsoft Sans Serif" pitchFamily="34" charset="0"/>
                <a:hlinkClick r:id="rId10" action="ppaction://hlinkfile"/>
              </a:rPr>
              <a:t>نموذج  دفتر الحسابات</a:t>
            </a:r>
            <a:r>
              <a:rPr lang="ar-MA" sz="1000" dirty="0">
                <a:solidFill>
                  <a:schemeClr val="tx1"/>
                </a:solidFill>
                <a:latin typeface="Microsoft Sans Serif" pitchFamily="34" charset="0"/>
                <a:cs typeface="Microsoft Sans Serif" pitchFamily="34" charset="0"/>
              </a:rPr>
              <a:t>) أو في سجل الجرد إذا تعلق الأمر باقتناء تجهيزات (في الملحق  </a:t>
            </a:r>
            <a:r>
              <a:rPr lang="ar-MA" sz="1000" dirty="0">
                <a:solidFill>
                  <a:schemeClr val="tx2">
                    <a:lumMod val="75000"/>
                  </a:schemeClr>
                </a:solidFill>
                <a:latin typeface="Microsoft Sans Serif" pitchFamily="34" charset="0"/>
                <a:cs typeface="Microsoft Sans Serif" pitchFamily="34" charset="0"/>
                <a:hlinkClick r:id="rId11" action="ppaction://hlinkfile"/>
              </a:rPr>
              <a:t>نموذج </a:t>
            </a:r>
            <a:r>
              <a:rPr lang="ar-MA" sz="1000" dirty="0">
                <a:solidFill>
                  <a:schemeClr val="tx1"/>
                </a:solidFill>
                <a:latin typeface="Microsoft Sans Serif" pitchFamily="34" charset="0"/>
                <a:cs typeface="Microsoft Sans Serif" pitchFamily="34" charset="0"/>
                <a:hlinkClick r:id="rId11" action="ppaction://hlinkfile"/>
              </a:rPr>
              <a:t>سجل الجرد</a:t>
            </a:r>
            <a:r>
              <a:rPr lang="ar-MA" sz="1000" dirty="0">
                <a:solidFill>
                  <a:schemeClr val="tx1"/>
                </a:solidFill>
                <a:latin typeface="Microsoft Sans Serif" pitchFamily="34" charset="0"/>
                <a:cs typeface="Microsoft Sans Serif" pitchFamily="34" charset="0"/>
              </a:rPr>
              <a:t>)</a:t>
            </a:r>
          </a:p>
          <a:p>
            <a:pPr algn="just" rtl="1" fontAlgn="auto">
              <a:spcBef>
                <a:spcPts val="0"/>
              </a:spcBef>
              <a:spcAft>
                <a:spcPts val="0"/>
              </a:spcAft>
              <a:defRPr/>
            </a:pPr>
            <a:endParaRPr lang="fr-FR" sz="1000" dirty="0">
              <a:solidFill>
                <a:schemeClr val="bg2">
                  <a:lumMod val="10000"/>
                </a:schemeClr>
              </a:solidFill>
              <a:latin typeface="Microsoft Sans Serif" pitchFamily="34" charset="0"/>
              <a:cs typeface="Microsoft Sans Serif" pitchFamily="34" charset="0"/>
            </a:endParaRPr>
          </a:p>
        </p:txBody>
      </p:sp>
      <p:cxnSp>
        <p:nvCxnSpPr>
          <p:cNvPr id="165" name="Connecteur droit avec flèche 107"/>
          <p:cNvCxnSpPr>
            <a:stCxn id="118" idx="3"/>
          </p:cNvCxnSpPr>
          <p:nvPr/>
        </p:nvCxnSpPr>
        <p:spPr>
          <a:xfrm rot="10800000">
            <a:off x="8074025" y="5956300"/>
            <a:ext cx="835025" cy="7938"/>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68" name="Rectangle 167"/>
          <p:cNvSpPr/>
          <p:nvPr/>
        </p:nvSpPr>
        <p:spPr>
          <a:xfrm flipH="1">
            <a:off x="1357313" y="6429375"/>
            <a:ext cx="7643812" cy="315913"/>
          </a:xfrm>
          <a:prstGeom prst="rect">
            <a:avLst/>
          </a:prstGeom>
          <a:noFill/>
          <a:ln w="127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marL="449263" indent="-363538" algn="just" rtl="1" fontAlgn="auto">
              <a:spcBef>
                <a:spcPts val="0"/>
              </a:spcBef>
              <a:spcAft>
                <a:spcPts val="0"/>
              </a:spcAft>
              <a:defRPr/>
            </a:pPr>
            <a:r>
              <a:rPr lang="ar-MA" sz="900" b="1" u="sng" dirty="0">
                <a:solidFill>
                  <a:schemeClr val="bg2">
                    <a:lumMod val="10000"/>
                  </a:schemeClr>
                </a:solidFill>
                <a:latin typeface="Microsoft Sans Serif" pitchFamily="34" charset="0"/>
                <a:cs typeface="Microsoft Sans Serif" pitchFamily="34" charset="0"/>
              </a:rPr>
              <a:t>ملحوظة</a:t>
            </a:r>
            <a:r>
              <a:rPr lang="ar-MA" sz="900" b="1" dirty="0">
                <a:solidFill>
                  <a:schemeClr val="bg2">
                    <a:lumMod val="10000"/>
                  </a:schemeClr>
                </a:solidFill>
                <a:latin typeface="Microsoft Sans Serif" pitchFamily="34" charset="0"/>
                <a:cs typeface="Microsoft Sans Serif" pitchFamily="34" charset="0"/>
              </a:rPr>
              <a:t> : </a:t>
            </a:r>
            <a:r>
              <a:rPr lang="ar-MA" sz="900" dirty="0">
                <a:solidFill>
                  <a:schemeClr val="bg2">
                    <a:lumMod val="10000"/>
                  </a:schemeClr>
                </a:solidFill>
                <a:latin typeface="Microsoft Sans Serif" pitchFamily="34" charset="0"/>
                <a:cs typeface="Microsoft Sans Serif" pitchFamily="34" charset="0"/>
              </a:rPr>
              <a:t>اقتصر هذا الدليل على أنماط إبرام الصفقات الأكثر تداولا. عند الحاجة إلى أنماط أخرى، الاعتماد  على أجهزة الدعم أو اللجوء مباشرة إلى المرسوم رقم 2.12.349 الصادر في 20 مارس 2013 الخاص بالصفقات العمومية.</a:t>
            </a:r>
            <a:endParaRPr lang="ar-SA" sz="900" dirty="0">
              <a:solidFill>
                <a:schemeClr val="bg2">
                  <a:lumMod val="10000"/>
                </a:schemeClr>
              </a:solidFill>
              <a:latin typeface="Microsoft Sans Serif" pitchFamily="34" charset="0"/>
              <a:cs typeface="Microsoft Sans Serif" pitchFamily="34" charset="0"/>
            </a:endParaRPr>
          </a:p>
        </p:txBody>
      </p:sp>
      <p:cxnSp>
        <p:nvCxnSpPr>
          <p:cNvPr id="84" name="Connecteur droit avec flèche 83"/>
          <p:cNvCxnSpPr/>
          <p:nvPr/>
        </p:nvCxnSpPr>
        <p:spPr>
          <a:xfrm rot="10800000">
            <a:off x="7215188" y="5929313"/>
            <a:ext cx="250825" cy="1587"/>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8" name="Connecteur droit avec flèche 97"/>
          <p:cNvCxnSpPr/>
          <p:nvPr/>
        </p:nvCxnSpPr>
        <p:spPr>
          <a:xfrm rot="10800000" flipV="1">
            <a:off x="7215188" y="5000625"/>
            <a:ext cx="177800" cy="14288"/>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9" name="Connecteur droit avec flèche 98"/>
          <p:cNvCxnSpPr/>
          <p:nvPr/>
        </p:nvCxnSpPr>
        <p:spPr>
          <a:xfrm rot="10800000" flipV="1">
            <a:off x="7178675" y="4143375"/>
            <a:ext cx="250825" cy="6350"/>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0" name="Connecteur droit avec flèche 99"/>
          <p:cNvCxnSpPr/>
          <p:nvPr/>
        </p:nvCxnSpPr>
        <p:spPr>
          <a:xfrm rot="10800000" flipV="1">
            <a:off x="7215188" y="3071813"/>
            <a:ext cx="285750" cy="14287"/>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2" name="Connecteur droit avec flèche 101"/>
          <p:cNvCxnSpPr/>
          <p:nvPr/>
        </p:nvCxnSpPr>
        <p:spPr>
          <a:xfrm rot="10800000" flipV="1">
            <a:off x="7215188" y="1643063"/>
            <a:ext cx="177800" cy="14287"/>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9" name="Connecteur droit avec flèche 118"/>
          <p:cNvCxnSpPr/>
          <p:nvPr/>
        </p:nvCxnSpPr>
        <p:spPr>
          <a:xfrm flipH="1">
            <a:off x="5186363" y="3228975"/>
            <a:ext cx="314325" cy="0"/>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9" name="Rectangle 138"/>
          <p:cNvSpPr/>
          <p:nvPr/>
        </p:nvSpPr>
        <p:spPr>
          <a:xfrm flipH="1">
            <a:off x="7388225" y="2786063"/>
            <a:ext cx="681038" cy="519112"/>
          </a:xfrm>
          <a:prstGeom prst="rect">
            <a:avLst/>
          </a:prstGeom>
          <a:solidFill>
            <a:schemeClr val="accent3">
              <a:lumMod val="75000"/>
            </a:schemeClr>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fontAlgn="auto">
              <a:spcBef>
                <a:spcPts val="0"/>
              </a:spcBef>
              <a:spcAft>
                <a:spcPts val="0"/>
              </a:spcAft>
              <a:defRPr/>
            </a:pPr>
            <a:r>
              <a:rPr lang="ar-SA" sz="1100" b="1" dirty="0">
                <a:solidFill>
                  <a:schemeClr val="bg1"/>
                </a:solidFill>
                <a:latin typeface="Microsoft Sans Serif" pitchFamily="34" charset="0"/>
                <a:cs typeface="Microsoft Sans Serif" pitchFamily="34" charset="0"/>
              </a:rPr>
              <a:t>طلب عر</a:t>
            </a:r>
            <a:r>
              <a:rPr lang="ar-MA" sz="1100" b="1" dirty="0">
                <a:solidFill>
                  <a:schemeClr val="bg1"/>
                </a:solidFill>
                <a:latin typeface="Microsoft Sans Serif" pitchFamily="34" charset="0"/>
                <a:cs typeface="Microsoft Sans Serif" pitchFamily="34" charset="0"/>
              </a:rPr>
              <a:t>و</a:t>
            </a:r>
            <a:r>
              <a:rPr lang="ar-SA" sz="1100" b="1" dirty="0">
                <a:solidFill>
                  <a:schemeClr val="bg1"/>
                </a:solidFill>
                <a:latin typeface="Microsoft Sans Serif" pitchFamily="34" charset="0"/>
                <a:cs typeface="Microsoft Sans Serif" pitchFamily="34" charset="0"/>
              </a:rPr>
              <a:t>ض </a:t>
            </a:r>
            <a:r>
              <a:rPr lang="ar-MA" sz="1100" b="1" dirty="0">
                <a:solidFill>
                  <a:schemeClr val="bg1"/>
                </a:solidFill>
                <a:latin typeface="Microsoft Sans Serif" pitchFamily="34" charset="0"/>
                <a:cs typeface="Microsoft Sans Serif" pitchFamily="34" charset="0"/>
              </a:rPr>
              <a:t>محدود</a:t>
            </a:r>
            <a:endParaRPr lang="fr-FR" sz="1100" b="1" dirty="0">
              <a:solidFill>
                <a:schemeClr val="bg1"/>
              </a:solidFill>
              <a:latin typeface="Bookman Old Style" pitchFamily="18" charset="0"/>
            </a:endParaRPr>
          </a:p>
        </p:txBody>
      </p:sp>
      <p:sp>
        <p:nvSpPr>
          <p:cNvPr id="148" name="Rectangle 147"/>
          <p:cNvSpPr/>
          <p:nvPr/>
        </p:nvSpPr>
        <p:spPr>
          <a:xfrm flipH="1">
            <a:off x="7388225" y="3786188"/>
            <a:ext cx="681038" cy="661987"/>
          </a:xfrm>
          <a:prstGeom prst="rect">
            <a:avLst/>
          </a:prstGeom>
          <a:solidFill>
            <a:schemeClr val="accent3">
              <a:lumMod val="40000"/>
              <a:lumOff val="60000"/>
            </a:schemeClr>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rtl="1" fontAlgn="auto">
              <a:spcBef>
                <a:spcPts val="0"/>
              </a:spcBef>
              <a:spcAft>
                <a:spcPts val="0"/>
              </a:spcAft>
              <a:defRPr/>
            </a:pPr>
            <a:r>
              <a:rPr lang="ar-MA" sz="1100" b="1" dirty="0">
                <a:solidFill>
                  <a:schemeClr val="bg2">
                    <a:lumMod val="10000"/>
                  </a:schemeClr>
                </a:solidFill>
                <a:latin typeface="Microsoft Sans Serif" pitchFamily="34" charset="0"/>
                <a:cs typeface="Microsoft Sans Serif" pitchFamily="34" charset="0"/>
              </a:rPr>
              <a:t>مسطرة </a:t>
            </a:r>
            <a:r>
              <a:rPr lang="fr-FR" sz="1100" b="1" dirty="0">
                <a:solidFill>
                  <a:schemeClr val="bg2">
                    <a:lumMod val="10000"/>
                  </a:schemeClr>
                </a:solidFill>
                <a:latin typeface="Microsoft Sans Serif" pitchFamily="34" charset="0"/>
                <a:cs typeface="Microsoft Sans Serif" pitchFamily="34" charset="0"/>
              </a:rPr>
              <a:t> </a:t>
            </a:r>
            <a:r>
              <a:rPr lang="ar-MA" sz="1100" b="1" dirty="0">
                <a:solidFill>
                  <a:schemeClr val="bg2">
                    <a:lumMod val="10000"/>
                  </a:schemeClr>
                </a:solidFill>
                <a:latin typeface="Microsoft Sans Serif" pitchFamily="34" charset="0"/>
                <a:cs typeface="Microsoft Sans Serif" pitchFamily="34" charset="0"/>
              </a:rPr>
              <a:t>تفاوضية مع إشهار مسبق</a:t>
            </a:r>
            <a:endParaRPr lang="fr-FR" sz="1100" b="1" dirty="0">
              <a:solidFill>
                <a:schemeClr val="bg2">
                  <a:lumMod val="25000"/>
                </a:schemeClr>
              </a:solidFill>
              <a:latin typeface="Bookman Old Style" pitchFamily="18" charset="0"/>
            </a:endParaRPr>
          </a:p>
        </p:txBody>
      </p:sp>
      <p:sp>
        <p:nvSpPr>
          <p:cNvPr id="155" name="Rectangle 154"/>
          <p:cNvSpPr/>
          <p:nvPr/>
        </p:nvSpPr>
        <p:spPr>
          <a:xfrm flipH="1">
            <a:off x="7394575" y="5695950"/>
            <a:ext cx="679450" cy="519113"/>
          </a:xfrm>
          <a:prstGeom prst="rect">
            <a:avLst/>
          </a:prstGeom>
          <a:solidFill>
            <a:srgbClr val="FF0000"/>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fontAlgn="auto">
              <a:spcBef>
                <a:spcPts val="0"/>
              </a:spcBef>
              <a:spcAft>
                <a:spcPts val="0"/>
              </a:spcAft>
              <a:defRPr/>
            </a:pPr>
            <a:r>
              <a:rPr lang="ar-MA" sz="1100" b="1" dirty="0">
                <a:solidFill>
                  <a:schemeClr val="tx1"/>
                </a:solidFill>
                <a:latin typeface="Microsoft Sans Serif" pitchFamily="34" charset="0"/>
                <a:cs typeface="Microsoft Sans Serif" pitchFamily="34" charset="0"/>
              </a:rPr>
              <a:t>شراء بسيط</a:t>
            </a:r>
            <a:endParaRPr lang="fr-FR" sz="1100" b="1" dirty="0">
              <a:solidFill>
                <a:schemeClr val="tx1"/>
              </a:solidFill>
              <a:latin typeface="Bookman Old Style"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flipH="1">
            <a:off x="4257675" y="785794"/>
            <a:ext cx="1957388" cy="285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fontAlgn="auto">
              <a:spcBef>
                <a:spcPts val="0"/>
              </a:spcBef>
              <a:spcAft>
                <a:spcPts val="0"/>
              </a:spcAft>
              <a:defRPr/>
            </a:pPr>
            <a:r>
              <a:rPr lang="ar-SA" sz="1100" b="1" dirty="0">
                <a:solidFill>
                  <a:schemeClr val="bg2">
                    <a:lumMod val="10000"/>
                  </a:schemeClr>
                </a:solidFill>
                <a:latin typeface="Microsoft Sans Serif" pitchFamily="34" charset="0"/>
                <a:cs typeface="Microsoft Sans Serif" pitchFamily="34" charset="0"/>
              </a:rPr>
              <a:t>تقييم العروض التقنية</a:t>
            </a:r>
            <a:endParaRPr lang="fr-FR" sz="1100" b="1" dirty="0">
              <a:solidFill>
                <a:schemeClr val="bg2">
                  <a:lumMod val="10000"/>
                </a:schemeClr>
              </a:solidFill>
              <a:latin typeface="Microsoft Sans Serif" pitchFamily="34" charset="0"/>
              <a:cs typeface="Microsoft Sans Serif" pitchFamily="34" charset="0"/>
            </a:endParaRPr>
          </a:p>
        </p:txBody>
      </p:sp>
      <p:sp>
        <p:nvSpPr>
          <p:cNvPr id="49" name="Rectangle 48"/>
          <p:cNvSpPr/>
          <p:nvPr/>
        </p:nvSpPr>
        <p:spPr>
          <a:xfrm flipH="1">
            <a:off x="6181725" y="714375"/>
            <a:ext cx="2354263" cy="2143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fontAlgn="auto">
              <a:spcBef>
                <a:spcPts val="0"/>
              </a:spcBef>
              <a:spcAft>
                <a:spcPts val="0"/>
              </a:spcAft>
              <a:defRPr/>
            </a:pPr>
            <a:r>
              <a:rPr lang="ar-SA" sz="1100" b="1" dirty="0">
                <a:solidFill>
                  <a:schemeClr val="bg2">
                    <a:lumMod val="10000"/>
                  </a:schemeClr>
                </a:solidFill>
                <a:latin typeface="Microsoft Sans Serif" pitchFamily="34" charset="0"/>
                <a:cs typeface="Microsoft Sans Serif" pitchFamily="34" charset="0"/>
              </a:rPr>
              <a:t>فتح الأظرفة</a:t>
            </a:r>
            <a:endParaRPr lang="fr-FR" sz="1100" b="1" dirty="0">
              <a:solidFill>
                <a:schemeClr val="bg2">
                  <a:lumMod val="10000"/>
                </a:schemeClr>
              </a:solidFill>
              <a:latin typeface="Microsoft Sans Serif" pitchFamily="34" charset="0"/>
              <a:cs typeface="Microsoft Sans Serif" pitchFamily="34" charset="0"/>
            </a:endParaRPr>
          </a:p>
        </p:txBody>
      </p:sp>
      <p:sp>
        <p:nvSpPr>
          <p:cNvPr id="51" name="Rectangle 50"/>
          <p:cNvSpPr/>
          <p:nvPr/>
        </p:nvSpPr>
        <p:spPr>
          <a:xfrm flipH="1">
            <a:off x="2022475" y="785813"/>
            <a:ext cx="1978025" cy="285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fontAlgn="auto">
              <a:spcBef>
                <a:spcPts val="0"/>
              </a:spcBef>
              <a:spcAft>
                <a:spcPts val="0"/>
              </a:spcAft>
              <a:defRPr/>
            </a:pPr>
            <a:r>
              <a:rPr lang="ar-SA" sz="1100" b="1" dirty="0">
                <a:solidFill>
                  <a:schemeClr val="bg2">
                    <a:lumMod val="10000"/>
                  </a:schemeClr>
                </a:solidFill>
                <a:latin typeface="Microsoft Sans Serif" pitchFamily="34" charset="0"/>
                <a:cs typeface="Microsoft Sans Serif" pitchFamily="34" charset="0"/>
              </a:rPr>
              <a:t>تقييم العروض المالية</a:t>
            </a:r>
            <a:endParaRPr lang="fr-FR" sz="1100" b="1" dirty="0">
              <a:solidFill>
                <a:schemeClr val="bg2">
                  <a:lumMod val="10000"/>
                </a:schemeClr>
              </a:solidFill>
              <a:latin typeface="Microsoft Sans Serif" pitchFamily="34" charset="0"/>
              <a:cs typeface="Microsoft Sans Serif" pitchFamily="34" charset="0"/>
            </a:endParaRPr>
          </a:p>
        </p:txBody>
      </p:sp>
      <p:sp>
        <p:nvSpPr>
          <p:cNvPr id="53" name="Rectangle 52"/>
          <p:cNvSpPr/>
          <p:nvPr/>
        </p:nvSpPr>
        <p:spPr>
          <a:xfrm flipH="1">
            <a:off x="-31750" y="900113"/>
            <a:ext cx="1906588" cy="347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fontAlgn="auto">
              <a:spcBef>
                <a:spcPts val="0"/>
              </a:spcBef>
              <a:spcAft>
                <a:spcPts val="0"/>
              </a:spcAft>
              <a:defRPr/>
            </a:pPr>
            <a:r>
              <a:rPr lang="ar-MA" sz="1100" b="1" dirty="0">
                <a:solidFill>
                  <a:schemeClr val="bg2">
                    <a:lumMod val="10000"/>
                  </a:schemeClr>
                </a:solidFill>
                <a:latin typeface="Microsoft Sans Serif" pitchFamily="34" charset="0"/>
                <a:cs typeface="Microsoft Sans Serif" pitchFamily="34" charset="0"/>
              </a:rPr>
              <a:t>إ</a:t>
            </a:r>
            <a:r>
              <a:rPr lang="ar-SA" sz="1100" b="1" dirty="0">
                <a:solidFill>
                  <a:schemeClr val="bg2">
                    <a:lumMod val="10000"/>
                  </a:schemeClr>
                </a:solidFill>
                <a:latin typeface="Microsoft Sans Serif" pitchFamily="34" charset="0"/>
                <a:cs typeface="Microsoft Sans Serif" pitchFamily="34" charset="0"/>
              </a:rPr>
              <a:t>خبار المرشحين</a:t>
            </a:r>
            <a:endParaRPr lang="fr-FR" sz="1100" b="1" dirty="0">
              <a:solidFill>
                <a:schemeClr val="bg2">
                  <a:lumMod val="10000"/>
                </a:schemeClr>
              </a:solidFill>
              <a:latin typeface="Microsoft Sans Serif" pitchFamily="34" charset="0"/>
              <a:cs typeface="Microsoft Sans Serif" pitchFamily="34" charset="0"/>
            </a:endParaRPr>
          </a:p>
        </p:txBody>
      </p:sp>
      <p:sp>
        <p:nvSpPr>
          <p:cNvPr id="54" name="Rectangle 53"/>
          <p:cNvSpPr/>
          <p:nvPr/>
        </p:nvSpPr>
        <p:spPr>
          <a:xfrm flipH="1">
            <a:off x="2041525" y="5610225"/>
            <a:ext cx="3571875" cy="901700"/>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marL="158728" indent="-158728" algn="r" rtl="1" fontAlgn="auto">
              <a:lnSpc>
                <a:spcPct val="150000"/>
              </a:lnSpc>
              <a:spcBef>
                <a:spcPts val="0"/>
              </a:spcBef>
              <a:spcAft>
                <a:spcPts val="0"/>
              </a:spcAft>
              <a:buClr>
                <a:srgbClr val="004E76"/>
              </a:buClr>
              <a:buFont typeface="Wingdings" pitchFamily="2" charset="2"/>
              <a:buChar char="q"/>
              <a:defRPr/>
            </a:pPr>
            <a:r>
              <a:rPr lang="ar-MA" sz="1000" dirty="0">
                <a:solidFill>
                  <a:schemeClr val="bg2">
                    <a:lumMod val="10000"/>
                  </a:schemeClr>
                </a:solidFill>
                <a:latin typeface="Microsoft Sans Serif" pitchFamily="34" charset="0"/>
                <a:cs typeface="Microsoft Sans Serif" pitchFamily="34" charset="0"/>
              </a:rPr>
              <a:t>يمكن ل</a:t>
            </a:r>
            <a:r>
              <a:rPr lang="ar-SA" sz="1000" dirty="0">
                <a:solidFill>
                  <a:schemeClr val="bg2">
                    <a:lumMod val="10000"/>
                  </a:schemeClr>
                </a:solidFill>
                <a:latin typeface="Microsoft Sans Serif" pitchFamily="34" charset="0"/>
                <a:cs typeface="Microsoft Sans Serif" pitchFamily="34" charset="0"/>
              </a:rPr>
              <a:t>صاحب المشروع </a:t>
            </a:r>
            <a:r>
              <a:rPr lang="ar-MA" sz="1000" dirty="0">
                <a:solidFill>
                  <a:schemeClr val="bg2">
                    <a:lumMod val="10000"/>
                  </a:schemeClr>
                </a:solidFill>
                <a:latin typeface="Microsoft Sans Serif" pitchFamily="34" charset="0"/>
                <a:cs typeface="Microsoft Sans Serif" pitchFamily="34" charset="0"/>
              </a:rPr>
              <a:t>تشكيل </a:t>
            </a:r>
            <a:r>
              <a:rPr lang="ar-SA" sz="1000" dirty="0">
                <a:solidFill>
                  <a:schemeClr val="bg2">
                    <a:lumMod val="10000"/>
                  </a:schemeClr>
                </a:solidFill>
                <a:latin typeface="Microsoft Sans Serif" pitchFamily="34" charset="0"/>
                <a:cs typeface="Microsoft Sans Serif" pitchFamily="34" charset="0"/>
              </a:rPr>
              <a:t>لجنة</a:t>
            </a:r>
            <a:r>
              <a:rPr lang="ar-MA" sz="1000" dirty="0">
                <a:solidFill>
                  <a:schemeClr val="bg2">
                    <a:lumMod val="10000"/>
                  </a:schemeClr>
                </a:solidFill>
                <a:latin typeface="Microsoft Sans Serif" pitchFamily="34" charset="0"/>
                <a:cs typeface="Microsoft Sans Serif" pitchFamily="34" charset="0"/>
              </a:rPr>
              <a:t> </a:t>
            </a:r>
            <a:r>
              <a:rPr lang="ar-SA" sz="1000" dirty="0">
                <a:solidFill>
                  <a:schemeClr val="bg2">
                    <a:lumMod val="10000"/>
                  </a:schemeClr>
                </a:solidFill>
                <a:latin typeface="Microsoft Sans Serif" pitchFamily="34" charset="0"/>
                <a:cs typeface="Microsoft Sans Serif" pitchFamily="34" charset="0"/>
              </a:rPr>
              <a:t>لتحليل ومقارنة </a:t>
            </a:r>
            <a:r>
              <a:rPr lang="ar-MA" sz="1000" dirty="0">
                <a:solidFill>
                  <a:schemeClr val="bg2">
                    <a:lumMod val="10000"/>
                  </a:schemeClr>
                </a:solidFill>
                <a:latin typeface="Microsoft Sans Serif" pitchFamily="34" charset="0"/>
                <a:cs typeface="Microsoft Sans Serif" pitchFamily="34" charset="0"/>
              </a:rPr>
              <a:t>بيانات الأثمنة المتوصل بها </a:t>
            </a:r>
            <a:r>
              <a:rPr lang="ar-MA" sz="1000" dirty="0" smtClean="0">
                <a:solidFill>
                  <a:schemeClr val="bg2">
                    <a:lumMod val="10000"/>
                  </a:schemeClr>
                </a:solidFill>
                <a:latin typeface="Microsoft Sans Serif" pitchFamily="34" charset="0"/>
                <a:cs typeface="Microsoft Sans Serif" pitchFamily="34" charset="0"/>
              </a:rPr>
              <a:t>و</a:t>
            </a:r>
            <a:r>
              <a:rPr lang="fr-FR" sz="1000" dirty="0" smtClean="0">
                <a:solidFill>
                  <a:schemeClr val="bg2">
                    <a:lumMod val="10000"/>
                  </a:schemeClr>
                </a:solidFill>
                <a:latin typeface="Microsoft Sans Serif" pitchFamily="34" charset="0"/>
                <a:cs typeface="Microsoft Sans Serif" pitchFamily="34" charset="0"/>
              </a:rPr>
              <a:t> </a:t>
            </a:r>
            <a:r>
              <a:rPr lang="ar-MA" sz="1000" b="1" dirty="0" smtClean="0">
                <a:solidFill>
                  <a:schemeClr val="bg2">
                    <a:lumMod val="10000"/>
                  </a:schemeClr>
                </a:solidFill>
                <a:latin typeface="Microsoft Sans Serif" pitchFamily="34" charset="0"/>
                <a:cs typeface="Microsoft Sans Serif" pitchFamily="34" charset="0"/>
              </a:rPr>
              <a:t>اختيار </a:t>
            </a:r>
            <a:r>
              <a:rPr lang="ar-MA" sz="1000" b="1" dirty="0">
                <a:solidFill>
                  <a:schemeClr val="bg2">
                    <a:lumMod val="10000"/>
                  </a:schemeClr>
                </a:solidFill>
                <a:latin typeface="Microsoft Sans Serif" pitchFamily="34" charset="0"/>
                <a:cs typeface="Microsoft Sans Serif" pitchFamily="34" charset="0"/>
              </a:rPr>
              <a:t>مرشح واحد</a:t>
            </a:r>
          </a:p>
          <a:p>
            <a:pPr marL="158728" indent="-158728" algn="r" rtl="1" fontAlgn="auto">
              <a:lnSpc>
                <a:spcPct val="150000"/>
              </a:lnSpc>
              <a:spcBef>
                <a:spcPts val="0"/>
              </a:spcBef>
              <a:spcAft>
                <a:spcPts val="0"/>
              </a:spcAft>
              <a:buClr>
                <a:srgbClr val="004E76"/>
              </a:buClr>
              <a:buFont typeface="Wingdings" pitchFamily="2" charset="2"/>
              <a:buChar char="q"/>
              <a:defRPr/>
            </a:pPr>
            <a:r>
              <a:rPr lang="ar-MA" sz="1000" b="1" dirty="0">
                <a:solidFill>
                  <a:schemeClr val="bg2">
                    <a:lumMod val="10000"/>
                  </a:schemeClr>
                </a:solidFill>
                <a:latin typeface="Microsoft Sans Serif" pitchFamily="34" charset="0"/>
                <a:cs typeface="Microsoft Sans Serif" pitchFamily="34" charset="0"/>
              </a:rPr>
              <a:t>ملحوظة </a:t>
            </a:r>
            <a:r>
              <a:rPr lang="ar-MA" sz="1000" dirty="0">
                <a:solidFill>
                  <a:schemeClr val="bg2">
                    <a:lumMod val="10000"/>
                  </a:schemeClr>
                </a:solidFill>
                <a:latin typeface="Microsoft Sans Serif" pitchFamily="34" charset="0"/>
                <a:cs typeface="Microsoft Sans Serif" pitchFamily="34" charset="0"/>
              </a:rPr>
              <a:t>: من المهم تحديد آجال الإنجاز وشروط الضمان عند الاقتضاء في جميع سندات الطلب</a:t>
            </a:r>
            <a:endParaRPr lang="ar-SA" sz="1000" dirty="0">
              <a:solidFill>
                <a:schemeClr val="bg2">
                  <a:lumMod val="10000"/>
                </a:schemeClr>
              </a:solidFill>
              <a:latin typeface="Microsoft Sans Serif" pitchFamily="34" charset="0"/>
              <a:cs typeface="Microsoft Sans Serif" pitchFamily="34" charset="0"/>
            </a:endParaRPr>
          </a:p>
        </p:txBody>
      </p:sp>
      <p:sp>
        <p:nvSpPr>
          <p:cNvPr id="55" name="Rectangle 54"/>
          <p:cNvSpPr/>
          <p:nvPr/>
        </p:nvSpPr>
        <p:spPr>
          <a:xfrm flipH="1">
            <a:off x="120650" y="5610225"/>
            <a:ext cx="1655763" cy="901700"/>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r" fontAlgn="auto">
              <a:spcBef>
                <a:spcPts val="0"/>
              </a:spcBef>
              <a:spcAft>
                <a:spcPts val="0"/>
              </a:spcAft>
              <a:defRPr/>
            </a:pPr>
            <a:endParaRPr lang="ar-SA" sz="1000" dirty="0">
              <a:solidFill>
                <a:schemeClr val="bg2">
                  <a:lumMod val="10000"/>
                </a:schemeClr>
              </a:solidFill>
              <a:latin typeface="Microsoft Sans Serif" pitchFamily="34" charset="0"/>
              <a:cs typeface="Microsoft Sans Serif" pitchFamily="34" charset="0"/>
            </a:endParaRPr>
          </a:p>
          <a:p>
            <a:pPr algn="r" fontAlgn="auto">
              <a:spcBef>
                <a:spcPts val="0"/>
              </a:spcBef>
              <a:spcAft>
                <a:spcPts val="0"/>
              </a:spcAft>
              <a:defRPr/>
            </a:pPr>
            <a:r>
              <a:rPr lang="ar-SA" sz="1000" dirty="0">
                <a:solidFill>
                  <a:schemeClr val="bg2">
                    <a:lumMod val="10000"/>
                  </a:schemeClr>
                </a:solidFill>
                <a:latin typeface="Microsoft Sans Serif" pitchFamily="34" charset="0"/>
                <a:cs typeface="Microsoft Sans Serif" pitchFamily="34" charset="0"/>
              </a:rPr>
              <a:t>إبلاغ المرشح الم</a:t>
            </a:r>
            <a:r>
              <a:rPr lang="ar-MA" sz="1000" dirty="0">
                <a:solidFill>
                  <a:schemeClr val="bg2">
                    <a:lumMod val="10000"/>
                  </a:schemeClr>
                </a:solidFill>
                <a:latin typeface="Microsoft Sans Serif" pitchFamily="34" charset="0"/>
                <a:cs typeface="Microsoft Sans Serif" pitchFamily="34" charset="0"/>
              </a:rPr>
              <a:t>قبول</a:t>
            </a:r>
            <a:endParaRPr lang="fr-FR" sz="1000" dirty="0">
              <a:solidFill>
                <a:schemeClr val="bg2">
                  <a:lumMod val="10000"/>
                </a:schemeClr>
              </a:solidFill>
              <a:latin typeface="Microsoft Sans Serif" pitchFamily="34" charset="0"/>
              <a:cs typeface="Microsoft Sans Serif" pitchFamily="34" charset="0"/>
            </a:endParaRPr>
          </a:p>
        </p:txBody>
      </p:sp>
      <p:sp>
        <p:nvSpPr>
          <p:cNvPr id="60" name="Rectangle 59"/>
          <p:cNvSpPr/>
          <p:nvPr/>
        </p:nvSpPr>
        <p:spPr>
          <a:xfrm flipH="1">
            <a:off x="6143625" y="1000125"/>
            <a:ext cx="2214563" cy="3155950"/>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just" rtl="1">
              <a:spcBef>
                <a:spcPts val="550"/>
              </a:spcBef>
              <a:defRPr/>
            </a:pPr>
            <a:r>
              <a:rPr lang="ar-MA" sz="1000" dirty="0">
                <a:solidFill>
                  <a:srgbClr val="1E1C11"/>
                </a:solidFill>
                <a:latin typeface="Microsoft Sans Serif" pitchFamily="34" charset="0"/>
                <a:cs typeface="Microsoft Sans Serif" pitchFamily="34" charset="0"/>
              </a:rPr>
              <a:t>هو الوقت الأخير</a:t>
            </a:r>
            <a:r>
              <a:rPr lang="ar-MA" sz="1000" b="1" dirty="0">
                <a:solidFill>
                  <a:srgbClr val="1E1C11"/>
                </a:solidFill>
                <a:latin typeface="Microsoft Sans Serif" pitchFamily="34" charset="0"/>
                <a:cs typeface="Microsoft Sans Serif" pitchFamily="34" charset="0"/>
              </a:rPr>
              <a:t> لاستقبال العروض</a:t>
            </a:r>
            <a:r>
              <a:rPr lang="ar-MA" sz="1000" dirty="0">
                <a:solidFill>
                  <a:srgbClr val="1E1C11"/>
                </a:solidFill>
                <a:latin typeface="Microsoft Sans Serif" pitchFamily="34" charset="0"/>
                <a:cs typeface="Microsoft Sans Serif" pitchFamily="34" charset="0"/>
              </a:rPr>
              <a:t>.</a:t>
            </a:r>
          </a:p>
          <a:p>
            <a:pPr algn="just" rtl="1">
              <a:spcBef>
                <a:spcPts val="550"/>
              </a:spcBef>
              <a:defRPr/>
            </a:pPr>
            <a:r>
              <a:rPr lang="ar-MA" sz="1000" dirty="0">
                <a:solidFill>
                  <a:srgbClr val="1E1C11"/>
                </a:solidFill>
                <a:latin typeface="Microsoft Sans Serif" pitchFamily="34" charset="0"/>
                <a:cs typeface="Microsoft Sans Serif" pitchFamily="34" charset="0"/>
              </a:rPr>
              <a:t>تعمل لجنة فتح الأظرفة على :</a:t>
            </a:r>
          </a:p>
          <a:p>
            <a:pPr algn="just" rtl="1">
              <a:spcBef>
                <a:spcPts val="550"/>
              </a:spcBef>
              <a:buClr>
                <a:srgbClr val="004E76"/>
              </a:buClr>
              <a:buFont typeface="Wingdings" pitchFamily="2" charset="2"/>
              <a:buChar char="q"/>
              <a:defRPr/>
            </a:pPr>
            <a:r>
              <a:rPr lang="ar-SA" sz="1000" dirty="0">
                <a:solidFill>
                  <a:srgbClr val="1E1C11"/>
                </a:solidFill>
                <a:latin typeface="Microsoft Sans Serif" pitchFamily="34" charset="0"/>
                <a:cs typeface="Microsoft Sans Serif" pitchFamily="34" charset="0"/>
              </a:rPr>
              <a:t>فتح الأظرفة في جلسة عمومية</a:t>
            </a:r>
          </a:p>
          <a:p>
            <a:pPr algn="just" rtl="1">
              <a:spcBef>
                <a:spcPts val="550"/>
              </a:spcBef>
              <a:buClr>
                <a:srgbClr val="004E76"/>
              </a:buClr>
              <a:buFont typeface="Wingdings" pitchFamily="2" charset="2"/>
              <a:buChar char="q"/>
              <a:defRPr/>
            </a:pPr>
            <a:r>
              <a:rPr lang="ar-SA" sz="1000" dirty="0">
                <a:solidFill>
                  <a:srgbClr val="1E1C11"/>
                </a:solidFill>
                <a:latin typeface="Microsoft Sans Serif" pitchFamily="34" charset="0"/>
                <a:cs typeface="Microsoft Sans Serif" pitchFamily="34" charset="0"/>
              </a:rPr>
              <a:t>دراسة الملفات الإدارية </a:t>
            </a:r>
            <a:r>
              <a:rPr lang="ar-MA" sz="1000" dirty="0">
                <a:solidFill>
                  <a:srgbClr val="1E1C11"/>
                </a:solidFill>
                <a:latin typeface="Microsoft Sans Serif" pitchFamily="34" charset="0"/>
                <a:cs typeface="Microsoft Sans Serif" pitchFamily="34" charset="0"/>
              </a:rPr>
              <a:t>والتقنية </a:t>
            </a:r>
            <a:r>
              <a:rPr lang="ar-SA" sz="1000" dirty="0">
                <a:solidFill>
                  <a:srgbClr val="1E1C11"/>
                </a:solidFill>
                <a:latin typeface="Microsoft Sans Serif" pitchFamily="34" charset="0"/>
                <a:cs typeface="Microsoft Sans Serif" pitchFamily="34" charset="0"/>
              </a:rPr>
              <a:t>في جلسة مغلقة</a:t>
            </a:r>
          </a:p>
          <a:p>
            <a:pPr marL="412750" lvl="1" indent="-157163" algn="just" rtl="1">
              <a:spcBef>
                <a:spcPts val="550"/>
              </a:spcBef>
              <a:buClr>
                <a:srgbClr val="004E76"/>
              </a:buClr>
              <a:buFont typeface="Wingdings" pitchFamily="2" charset="2"/>
              <a:buChar char="§"/>
              <a:defRPr/>
            </a:pPr>
            <a:r>
              <a:rPr lang="ar-SA" sz="1000" dirty="0">
                <a:solidFill>
                  <a:srgbClr val="1E1C11"/>
                </a:solidFill>
                <a:latin typeface="Microsoft Sans Serif" pitchFamily="34" charset="0"/>
                <a:cs typeface="Microsoft Sans Serif" pitchFamily="34" charset="0"/>
              </a:rPr>
              <a:t>إقصاء اللجنة للمت</a:t>
            </a:r>
            <a:r>
              <a:rPr lang="ar-MA" sz="1000" dirty="0">
                <a:solidFill>
                  <a:srgbClr val="1E1C11"/>
                </a:solidFill>
                <a:latin typeface="Microsoft Sans Serif" pitchFamily="34" charset="0"/>
                <a:cs typeface="Microsoft Sans Serif" pitchFamily="34" charset="0"/>
              </a:rPr>
              <a:t>ن</a:t>
            </a:r>
            <a:r>
              <a:rPr lang="ar-SA" sz="1000" dirty="0">
                <a:solidFill>
                  <a:srgbClr val="1E1C11"/>
                </a:solidFill>
                <a:latin typeface="Microsoft Sans Serif" pitchFamily="34" charset="0"/>
                <a:cs typeface="Microsoft Sans Serif" pitchFamily="34" charset="0"/>
              </a:rPr>
              <a:t>افسين</a:t>
            </a:r>
            <a:r>
              <a:rPr lang="ar-MA" sz="1000" dirty="0">
                <a:solidFill>
                  <a:srgbClr val="1E1C11"/>
                </a:solidFill>
                <a:latin typeface="Microsoft Sans Serif" pitchFamily="34" charset="0"/>
                <a:cs typeface="Microsoft Sans Serif" pitchFamily="34" charset="0"/>
              </a:rPr>
              <a:t> </a:t>
            </a:r>
            <a:r>
              <a:rPr lang="ar-SA" sz="1000" dirty="0">
                <a:solidFill>
                  <a:srgbClr val="1E1C11"/>
                </a:solidFill>
                <a:latin typeface="Microsoft Sans Serif" pitchFamily="34" charset="0"/>
                <a:cs typeface="Microsoft Sans Serif" pitchFamily="34" charset="0"/>
              </a:rPr>
              <a:t>الذين لم يحترموا الشروط المطلوبة</a:t>
            </a:r>
          </a:p>
          <a:p>
            <a:pPr algn="just" rtl="1">
              <a:spcBef>
                <a:spcPts val="550"/>
              </a:spcBef>
              <a:buClr>
                <a:srgbClr val="004E76"/>
              </a:buClr>
              <a:buFont typeface="Wingdings" pitchFamily="2" charset="2"/>
              <a:buChar char="q"/>
              <a:defRPr/>
            </a:pPr>
            <a:r>
              <a:rPr lang="ar-SA" sz="1000" dirty="0">
                <a:solidFill>
                  <a:srgbClr val="1E1C11"/>
                </a:solidFill>
                <a:latin typeface="Microsoft Sans Serif" pitchFamily="34" charset="0"/>
                <a:cs typeface="Microsoft Sans Serif" pitchFamily="34" charset="0"/>
              </a:rPr>
              <a:t>استئناف الجلسة العمومية </a:t>
            </a:r>
          </a:p>
          <a:p>
            <a:pPr marL="412750" lvl="1" indent="-157163" algn="just" rtl="1">
              <a:spcBef>
                <a:spcPts val="550"/>
              </a:spcBef>
              <a:buClr>
                <a:srgbClr val="004E76"/>
              </a:buClr>
              <a:buFont typeface="Wingdings" pitchFamily="2" charset="2"/>
              <a:buChar char="§"/>
              <a:defRPr/>
            </a:pPr>
            <a:r>
              <a:rPr lang="ar-SA" sz="1000" dirty="0">
                <a:solidFill>
                  <a:srgbClr val="1E1C11"/>
                </a:solidFill>
                <a:latin typeface="Microsoft Sans Serif" pitchFamily="34" charset="0"/>
                <a:cs typeface="Microsoft Sans Serif" pitchFamily="34" charset="0"/>
              </a:rPr>
              <a:t>إرجاع الملفات إلى المتنافسين المقصيين مقابل إبرا</a:t>
            </a:r>
            <a:r>
              <a:rPr lang="ar-MA" sz="1000" dirty="0">
                <a:solidFill>
                  <a:srgbClr val="1E1C11"/>
                </a:solidFill>
                <a:latin typeface="Microsoft Sans Serif" pitchFamily="34" charset="0"/>
                <a:cs typeface="Microsoft Sans Serif" pitchFamily="34" charset="0"/>
              </a:rPr>
              <a:t>ء إذا كانوا حاضرين</a:t>
            </a:r>
            <a:endParaRPr lang="ar-SA" sz="1000" dirty="0">
              <a:solidFill>
                <a:srgbClr val="1E1C11"/>
              </a:solidFill>
              <a:latin typeface="Microsoft Sans Serif" pitchFamily="34" charset="0"/>
              <a:cs typeface="Microsoft Sans Serif" pitchFamily="34" charset="0"/>
            </a:endParaRPr>
          </a:p>
          <a:p>
            <a:pPr marL="412750" lvl="1" indent="-157163" algn="just" rtl="1">
              <a:spcBef>
                <a:spcPts val="550"/>
              </a:spcBef>
              <a:buClr>
                <a:srgbClr val="004E76"/>
              </a:buClr>
              <a:buFont typeface="Wingdings" pitchFamily="2" charset="2"/>
              <a:buChar char="§"/>
              <a:defRPr/>
            </a:pPr>
            <a:r>
              <a:rPr lang="ar-MA" sz="1000" dirty="0">
                <a:solidFill>
                  <a:srgbClr val="1E1C11"/>
                </a:solidFill>
                <a:latin typeface="Microsoft Sans Serif" pitchFamily="34" charset="0"/>
                <a:cs typeface="Microsoft Sans Serif" pitchFamily="34" charset="0"/>
              </a:rPr>
              <a:t>الاحتفاظ بالوثائق المبررة لإقصاء المتنافسين المعنيين</a:t>
            </a:r>
          </a:p>
          <a:p>
            <a:pPr marL="180975" lvl="3" indent="-180975" algn="just" rtl="1">
              <a:spcBef>
                <a:spcPts val="550"/>
              </a:spcBef>
              <a:buClr>
                <a:srgbClr val="004E76"/>
              </a:buClr>
              <a:buFont typeface="Wingdings" pitchFamily="2" charset="2"/>
              <a:buChar char="q"/>
              <a:defRPr/>
            </a:pPr>
            <a:r>
              <a:rPr lang="ar-SA" sz="1000" dirty="0">
                <a:solidFill>
                  <a:srgbClr val="1E1C11"/>
                </a:solidFill>
                <a:latin typeface="Microsoft Sans Serif" pitchFamily="34" charset="0"/>
                <a:cs typeface="Microsoft Sans Serif" pitchFamily="34" charset="0"/>
              </a:rPr>
              <a:t>إذا لم يكن هنالك أي تقييم لعروض تقنية أو فحص للعينات يجب المرور إلى </a:t>
            </a:r>
            <a:r>
              <a:rPr lang="ar-MA" sz="1000" dirty="0">
                <a:solidFill>
                  <a:srgbClr val="1E1C11"/>
                </a:solidFill>
                <a:latin typeface="Microsoft Sans Serif" pitchFamily="34" charset="0"/>
                <a:cs typeface="Microsoft Sans Serif" pitchFamily="34" charset="0"/>
              </a:rPr>
              <a:t>تقييم ال</a:t>
            </a:r>
            <a:r>
              <a:rPr lang="ar-SA" sz="1000" dirty="0">
                <a:solidFill>
                  <a:srgbClr val="1E1C11"/>
                </a:solidFill>
                <a:latin typeface="Microsoft Sans Serif" pitchFamily="34" charset="0"/>
                <a:cs typeface="Microsoft Sans Serif" pitchFamily="34" charset="0"/>
              </a:rPr>
              <a:t>عروض المالية</a:t>
            </a:r>
            <a:endParaRPr lang="ar-MA" sz="1000" dirty="0">
              <a:solidFill>
                <a:srgbClr val="1E1C11"/>
              </a:solidFill>
              <a:latin typeface="Microsoft Sans Serif" pitchFamily="34" charset="0"/>
              <a:cs typeface="Microsoft Sans Serif" pitchFamily="34" charset="0"/>
            </a:endParaRPr>
          </a:p>
          <a:p>
            <a:pPr algn="just" rtl="1">
              <a:spcBef>
                <a:spcPts val="550"/>
              </a:spcBef>
              <a:defRPr/>
            </a:pPr>
            <a:r>
              <a:rPr lang="ar-MA" sz="1000" dirty="0">
                <a:solidFill>
                  <a:srgbClr val="1E1C11"/>
                </a:solidFill>
                <a:latin typeface="Microsoft Sans Serif" pitchFamily="34" charset="0"/>
                <a:cs typeface="Microsoft Sans Serif" pitchFamily="34" charset="0"/>
              </a:rPr>
              <a:t>(في الملحق </a:t>
            </a:r>
            <a:r>
              <a:rPr lang="ar-MA" sz="1000" dirty="0">
                <a:solidFill>
                  <a:srgbClr val="17375E"/>
                </a:solidFill>
                <a:latin typeface="Microsoft Sans Serif" pitchFamily="34" charset="0"/>
                <a:cs typeface="Microsoft Sans Serif" pitchFamily="34" charset="0"/>
                <a:hlinkClick r:id="rId3" action="ppaction://hlinkfile"/>
              </a:rPr>
              <a:t>نموذج جدول تتبع أشغال لجنة فتح الأظرفة</a:t>
            </a:r>
            <a:r>
              <a:rPr lang="ar-MA" sz="1000" dirty="0">
                <a:solidFill>
                  <a:srgbClr val="17375E"/>
                </a:solidFill>
                <a:latin typeface="Microsoft Sans Serif" pitchFamily="34" charset="0"/>
                <a:cs typeface="Microsoft Sans Serif" pitchFamily="34" charset="0"/>
              </a:rPr>
              <a:t>)</a:t>
            </a:r>
            <a:endParaRPr lang="ar-SA" sz="1000" dirty="0">
              <a:solidFill>
                <a:srgbClr val="1E1C11"/>
              </a:solidFill>
              <a:latin typeface="Microsoft Sans Serif" pitchFamily="34" charset="0"/>
              <a:cs typeface="Microsoft Sans Serif" pitchFamily="34" charset="0"/>
            </a:endParaRPr>
          </a:p>
        </p:txBody>
      </p:sp>
      <p:sp>
        <p:nvSpPr>
          <p:cNvPr id="61" name="Rectangle 60"/>
          <p:cNvSpPr/>
          <p:nvPr/>
        </p:nvSpPr>
        <p:spPr>
          <a:xfrm flipH="1">
            <a:off x="4429123" y="1142984"/>
            <a:ext cx="1458913" cy="3000391"/>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marL="158728" indent="-158728" algn="just" rtl="1" fontAlgn="auto">
              <a:lnSpc>
                <a:spcPct val="150000"/>
              </a:lnSpc>
              <a:spcBef>
                <a:spcPts val="0"/>
              </a:spcBef>
              <a:spcAft>
                <a:spcPts val="555"/>
              </a:spcAft>
              <a:buClr>
                <a:srgbClr val="004E76"/>
              </a:buClr>
              <a:buFont typeface="Wingdings" pitchFamily="2" charset="2"/>
              <a:buChar char="q"/>
              <a:defRPr/>
            </a:pPr>
            <a:r>
              <a:rPr lang="ar-SA" sz="1000" dirty="0">
                <a:solidFill>
                  <a:schemeClr val="bg2">
                    <a:lumMod val="10000"/>
                  </a:schemeClr>
                </a:solidFill>
                <a:latin typeface="Microsoft Sans Serif" pitchFamily="34" charset="0"/>
                <a:cs typeface="Microsoft Sans Serif" pitchFamily="34" charset="0"/>
              </a:rPr>
              <a:t>يمكن للجنة فتح </a:t>
            </a:r>
            <a:r>
              <a:rPr lang="ar-MA" sz="1000" dirty="0">
                <a:solidFill>
                  <a:schemeClr val="bg2">
                    <a:lumMod val="10000"/>
                  </a:schemeClr>
                </a:solidFill>
                <a:latin typeface="Microsoft Sans Serif" pitchFamily="34" charset="0"/>
                <a:cs typeface="Microsoft Sans Serif" pitchFamily="34" charset="0"/>
              </a:rPr>
              <a:t>الأظرفة </a:t>
            </a:r>
            <a:r>
              <a:rPr lang="ar-SA" sz="1000" dirty="0">
                <a:solidFill>
                  <a:schemeClr val="bg2">
                    <a:lumMod val="10000"/>
                  </a:schemeClr>
                </a:solidFill>
                <a:latin typeface="Microsoft Sans Serif" pitchFamily="34" charset="0"/>
                <a:cs typeface="Microsoft Sans Serif" pitchFamily="34" charset="0"/>
              </a:rPr>
              <a:t>تكليف لجنة فرعية لتقييم العروض </a:t>
            </a:r>
            <a:r>
              <a:rPr lang="ar-MA" sz="1000" dirty="0">
                <a:solidFill>
                  <a:schemeClr val="bg2">
                    <a:lumMod val="10000"/>
                  </a:schemeClr>
                </a:solidFill>
                <a:latin typeface="Microsoft Sans Serif" pitchFamily="34" charset="0"/>
                <a:cs typeface="Microsoft Sans Serif" pitchFamily="34" charset="0"/>
              </a:rPr>
              <a:t>التقنية المقبولة طبقا لنظام الاستشارة</a:t>
            </a:r>
          </a:p>
          <a:p>
            <a:pPr marL="158728" indent="-158728" algn="just" rtl="1" fontAlgn="auto">
              <a:lnSpc>
                <a:spcPct val="150000"/>
              </a:lnSpc>
              <a:spcBef>
                <a:spcPts val="0"/>
              </a:spcBef>
              <a:spcAft>
                <a:spcPts val="555"/>
              </a:spcAft>
              <a:buClr>
                <a:srgbClr val="004E76"/>
              </a:buClr>
              <a:buFont typeface="Wingdings" pitchFamily="2" charset="2"/>
              <a:buChar char="q"/>
              <a:defRPr/>
            </a:pPr>
            <a:r>
              <a:rPr lang="ar-MA" sz="1000" dirty="0">
                <a:solidFill>
                  <a:schemeClr val="bg2">
                    <a:lumMod val="10000"/>
                  </a:schemeClr>
                </a:solidFill>
                <a:latin typeface="Microsoft Sans Serif" pitchFamily="34" charset="0"/>
                <a:cs typeface="Microsoft Sans Serif" pitchFamily="34" charset="0"/>
              </a:rPr>
              <a:t>تعد اللجنة الفرعية تقريرا حول عملية </a:t>
            </a:r>
            <a:r>
              <a:rPr lang="ar-MA" sz="1000" dirty="0" smtClean="0">
                <a:solidFill>
                  <a:schemeClr val="bg2">
                    <a:lumMod val="10000"/>
                  </a:schemeClr>
                </a:solidFill>
                <a:latin typeface="Microsoft Sans Serif" pitchFamily="34" charset="0"/>
                <a:cs typeface="Microsoft Sans Serif" pitchFamily="34" charset="0"/>
              </a:rPr>
              <a:t>التقييم بالتنقيط</a:t>
            </a:r>
            <a:endParaRPr lang="fr-FR" sz="1000" dirty="0">
              <a:solidFill>
                <a:schemeClr val="bg2">
                  <a:lumMod val="10000"/>
                </a:schemeClr>
              </a:solidFill>
              <a:latin typeface="Microsoft Sans Serif" pitchFamily="34" charset="0"/>
              <a:cs typeface="Microsoft Sans Serif" pitchFamily="34" charset="0"/>
            </a:endParaRPr>
          </a:p>
        </p:txBody>
      </p:sp>
      <p:sp>
        <p:nvSpPr>
          <p:cNvPr id="62" name="Rectangle 61"/>
          <p:cNvSpPr/>
          <p:nvPr/>
        </p:nvSpPr>
        <p:spPr>
          <a:xfrm flipH="1">
            <a:off x="2041525" y="1071563"/>
            <a:ext cx="2173288" cy="3084512"/>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just" rtl="1" fontAlgn="auto">
              <a:lnSpc>
                <a:spcPct val="140000"/>
              </a:lnSpc>
              <a:spcBef>
                <a:spcPts val="0"/>
              </a:spcBef>
              <a:spcAft>
                <a:spcPts val="0"/>
              </a:spcAft>
              <a:defRPr/>
            </a:pPr>
            <a:r>
              <a:rPr lang="ar-MA" sz="1000" dirty="0">
                <a:solidFill>
                  <a:schemeClr val="bg2">
                    <a:lumMod val="10000"/>
                  </a:schemeClr>
                </a:solidFill>
                <a:latin typeface="Microsoft Sans Serif" pitchFamily="34" charset="0"/>
                <a:cs typeface="Microsoft Sans Serif" pitchFamily="34" charset="0"/>
              </a:rPr>
              <a:t>تعمل لجنة فتح الأظرفة على :</a:t>
            </a:r>
          </a:p>
          <a:p>
            <a:pPr marL="158728" indent="-158728" algn="just" rtl="1" fontAlgn="auto">
              <a:lnSpc>
                <a:spcPct val="140000"/>
              </a:lnSpc>
              <a:spcBef>
                <a:spcPts val="0"/>
              </a:spcBef>
              <a:spcAft>
                <a:spcPts val="0"/>
              </a:spcAft>
              <a:buClr>
                <a:srgbClr val="004E76"/>
              </a:buClr>
              <a:buFont typeface="Wingdings" pitchFamily="2" charset="2"/>
              <a:buChar char="q"/>
              <a:defRPr/>
            </a:pPr>
            <a:r>
              <a:rPr lang="ar-MA" sz="1000" b="1" dirty="0">
                <a:solidFill>
                  <a:schemeClr val="bg2">
                    <a:lumMod val="10000"/>
                  </a:schemeClr>
                </a:solidFill>
                <a:latin typeface="Microsoft Sans Serif" pitchFamily="34" charset="0"/>
                <a:cs typeface="Microsoft Sans Serif" pitchFamily="34" charset="0"/>
              </a:rPr>
              <a:t>فتح العروض </a:t>
            </a:r>
            <a:r>
              <a:rPr lang="ar-MA" sz="1000" dirty="0">
                <a:solidFill>
                  <a:schemeClr val="bg2">
                    <a:lumMod val="10000"/>
                  </a:schemeClr>
                </a:solidFill>
                <a:latin typeface="Microsoft Sans Serif" pitchFamily="34" charset="0"/>
                <a:cs typeface="Microsoft Sans Serif" pitchFamily="34" charset="0"/>
              </a:rPr>
              <a:t>المالية </a:t>
            </a:r>
            <a:r>
              <a:rPr lang="ar-SA" sz="1000" dirty="0">
                <a:solidFill>
                  <a:schemeClr val="bg2">
                    <a:lumMod val="10000"/>
                  </a:schemeClr>
                </a:solidFill>
                <a:latin typeface="Microsoft Sans Serif" pitchFamily="34" charset="0"/>
                <a:cs typeface="Microsoft Sans Serif" pitchFamily="34" charset="0"/>
              </a:rPr>
              <a:t>للمتعهدين المقبولين </a:t>
            </a:r>
            <a:r>
              <a:rPr lang="ar-MA" sz="1000" dirty="0">
                <a:solidFill>
                  <a:schemeClr val="bg2">
                    <a:lumMod val="10000"/>
                  </a:schemeClr>
                </a:solidFill>
                <a:latin typeface="Microsoft Sans Serif" pitchFamily="34" charset="0"/>
                <a:cs typeface="Microsoft Sans Serif" pitchFamily="34" charset="0"/>
              </a:rPr>
              <a:t>في </a:t>
            </a:r>
            <a:r>
              <a:rPr lang="ar-SA" sz="1000" b="1" dirty="0">
                <a:solidFill>
                  <a:schemeClr val="bg2">
                    <a:lumMod val="10000"/>
                  </a:schemeClr>
                </a:solidFill>
                <a:latin typeface="Microsoft Sans Serif" pitchFamily="34" charset="0"/>
                <a:cs typeface="Microsoft Sans Serif" pitchFamily="34" charset="0"/>
              </a:rPr>
              <a:t>جلسة عمومية</a:t>
            </a:r>
            <a:endParaRPr lang="ar-MA" sz="1000" b="1" dirty="0">
              <a:solidFill>
                <a:schemeClr val="bg2">
                  <a:lumMod val="10000"/>
                </a:schemeClr>
              </a:solidFill>
              <a:latin typeface="Microsoft Sans Serif" pitchFamily="34" charset="0"/>
              <a:cs typeface="Microsoft Sans Serif" pitchFamily="34" charset="0"/>
            </a:endParaRPr>
          </a:p>
          <a:p>
            <a:pPr marL="158728" indent="-158728" algn="just" rtl="1" fontAlgn="auto">
              <a:lnSpc>
                <a:spcPct val="140000"/>
              </a:lnSpc>
              <a:spcBef>
                <a:spcPts val="0"/>
              </a:spcBef>
              <a:spcAft>
                <a:spcPts val="0"/>
              </a:spcAft>
              <a:buClr>
                <a:srgbClr val="004E76"/>
              </a:buClr>
              <a:buFont typeface="Wingdings" pitchFamily="2" charset="2"/>
              <a:buChar char="q"/>
              <a:defRPr/>
            </a:pPr>
            <a:r>
              <a:rPr lang="ar-MA" sz="1000" b="1" dirty="0">
                <a:solidFill>
                  <a:schemeClr val="bg2">
                    <a:lumMod val="10000"/>
                  </a:schemeClr>
                </a:solidFill>
                <a:latin typeface="Microsoft Sans Serif" pitchFamily="34" charset="0"/>
                <a:cs typeface="Microsoft Sans Serif" pitchFamily="34" charset="0"/>
              </a:rPr>
              <a:t>تقييم العروض المالية </a:t>
            </a:r>
            <a:r>
              <a:rPr lang="ar-MA" sz="1000" dirty="0">
                <a:solidFill>
                  <a:schemeClr val="bg2">
                    <a:lumMod val="10000"/>
                  </a:schemeClr>
                </a:solidFill>
                <a:latin typeface="Microsoft Sans Serif" pitchFamily="34" charset="0"/>
                <a:cs typeface="Microsoft Sans Serif" pitchFamily="34" charset="0"/>
              </a:rPr>
              <a:t>في </a:t>
            </a:r>
            <a:r>
              <a:rPr lang="ar-MA" sz="1000" b="1" dirty="0">
                <a:solidFill>
                  <a:schemeClr val="bg2">
                    <a:lumMod val="10000"/>
                  </a:schemeClr>
                </a:solidFill>
                <a:latin typeface="Microsoft Sans Serif" pitchFamily="34" charset="0"/>
                <a:cs typeface="Microsoft Sans Serif" pitchFamily="34" charset="0"/>
              </a:rPr>
              <a:t>جلسة مغلقة </a:t>
            </a:r>
            <a:r>
              <a:rPr lang="ar-MA" sz="1000" dirty="0">
                <a:solidFill>
                  <a:schemeClr val="bg2">
                    <a:lumMod val="10000"/>
                  </a:schemeClr>
                </a:solidFill>
                <a:latin typeface="Microsoft Sans Serif" pitchFamily="34" charset="0"/>
                <a:cs typeface="Microsoft Sans Serif" pitchFamily="34" charset="0"/>
              </a:rPr>
              <a:t>على ضوء التقرير المحتمل لتقييم العروض التقنية</a:t>
            </a:r>
            <a:endParaRPr lang="fr-FR" sz="1000" dirty="0">
              <a:solidFill>
                <a:schemeClr val="bg2">
                  <a:lumMod val="10000"/>
                </a:schemeClr>
              </a:solidFill>
              <a:latin typeface="Microsoft Sans Serif" pitchFamily="34" charset="0"/>
              <a:cs typeface="Microsoft Sans Serif" pitchFamily="34" charset="0"/>
            </a:endParaRPr>
          </a:p>
          <a:p>
            <a:pPr marL="158728" indent="-158728" algn="just" rtl="1" fontAlgn="auto">
              <a:lnSpc>
                <a:spcPct val="140000"/>
              </a:lnSpc>
              <a:spcBef>
                <a:spcPts val="0"/>
              </a:spcBef>
              <a:spcAft>
                <a:spcPts val="0"/>
              </a:spcAft>
              <a:buClr>
                <a:srgbClr val="004E76"/>
              </a:buClr>
              <a:buFont typeface="Wingdings" pitchFamily="2" charset="2"/>
              <a:buChar char="q"/>
              <a:defRPr/>
            </a:pPr>
            <a:r>
              <a:rPr lang="ar-MA" sz="1000" dirty="0">
                <a:solidFill>
                  <a:schemeClr val="bg2">
                    <a:lumMod val="10000"/>
                  </a:schemeClr>
                </a:solidFill>
                <a:latin typeface="Microsoft Sans Serif" pitchFamily="34" charset="0"/>
                <a:cs typeface="Microsoft Sans Serif" pitchFamily="34" charset="0"/>
              </a:rPr>
              <a:t>التأكد و الحذر من العرض المفرط أو المنخفض بكيفية غير عادية</a:t>
            </a:r>
          </a:p>
          <a:p>
            <a:pPr marL="158728" indent="-158728" algn="just" rtl="1" fontAlgn="auto">
              <a:lnSpc>
                <a:spcPct val="140000"/>
              </a:lnSpc>
              <a:spcBef>
                <a:spcPts val="0"/>
              </a:spcBef>
              <a:spcAft>
                <a:spcPts val="0"/>
              </a:spcAft>
              <a:buClr>
                <a:srgbClr val="004E76"/>
              </a:buClr>
              <a:buFont typeface="Wingdings" pitchFamily="2" charset="2"/>
              <a:buChar char="q"/>
              <a:defRPr/>
            </a:pPr>
            <a:r>
              <a:rPr lang="ar-MA" sz="1000" b="1" dirty="0">
                <a:solidFill>
                  <a:schemeClr val="bg2">
                    <a:lumMod val="10000"/>
                  </a:schemeClr>
                </a:solidFill>
                <a:latin typeface="Microsoft Sans Serif" pitchFamily="34" charset="0"/>
                <a:cs typeface="Microsoft Sans Serif" pitchFamily="34" charset="0"/>
              </a:rPr>
              <a:t>إعداد محضر </a:t>
            </a:r>
            <a:r>
              <a:rPr lang="ar-MA" sz="1000" dirty="0">
                <a:solidFill>
                  <a:schemeClr val="bg2">
                    <a:lumMod val="10000"/>
                  </a:schemeClr>
                </a:solidFill>
                <a:latin typeface="Microsoft Sans Serif" pitchFamily="34" charset="0"/>
                <a:cs typeface="Microsoft Sans Serif" pitchFamily="34" charset="0"/>
              </a:rPr>
              <a:t>مفصل واستخلاص العناصر التي سيتم نشرها في فضاءات صاحب المشروع داخل أجل 24 ساعة من انتهاء الجلسة (في الملحق </a:t>
            </a:r>
            <a:r>
              <a:rPr lang="ar-MA" sz="1000" dirty="0">
                <a:solidFill>
                  <a:schemeClr val="tx2">
                    <a:lumMod val="75000"/>
                  </a:schemeClr>
                </a:solidFill>
                <a:latin typeface="Microsoft Sans Serif" pitchFamily="34" charset="0"/>
                <a:cs typeface="Microsoft Sans Serif" pitchFamily="34" charset="0"/>
                <a:hlinkClick r:id="rId4" action="ppaction://hlinkfile"/>
              </a:rPr>
              <a:t>نموذج مستخرج محضر لجنة فتح الأظرفة</a:t>
            </a:r>
            <a:r>
              <a:rPr lang="ar-MA" sz="1000" dirty="0">
                <a:solidFill>
                  <a:schemeClr val="tx2">
                    <a:lumMod val="75000"/>
                  </a:schemeClr>
                </a:solidFill>
                <a:latin typeface="Microsoft Sans Serif" pitchFamily="34" charset="0"/>
                <a:cs typeface="Microsoft Sans Serif" pitchFamily="34" charset="0"/>
              </a:rPr>
              <a:t>)</a:t>
            </a:r>
            <a:endParaRPr lang="ar-MA" sz="1000" dirty="0">
              <a:solidFill>
                <a:schemeClr val="bg2">
                  <a:lumMod val="10000"/>
                </a:schemeClr>
              </a:solidFill>
              <a:latin typeface="Microsoft Sans Serif" pitchFamily="34" charset="0"/>
              <a:cs typeface="Microsoft Sans Serif" pitchFamily="34" charset="0"/>
            </a:endParaRPr>
          </a:p>
          <a:p>
            <a:pPr marL="158728" indent="-158728" algn="just" rtl="1" fontAlgn="auto">
              <a:lnSpc>
                <a:spcPct val="140000"/>
              </a:lnSpc>
              <a:spcBef>
                <a:spcPts val="0"/>
              </a:spcBef>
              <a:spcAft>
                <a:spcPts val="0"/>
              </a:spcAft>
              <a:buClr>
                <a:srgbClr val="004E76"/>
              </a:buClr>
              <a:buFont typeface="Wingdings" pitchFamily="2" charset="2"/>
              <a:buChar char="q"/>
              <a:defRPr/>
            </a:pPr>
            <a:r>
              <a:rPr lang="ar-MA" sz="1000" b="1" dirty="0">
                <a:solidFill>
                  <a:schemeClr val="bg2">
                    <a:lumMod val="10000"/>
                  </a:schemeClr>
                </a:solidFill>
                <a:latin typeface="Microsoft Sans Serif" pitchFamily="34" charset="0"/>
                <a:cs typeface="Microsoft Sans Serif" pitchFamily="34" charset="0"/>
              </a:rPr>
              <a:t>اقتراح</a:t>
            </a:r>
            <a:r>
              <a:rPr lang="ar-MA" sz="1000" dirty="0">
                <a:solidFill>
                  <a:schemeClr val="bg2">
                    <a:lumMod val="10000"/>
                  </a:schemeClr>
                </a:solidFill>
                <a:latin typeface="Microsoft Sans Serif" pitchFamily="34" charset="0"/>
                <a:cs typeface="Microsoft Sans Serif" pitchFamily="34" charset="0"/>
              </a:rPr>
              <a:t> التعاقد مع المرشح المقبول على </a:t>
            </a:r>
            <a:r>
              <a:rPr lang="ar-MA" sz="1000" b="1" dirty="0">
                <a:solidFill>
                  <a:schemeClr val="bg2">
                    <a:lumMod val="10000"/>
                  </a:schemeClr>
                </a:solidFill>
                <a:latin typeface="Microsoft Sans Serif" pitchFamily="34" charset="0"/>
                <a:cs typeface="Microsoft Sans Serif" pitchFamily="34" charset="0"/>
              </a:rPr>
              <a:t>السلطة المختصة</a:t>
            </a:r>
            <a:endParaRPr lang="fr-FR" sz="1000" b="1" dirty="0">
              <a:solidFill>
                <a:schemeClr val="bg2">
                  <a:lumMod val="10000"/>
                </a:schemeClr>
              </a:solidFill>
              <a:latin typeface="Microsoft Sans Serif" pitchFamily="34" charset="0"/>
              <a:cs typeface="Microsoft Sans Serif" pitchFamily="34" charset="0"/>
            </a:endParaRPr>
          </a:p>
        </p:txBody>
      </p:sp>
      <p:sp>
        <p:nvSpPr>
          <p:cNvPr id="63" name="Rectangle 62"/>
          <p:cNvSpPr/>
          <p:nvPr/>
        </p:nvSpPr>
        <p:spPr>
          <a:xfrm flipH="1">
            <a:off x="120650" y="1247775"/>
            <a:ext cx="1655763" cy="2908300"/>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just" rtl="1" fontAlgn="auto">
              <a:lnSpc>
                <a:spcPct val="150000"/>
              </a:lnSpc>
              <a:spcBef>
                <a:spcPts val="0"/>
              </a:spcBef>
              <a:spcAft>
                <a:spcPts val="0"/>
              </a:spcAft>
              <a:defRPr/>
            </a:pPr>
            <a:r>
              <a:rPr lang="ar-MA" sz="1000" dirty="0">
                <a:solidFill>
                  <a:schemeClr val="bg2">
                    <a:lumMod val="10000"/>
                  </a:schemeClr>
                </a:solidFill>
                <a:latin typeface="Microsoft Sans Serif" pitchFamily="34" charset="0"/>
                <a:cs typeface="Microsoft Sans Serif" pitchFamily="34" charset="0"/>
              </a:rPr>
              <a:t>يتعين، طبقا لمرسوم الصفقات العمومية، الإعلان و نشر النتائج (15 يوما على الأقل) مع</a:t>
            </a:r>
            <a:r>
              <a:rPr lang="ar-MA" sz="1000" b="1" dirty="0">
                <a:solidFill>
                  <a:schemeClr val="bg2">
                    <a:lumMod val="10000"/>
                  </a:schemeClr>
                </a:solidFill>
                <a:latin typeface="Microsoft Sans Serif" pitchFamily="34" charset="0"/>
                <a:cs typeface="Microsoft Sans Serif" pitchFamily="34" charset="0"/>
              </a:rPr>
              <a:t> إخبار </a:t>
            </a:r>
            <a:r>
              <a:rPr lang="ar-MA" sz="1000" dirty="0">
                <a:solidFill>
                  <a:schemeClr val="bg2">
                    <a:lumMod val="10000"/>
                  </a:schemeClr>
                </a:solidFill>
                <a:latin typeface="Microsoft Sans Serif" pitchFamily="34" charset="0"/>
                <a:cs typeface="Microsoft Sans Serif" pitchFamily="34" charset="0"/>
              </a:rPr>
              <a:t>(في أجل لا يتعدى 5 أيام) :</a:t>
            </a:r>
          </a:p>
          <a:p>
            <a:pPr marL="169017" indent="-158728" algn="just" rtl="1" fontAlgn="auto">
              <a:lnSpc>
                <a:spcPct val="150000"/>
              </a:lnSpc>
              <a:spcBef>
                <a:spcPts val="0"/>
              </a:spcBef>
              <a:spcAft>
                <a:spcPts val="0"/>
              </a:spcAft>
              <a:buClr>
                <a:srgbClr val="004E76"/>
              </a:buClr>
              <a:buFont typeface="Wingdings" pitchFamily="2" charset="2"/>
              <a:buChar char="q"/>
              <a:defRPr/>
            </a:pPr>
            <a:r>
              <a:rPr lang="ar-MA" sz="1000" b="1" dirty="0">
                <a:solidFill>
                  <a:schemeClr val="bg2">
                    <a:lumMod val="10000"/>
                  </a:schemeClr>
                </a:solidFill>
                <a:latin typeface="Microsoft Sans Serif" pitchFamily="34" charset="0"/>
                <a:cs typeface="Microsoft Sans Serif" pitchFamily="34" charset="0"/>
              </a:rPr>
              <a:t>المرشح المقبول </a:t>
            </a:r>
            <a:r>
              <a:rPr lang="ar-MA" sz="1000" dirty="0">
                <a:solidFill>
                  <a:schemeClr val="bg2">
                    <a:lumMod val="10000"/>
                  </a:schemeClr>
                </a:solidFill>
                <a:latin typeface="Microsoft Sans Serif" pitchFamily="34" charset="0"/>
                <a:cs typeface="Microsoft Sans Serif" pitchFamily="34" charset="0"/>
              </a:rPr>
              <a:t>برسالة مع إشعار بالتوصل</a:t>
            </a:r>
          </a:p>
          <a:p>
            <a:pPr marL="169017" indent="-158728" algn="just" rtl="1" fontAlgn="auto">
              <a:lnSpc>
                <a:spcPct val="150000"/>
              </a:lnSpc>
              <a:spcBef>
                <a:spcPts val="0"/>
              </a:spcBef>
              <a:spcAft>
                <a:spcPts val="0"/>
              </a:spcAft>
              <a:buClr>
                <a:srgbClr val="004E76"/>
              </a:buClr>
              <a:buFont typeface="Wingdings" pitchFamily="2" charset="2"/>
              <a:buChar char="q"/>
              <a:tabLst>
                <a:tab pos="245442" algn="l"/>
              </a:tabLst>
              <a:defRPr/>
            </a:pPr>
            <a:r>
              <a:rPr lang="ar-MA" sz="1000" b="1" dirty="0">
                <a:solidFill>
                  <a:schemeClr val="bg2">
                    <a:lumMod val="10000"/>
                  </a:schemeClr>
                </a:solidFill>
                <a:latin typeface="Microsoft Sans Serif" pitchFamily="34" charset="0"/>
                <a:cs typeface="Microsoft Sans Serif" pitchFamily="34" charset="0"/>
              </a:rPr>
              <a:t>المرشحين المقصيين </a:t>
            </a:r>
            <a:r>
              <a:rPr lang="ar-MA" sz="1000" dirty="0">
                <a:solidFill>
                  <a:schemeClr val="bg2">
                    <a:lumMod val="10000"/>
                  </a:schemeClr>
                </a:solidFill>
                <a:latin typeface="Microsoft Sans Serif" pitchFamily="34" charset="0"/>
                <a:cs typeface="Microsoft Sans Serif" pitchFamily="34" charset="0"/>
              </a:rPr>
              <a:t>مع ذكر أسباب الإقصاء وإرجاع ملفاتهم إليهم بما فيها الضمان المؤقت</a:t>
            </a:r>
          </a:p>
          <a:p>
            <a:pPr algn="just" rtl="1" fontAlgn="auto">
              <a:lnSpc>
                <a:spcPct val="150000"/>
              </a:lnSpc>
              <a:spcBef>
                <a:spcPts val="0"/>
              </a:spcBef>
              <a:spcAft>
                <a:spcPts val="0"/>
              </a:spcAft>
              <a:defRPr/>
            </a:pPr>
            <a:r>
              <a:rPr lang="ar-MA" sz="1000" dirty="0">
                <a:solidFill>
                  <a:schemeClr val="bg2">
                    <a:lumMod val="10000"/>
                  </a:schemeClr>
                </a:solidFill>
                <a:latin typeface="Microsoft Sans Serif" pitchFamily="34" charset="0"/>
                <a:cs typeface="Microsoft Sans Serif" pitchFamily="34" charset="0"/>
              </a:rPr>
              <a:t>يمكن </a:t>
            </a:r>
            <a:r>
              <a:rPr lang="ar-MA" sz="1000" b="1" dirty="0">
                <a:solidFill>
                  <a:schemeClr val="bg2">
                    <a:lumMod val="10000"/>
                  </a:schemeClr>
                </a:solidFill>
                <a:latin typeface="Microsoft Sans Serif" pitchFamily="34" charset="0"/>
                <a:cs typeface="Microsoft Sans Serif" pitchFamily="34" charset="0"/>
              </a:rPr>
              <a:t>للمرشحين</a:t>
            </a:r>
            <a:r>
              <a:rPr lang="ar-MA" sz="1000" dirty="0">
                <a:solidFill>
                  <a:schemeClr val="bg2">
                    <a:lumMod val="10000"/>
                  </a:schemeClr>
                </a:solidFill>
                <a:latin typeface="Microsoft Sans Serif" pitchFamily="34" charset="0"/>
                <a:cs typeface="Microsoft Sans Serif" pitchFamily="34" charset="0"/>
              </a:rPr>
              <a:t> المقصيين تقديم </a:t>
            </a:r>
            <a:r>
              <a:rPr lang="ar-MA" sz="1000" b="1" dirty="0">
                <a:solidFill>
                  <a:schemeClr val="bg2">
                    <a:lumMod val="10000"/>
                  </a:schemeClr>
                </a:solidFill>
                <a:latin typeface="Microsoft Sans Serif" pitchFamily="34" charset="0"/>
                <a:cs typeface="Microsoft Sans Serif" pitchFamily="34" charset="0"/>
              </a:rPr>
              <a:t>شكاياتهم التي يتعين أخذها بعين الاعتبار وتتبعها</a:t>
            </a:r>
          </a:p>
        </p:txBody>
      </p:sp>
      <p:cxnSp>
        <p:nvCxnSpPr>
          <p:cNvPr id="64" name="Connecteur droit avec flèche 63"/>
          <p:cNvCxnSpPr/>
          <p:nvPr/>
        </p:nvCxnSpPr>
        <p:spPr>
          <a:xfrm rot="11040000" flipV="1">
            <a:off x="5857875" y="2611792"/>
            <a:ext cx="263525" cy="22225"/>
          </a:xfrm>
          <a:prstGeom prst="straightConnector1">
            <a:avLst/>
          </a:prstGeom>
          <a:ln w="25400">
            <a:solidFill>
              <a:schemeClr val="bg2">
                <a:lumMod val="25000"/>
              </a:schemeClr>
            </a:solidFill>
            <a:tailEnd type="arrow"/>
          </a:ln>
          <a:effectLst/>
        </p:spPr>
        <p:style>
          <a:lnRef idx="1">
            <a:schemeClr val="accent1"/>
          </a:lnRef>
          <a:fillRef idx="0">
            <a:schemeClr val="accent1"/>
          </a:fillRef>
          <a:effectRef idx="0">
            <a:schemeClr val="accent1"/>
          </a:effectRef>
          <a:fontRef idx="minor">
            <a:schemeClr val="tx1"/>
          </a:fontRef>
        </p:style>
      </p:cxnSp>
      <p:cxnSp>
        <p:nvCxnSpPr>
          <p:cNvPr id="65" name="Connecteur droit avec flèche 64"/>
          <p:cNvCxnSpPr/>
          <p:nvPr/>
        </p:nvCxnSpPr>
        <p:spPr>
          <a:xfrm rot="10260000">
            <a:off x="1754188" y="2574925"/>
            <a:ext cx="287337" cy="41275"/>
          </a:xfrm>
          <a:prstGeom prst="straightConnector1">
            <a:avLst/>
          </a:prstGeom>
          <a:ln w="25400">
            <a:solidFill>
              <a:schemeClr val="bg2">
                <a:lumMod val="25000"/>
              </a:schemeClr>
            </a:solidFill>
            <a:tailEnd type="arrow"/>
          </a:ln>
          <a:effectLst/>
        </p:spPr>
        <p:style>
          <a:lnRef idx="1">
            <a:schemeClr val="accent1"/>
          </a:lnRef>
          <a:fillRef idx="0">
            <a:schemeClr val="accent1"/>
          </a:fillRef>
          <a:effectRef idx="0">
            <a:schemeClr val="accent1"/>
          </a:effectRef>
          <a:fontRef idx="minor">
            <a:schemeClr val="tx1"/>
          </a:fontRef>
        </p:style>
      </p:cxnSp>
      <p:cxnSp>
        <p:nvCxnSpPr>
          <p:cNvPr id="66" name="Connecteur droit avec flèche 65"/>
          <p:cNvCxnSpPr>
            <a:stCxn id="61" idx="3"/>
          </p:cNvCxnSpPr>
          <p:nvPr/>
        </p:nvCxnSpPr>
        <p:spPr>
          <a:xfrm rot="10800000" flipV="1">
            <a:off x="4143375" y="2643180"/>
            <a:ext cx="285749" cy="2"/>
          </a:xfrm>
          <a:prstGeom prst="straightConnector1">
            <a:avLst/>
          </a:prstGeom>
          <a:ln w="25400">
            <a:solidFill>
              <a:schemeClr val="bg2">
                <a:lumMod val="25000"/>
              </a:schemeClr>
            </a:solidFill>
            <a:tailEnd type="arrow"/>
          </a:ln>
          <a:effectLst/>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flipH="1">
            <a:off x="2041525" y="4598988"/>
            <a:ext cx="3571875" cy="935037"/>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marL="161668" lvl="1" indent="-158728" algn="r" rtl="1" fontAlgn="auto">
              <a:lnSpc>
                <a:spcPct val="150000"/>
              </a:lnSpc>
              <a:spcBef>
                <a:spcPts val="0"/>
              </a:spcBef>
              <a:spcAft>
                <a:spcPts val="0"/>
              </a:spcAft>
              <a:buClr>
                <a:srgbClr val="004E76"/>
              </a:buClr>
              <a:buFont typeface="Wingdings" pitchFamily="2" charset="2"/>
              <a:buChar char="q"/>
              <a:defRPr/>
            </a:pPr>
            <a:r>
              <a:rPr lang="ar-MA" sz="1000" dirty="0">
                <a:solidFill>
                  <a:schemeClr val="tx1"/>
                </a:solidFill>
                <a:latin typeface="Microsoft Sans Serif" pitchFamily="34" charset="0"/>
                <a:cs typeface="Microsoft Sans Serif" pitchFamily="34" charset="0"/>
              </a:rPr>
              <a:t> تحلل اللجنة العروض المقدمة وتنظم </a:t>
            </a:r>
            <a:r>
              <a:rPr lang="ar-MA" sz="1000" b="1" dirty="0">
                <a:solidFill>
                  <a:schemeClr val="tx1"/>
                </a:solidFill>
                <a:latin typeface="Microsoft Sans Serif" pitchFamily="34" charset="0"/>
                <a:cs typeface="Microsoft Sans Serif" pitchFamily="34" charset="0"/>
              </a:rPr>
              <a:t>جلسات تفاوضية </a:t>
            </a:r>
            <a:r>
              <a:rPr lang="ar-MA" sz="1000" dirty="0">
                <a:solidFill>
                  <a:schemeClr val="tx1"/>
                </a:solidFill>
                <a:latin typeface="Microsoft Sans Serif" pitchFamily="34" charset="0"/>
                <a:cs typeface="Microsoft Sans Serif" pitchFamily="34" charset="0"/>
              </a:rPr>
              <a:t>مع كل مرشح مقبول</a:t>
            </a:r>
          </a:p>
          <a:p>
            <a:pPr marL="158728" indent="-158728" algn="r" rtl="1" fontAlgn="auto">
              <a:lnSpc>
                <a:spcPct val="150000"/>
              </a:lnSpc>
              <a:spcBef>
                <a:spcPts val="0"/>
              </a:spcBef>
              <a:spcAft>
                <a:spcPts val="0"/>
              </a:spcAft>
              <a:buClr>
                <a:srgbClr val="004E76"/>
              </a:buClr>
              <a:buFont typeface="Wingdings" pitchFamily="2" charset="2"/>
              <a:buChar char="q"/>
              <a:defRPr/>
            </a:pPr>
            <a:r>
              <a:rPr lang="ar-MA" sz="1000" dirty="0">
                <a:solidFill>
                  <a:schemeClr val="tx1"/>
                </a:solidFill>
                <a:latin typeface="Microsoft Sans Serif" pitchFamily="34" charset="0"/>
                <a:cs typeface="Microsoft Sans Serif" pitchFamily="34" charset="0"/>
              </a:rPr>
              <a:t> ينبغي أن لا يتم </a:t>
            </a:r>
            <a:r>
              <a:rPr lang="ar-MA" sz="1000" b="1" dirty="0">
                <a:solidFill>
                  <a:schemeClr val="tx1"/>
                </a:solidFill>
                <a:latin typeface="Microsoft Sans Serif" pitchFamily="34" charset="0"/>
                <a:cs typeface="Microsoft Sans Serif" pitchFamily="34" charset="0"/>
              </a:rPr>
              <a:t>إدخال أي تعديل </a:t>
            </a:r>
            <a:r>
              <a:rPr lang="ar-MA" sz="1000" dirty="0">
                <a:solidFill>
                  <a:schemeClr val="tx1"/>
                </a:solidFill>
                <a:latin typeface="Microsoft Sans Serif" pitchFamily="34" charset="0"/>
                <a:cs typeface="Microsoft Sans Serif" pitchFamily="34" charset="0"/>
              </a:rPr>
              <a:t>على دفتر التحملات المعتمد خلال طلب العروض المفتوح أو المحدود غير المثمر</a:t>
            </a:r>
          </a:p>
          <a:p>
            <a:pPr marL="158728" indent="-158728" algn="r" rtl="1" fontAlgn="auto">
              <a:lnSpc>
                <a:spcPct val="150000"/>
              </a:lnSpc>
              <a:spcBef>
                <a:spcPts val="0"/>
              </a:spcBef>
              <a:spcAft>
                <a:spcPts val="0"/>
              </a:spcAft>
              <a:buClr>
                <a:srgbClr val="004E76"/>
              </a:buClr>
              <a:buFont typeface="Wingdings" pitchFamily="2" charset="2"/>
              <a:buChar char="q"/>
              <a:defRPr/>
            </a:pPr>
            <a:r>
              <a:rPr lang="ar-MA" sz="1000" dirty="0">
                <a:solidFill>
                  <a:schemeClr val="tx1"/>
                </a:solidFill>
                <a:latin typeface="Microsoft Sans Serif" pitchFamily="34" charset="0"/>
                <a:cs typeface="Microsoft Sans Serif" pitchFamily="34" charset="0"/>
              </a:rPr>
              <a:t> إعداد محضر أشغال اللجنة (صاحب المشروع)</a:t>
            </a:r>
            <a:endParaRPr lang="ar-SA" sz="1000" dirty="0">
              <a:solidFill>
                <a:schemeClr val="tx1"/>
              </a:solidFill>
              <a:latin typeface="Microsoft Sans Serif" pitchFamily="34" charset="0"/>
              <a:cs typeface="Microsoft Sans Serif" pitchFamily="34" charset="0"/>
            </a:endParaRPr>
          </a:p>
        </p:txBody>
      </p:sp>
      <p:cxnSp>
        <p:nvCxnSpPr>
          <p:cNvPr id="68" name="Connecteur droit avec flèche 67"/>
          <p:cNvCxnSpPr>
            <a:stCxn id="67" idx="3"/>
            <a:endCxn id="69" idx="1"/>
          </p:cNvCxnSpPr>
          <p:nvPr/>
        </p:nvCxnSpPr>
        <p:spPr>
          <a:xfrm flipH="1">
            <a:off x="1776413" y="5067300"/>
            <a:ext cx="265112" cy="0"/>
          </a:xfrm>
          <a:prstGeom prst="straightConnector1">
            <a:avLst/>
          </a:prstGeom>
          <a:ln w="25400">
            <a:solidFill>
              <a:schemeClr val="bg2">
                <a:lumMod val="25000"/>
              </a:schemeClr>
            </a:solidFill>
            <a:tailEnd type="arrow"/>
          </a:ln>
          <a:effectLst/>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flipH="1">
            <a:off x="120650" y="4598988"/>
            <a:ext cx="1655763" cy="935037"/>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r" rtl="1" fontAlgn="auto">
              <a:spcBef>
                <a:spcPts val="0"/>
              </a:spcBef>
              <a:spcAft>
                <a:spcPts val="0"/>
              </a:spcAft>
              <a:defRPr/>
            </a:pPr>
            <a:r>
              <a:rPr lang="ar-MA" sz="1000" dirty="0">
                <a:solidFill>
                  <a:schemeClr val="tx1"/>
                </a:solidFill>
                <a:latin typeface="Microsoft Sans Serif" pitchFamily="34" charset="0"/>
                <a:cs typeface="Microsoft Sans Serif" pitchFamily="34" charset="0"/>
              </a:rPr>
              <a:t>إخبار المرشح المقبول برسالة مع </a:t>
            </a:r>
            <a:r>
              <a:rPr lang="ar-MA" sz="1000" b="1" dirty="0">
                <a:solidFill>
                  <a:schemeClr val="tx1"/>
                </a:solidFill>
                <a:latin typeface="Microsoft Sans Serif" pitchFamily="34" charset="0"/>
                <a:cs typeface="Microsoft Sans Serif" pitchFamily="34" charset="0"/>
              </a:rPr>
              <a:t>إشعار بالتوصل</a:t>
            </a:r>
            <a:endParaRPr lang="ar-SA" sz="1000" b="1" dirty="0">
              <a:solidFill>
                <a:schemeClr val="tx1"/>
              </a:solidFill>
              <a:latin typeface="Microsoft Sans Serif" pitchFamily="34" charset="0"/>
              <a:cs typeface="Microsoft Sans Serif" pitchFamily="34" charset="0"/>
            </a:endParaRPr>
          </a:p>
        </p:txBody>
      </p:sp>
      <p:cxnSp>
        <p:nvCxnSpPr>
          <p:cNvPr id="70" name="Connecteur droit avec flèche 69"/>
          <p:cNvCxnSpPr>
            <a:stCxn id="54" idx="3"/>
            <a:endCxn id="55" idx="1"/>
          </p:cNvCxnSpPr>
          <p:nvPr/>
        </p:nvCxnSpPr>
        <p:spPr>
          <a:xfrm flipH="1">
            <a:off x="1776413" y="6061075"/>
            <a:ext cx="265112" cy="0"/>
          </a:xfrm>
          <a:prstGeom prst="straightConnector1">
            <a:avLst/>
          </a:prstGeom>
          <a:ln w="25400">
            <a:solidFill>
              <a:schemeClr val="bg2">
                <a:lumMod val="25000"/>
              </a:schemeClr>
            </a:solidFill>
            <a:tailEnd type="arrow"/>
          </a:ln>
          <a:effectLst/>
        </p:spPr>
        <p:style>
          <a:lnRef idx="1">
            <a:schemeClr val="accent1"/>
          </a:lnRef>
          <a:fillRef idx="0">
            <a:schemeClr val="accent1"/>
          </a:fillRef>
          <a:effectRef idx="0">
            <a:schemeClr val="accent1"/>
          </a:effectRef>
          <a:fontRef idx="minor">
            <a:schemeClr val="tx1"/>
          </a:fontRef>
        </p:style>
      </p:cxnSp>
      <p:cxnSp>
        <p:nvCxnSpPr>
          <p:cNvPr id="71" name="Connecteur droit avec flèche 70"/>
          <p:cNvCxnSpPr>
            <a:stCxn id="47" idx="3"/>
            <a:endCxn id="67" idx="1"/>
          </p:cNvCxnSpPr>
          <p:nvPr/>
        </p:nvCxnSpPr>
        <p:spPr>
          <a:xfrm rot="10800000">
            <a:off x="5613400" y="5067300"/>
            <a:ext cx="2817813" cy="4763"/>
          </a:xfrm>
          <a:prstGeom prst="straightConnector1">
            <a:avLst/>
          </a:prstGeom>
          <a:ln w="254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2" name="Connecteur droit avec flèche 71"/>
          <p:cNvCxnSpPr>
            <a:stCxn id="39" idx="3"/>
            <a:endCxn id="54" idx="1"/>
          </p:cNvCxnSpPr>
          <p:nvPr/>
        </p:nvCxnSpPr>
        <p:spPr>
          <a:xfrm flipH="1">
            <a:off x="5613400" y="6061075"/>
            <a:ext cx="2794000" cy="0"/>
          </a:xfrm>
          <a:prstGeom prst="straightConnector1">
            <a:avLst/>
          </a:prstGeom>
          <a:ln w="254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40" name="Chevron 39"/>
          <p:cNvSpPr/>
          <p:nvPr/>
        </p:nvSpPr>
        <p:spPr>
          <a:xfrm flipH="1">
            <a:off x="6357938" y="69850"/>
            <a:ext cx="1362075" cy="287338"/>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الاستشارة</a:t>
            </a:r>
            <a:endParaRPr lang="fr-FR" sz="1000" b="1" dirty="0">
              <a:solidFill>
                <a:schemeClr val="bg1">
                  <a:lumMod val="75000"/>
                </a:schemeClr>
              </a:solidFill>
              <a:latin typeface="Microsoft Sans Serif" pitchFamily="34" charset="0"/>
              <a:cs typeface="Microsoft Sans Serif" pitchFamily="34" charset="0"/>
            </a:endParaRPr>
          </a:p>
        </p:txBody>
      </p:sp>
      <p:sp>
        <p:nvSpPr>
          <p:cNvPr id="41" name="Chevron 40"/>
          <p:cNvSpPr/>
          <p:nvPr/>
        </p:nvSpPr>
        <p:spPr>
          <a:xfrm flipH="1">
            <a:off x="2762250" y="71438"/>
            <a:ext cx="1362075" cy="285750"/>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توقيع الصفقة</a:t>
            </a:r>
            <a:endParaRPr lang="ar-SA" sz="1000" b="1" dirty="0">
              <a:solidFill>
                <a:schemeClr val="bg1">
                  <a:lumMod val="75000"/>
                </a:schemeClr>
              </a:solidFill>
              <a:latin typeface="Microsoft Sans Serif" pitchFamily="34" charset="0"/>
              <a:cs typeface="Microsoft Sans Serif" pitchFamily="34" charset="0"/>
            </a:endParaRPr>
          </a:p>
        </p:txBody>
      </p:sp>
      <p:sp>
        <p:nvSpPr>
          <p:cNvPr id="42" name="Chevron 41"/>
          <p:cNvSpPr/>
          <p:nvPr/>
        </p:nvSpPr>
        <p:spPr>
          <a:xfrm flipH="1">
            <a:off x="1414463" y="69850"/>
            <a:ext cx="1360487" cy="287338"/>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التنفيذ</a:t>
            </a:r>
            <a:r>
              <a:rPr lang="ar-MA" sz="1000" b="1" dirty="0">
                <a:solidFill>
                  <a:schemeClr val="bg1">
                    <a:lumMod val="75000"/>
                  </a:schemeClr>
                </a:solidFill>
                <a:latin typeface="Microsoft Sans Serif" pitchFamily="34" charset="0"/>
                <a:cs typeface="Microsoft Sans Serif" pitchFamily="34" charset="0"/>
              </a:rPr>
              <a:t> والتتبع</a:t>
            </a:r>
            <a:endParaRPr lang="ar-SA" sz="1000" b="1" dirty="0">
              <a:solidFill>
                <a:schemeClr val="bg1">
                  <a:lumMod val="75000"/>
                </a:schemeClr>
              </a:solidFill>
              <a:latin typeface="Microsoft Sans Serif" pitchFamily="34" charset="0"/>
              <a:cs typeface="Microsoft Sans Serif" pitchFamily="34" charset="0"/>
            </a:endParaRPr>
          </a:p>
        </p:txBody>
      </p:sp>
      <p:sp>
        <p:nvSpPr>
          <p:cNvPr id="43" name="Chevron 42"/>
          <p:cNvSpPr/>
          <p:nvPr/>
        </p:nvSpPr>
        <p:spPr>
          <a:xfrm flipH="1">
            <a:off x="65088" y="69850"/>
            <a:ext cx="1362075" cy="287338"/>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الأداء</a:t>
            </a:r>
            <a:endParaRPr lang="fr-FR" sz="1000" b="1" dirty="0">
              <a:solidFill>
                <a:schemeClr val="bg1">
                  <a:lumMod val="75000"/>
                </a:schemeClr>
              </a:solidFill>
              <a:latin typeface="Microsoft Sans Serif" pitchFamily="34" charset="0"/>
              <a:cs typeface="Microsoft Sans Serif" pitchFamily="34" charset="0"/>
            </a:endParaRPr>
          </a:p>
        </p:txBody>
      </p:sp>
      <p:sp>
        <p:nvSpPr>
          <p:cNvPr id="44" name="Chevron 43"/>
          <p:cNvSpPr/>
          <p:nvPr/>
        </p:nvSpPr>
        <p:spPr>
          <a:xfrm flipH="1">
            <a:off x="4111132" y="71438"/>
            <a:ext cx="2269418" cy="285728"/>
          </a:xfrm>
          <a:prstGeom prst="chevron">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93502" tIns="46752" rIns="93502" bIns="46752" anchor="ctr"/>
          <a:lstStyle/>
          <a:p>
            <a:pPr algn="ctr" fontAlgn="auto">
              <a:spcAft>
                <a:spcPts val="0"/>
              </a:spcAft>
              <a:defRPr/>
            </a:pPr>
            <a:r>
              <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اختيار نائل الصفقة</a:t>
            </a:r>
            <a:endParaRPr lang="fr-FR"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45" name="Chevron 44"/>
          <p:cNvSpPr/>
          <p:nvPr/>
        </p:nvSpPr>
        <p:spPr>
          <a:xfrm flipH="1">
            <a:off x="65088" y="428625"/>
            <a:ext cx="9012237" cy="285750"/>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MA" sz="1400" b="1" dirty="0">
                <a:solidFill>
                  <a:schemeClr val="bg1"/>
                </a:solidFill>
                <a:latin typeface="Bookman Old Style" pitchFamily="18" charset="0"/>
                <a:ea typeface="ＭＳ Ｐゴシック" pitchFamily="-84" charset="-128"/>
                <a:cs typeface="Arial" pitchFamily="34" charset="0"/>
              </a:rPr>
              <a:t>رفع التقارير و</a:t>
            </a:r>
            <a:r>
              <a:rPr lang="ar-SA" sz="1400" b="1" dirty="0">
                <a:solidFill>
                  <a:schemeClr val="bg1"/>
                </a:solidFill>
                <a:latin typeface="Bookman Old Style" pitchFamily="18" charset="0"/>
                <a:ea typeface="ＭＳ Ｐゴシック" pitchFamily="-84" charset="-128"/>
                <a:cs typeface="Arial" pitchFamily="34" charset="0"/>
              </a:rPr>
              <a:t>التقييم والافتحاص</a:t>
            </a:r>
          </a:p>
        </p:txBody>
      </p:sp>
      <p:sp>
        <p:nvSpPr>
          <p:cNvPr id="46" name="Chevron 45"/>
          <p:cNvSpPr/>
          <p:nvPr/>
        </p:nvSpPr>
        <p:spPr>
          <a:xfrm flipH="1">
            <a:off x="7643813" y="69850"/>
            <a:ext cx="1433512" cy="287338"/>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التعبير عن </a:t>
            </a:r>
            <a:r>
              <a:rPr lang="ar-SA" sz="1000" b="1" dirty="0">
                <a:solidFill>
                  <a:schemeClr val="bg1">
                    <a:lumMod val="75000"/>
                  </a:schemeClr>
                </a:solidFill>
                <a:latin typeface="Microsoft Sans Serif" pitchFamily="34" charset="0"/>
                <a:cs typeface="Microsoft Sans Serif" pitchFamily="34" charset="0"/>
              </a:rPr>
              <a:t>الحاج</a:t>
            </a:r>
            <a:r>
              <a:rPr lang="ar-MA" sz="1000" b="1" dirty="0">
                <a:solidFill>
                  <a:schemeClr val="bg1">
                    <a:lumMod val="75000"/>
                  </a:schemeClr>
                </a:solidFill>
                <a:latin typeface="Microsoft Sans Serif" pitchFamily="34" charset="0"/>
                <a:cs typeface="Microsoft Sans Serif" pitchFamily="34" charset="0"/>
              </a:rPr>
              <a:t>ي</a:t>
            </a:r>
            <a:r>
              <a:rPr lang="ar-SA" sz="1000" b="1" dirty="0">
                <a:solidFill>
                  <a:schemeClr val="bg1">
                    <a:lumMod val="75000"/>
                  </a:schemeClr>
                </a:solidFill>
                <a:latin typeface="Microsoft Sans Serif" pitchFamily="34" charset="0"/>
                <a:cs typeface="Microsoft Sans Serif" pitchFamily="34" charset="0"/>
              </a:rPr>
              <a:t>ات</a:t>
            </a:r>
            <a:endParaRPr lang="fr-FR" sz="1000" b="1" dirty="0">
              <a:solidFill>
                <a:schemeClr val="bg1">
                  <a:lumMod val="75000"/>
                </a:schemeClr>
              </a:solidFill>
              <a:latin typeface="Microsoft Sans Serif" pitchFamily="34" charset="0"/>
              <a:cs typeface="Microsoft Sans Serif" pitchFamily="34" charset="0"/>
            </a:endParaRPr>
          </a:p>
        </p:txBody>
      </p:sp>
      <p:sp>
        <p:nvSpPr>
          <p:cNvPr id="61470" name="Slide Number Placeholder 3"/>
          <p:cNvSpPr>
            <a:spLocks noGrp="1"/>
          </p:cNvSpPr>
          <p:nvPr>
            <p:ph type="sldNum" sz="quarter" idx="10"/>
          </p:nvPr>
        </p:nvSpPr>
        <p:spPr bwMode="auto">
          <a:solidFill>
            <a:srgbClr val="008000"/>
          </a:solidFill>
          <a:ln>
            <a:miter lim="800000"/>
            <a:headEnd/>
            <a:tailEnd/>
          </a:ln>
        </p:spPr>
        <p:txBody>
          <a:bodyPr wrap="square" numCol="1" anchorCtr="0" compatLnSpc="1">
            <a:prstTxWarp prst="textNoShape">
              <a:avLst/>
            </a:prstTxWarp>
          </a:bodyPr>
          <a:lstStyle/>
          <a:p>
            <a:pPr fontAlgn="base">
              <a:spcBef>
                <a:spcPct val="0"/>
              </a:spcBef>
              <a:spcAft>
                <a:spcPct val="0"/>
              </a:spcAft>
              <a:defRPr/>
            </a:pPr>
            <a:fld id="{4BF468AE-374E-4885-B142-AD04739A8A03}" type="slidenum">
              <a:rPr lang="fr-FR" smtClean="0"/>
              <a:pPr fontAlgn="base">
                <a:spcBef>
                  <a:spcPct val="0"/>
                </a:spcBef>
                <a:spcAft>
                  <a:spcPct val="0"/>
                </a:spcAft>
                <a:defRPr/>
              </a:pPr>
              <a:t>15</a:t>
            </a:fld>
            <a:endParaRPr lang="fr-FR" dirty="0" smtClean="0"/>
          </a:p>
        </p:txBody>
      </p:sp>
      <p:sp>
        <p:nvSpPr>
          <p:cNvPr id="37" name="Rectangle 36"/>
          <p:cNvSpPr/>
          <p:nvPr/>
        </p:nvSpPr>
        <p:spPr>
          <a:xfrm flipH="1">
            <a:off x="8410575" y="1358900"/>
            <a:ext cx="681038" cy="519113"/>
          </a:xfrm>
          <a:prstGeom prst="rect">
            <a:avLst/>
          </a:prstGeom>
          <a:solidFill>
            <a:srgbClr val="006600"/>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solidFill>
                <a:latin typeface="Microsoft Sans Serif" pitchFamily="34" charset="0"/>
                <a:cs typeface="Microsoft Sans Serif" pitchFamily="34" charset="0"/>
              </a:rPr>
              <a:t>طلب عر</a:t>
            </a:r>
            <a:r>
              <a:rPr lang="ar-MA" sz="1000" b="1" dirty="0">
                <a:solidFill>
                  <a:schemeClr val="bg1"/>
                </a:solidFill>
                <a:latin typeface="Microsoft Sans Serif" pitchFamily="34" charset="0"/>
                <a:cs typeface="Microsoft Sans Serif" pitchFamily="34" charset="0"/>
              </a:rPr>
              <a:t>و</a:t>
            </a:r>
            <a:r>
              <a:rPr lang="ar-SA" sz="1000" b="1" dirty="0">
                <a:solidFill>
                  <a:schemeClr val="bg1"/>
                </a:solidFill>
                <a:latin typeface="Microsoft Sans Serif" pitchFamily="34" charset="0"/>
                <a:cs typeface="Microsoft Sans Serif" pitchFamily="34" charset="0"/>
              </a:rPr>
              <a:t>ض مفتوح</a:t>
            </a:r>
            <a:endParaRPr lang="fr-FR" sz="1000" b="1" dirty="0">
              <a:solidFill>
                <a:schemeClr val="bg1"/>
              </a:solidFill>
              <a:latin typeface="Microsoft Sans Serif" pitchFamily="34" charset="0"/>
              <a:cs typeface="Microsoft Sans Serif" pitchFamily="34" charset="0"/>
            </a:endParaRPr>
          </a:p>
        </p:txBody>
      </p:sp>
      <p:sp>
        <p:nvSpPr>
          <p:cNvPr id="38" name="Rectangle 37"/>
          <p:cNvSpPr/>
          <p:nvPr/>
        </p:nvSpPr>
        <p:spPr>
          <a:xfrm flipH="1">
            <a:off x="8410575" y="2778125"/>
            <a:ext cx="681038" cy="579438"/>
          </a:xfrm>
          <a:prstGeom prst="rect">
            <a:avLst/>
          </a:prstGeom>
          <a:solidFill>
            <a:schemeClr val="accent3">
              <a:lumMod val="75000"/>
            </a:schemeClr>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fontAlgn="auto">
              <a:spcBef>
                <a:spcPts val="0"/>
              </a:spcBef>
              <a:spcAft>
                <a:spcPts val="0"/>
              </a:spcAft>
              <a:defRPr/>
            </a:pPr>
            <a:r>
              <a:rPr lang="ar-SA" sz="1100" b="1" dirty="0">
                <a:solidFill>
                  <a:schemeClr val="bg1"/>
                </a:solidFill>
                <a:latin typeface="Microsoft Sans Serif" pitchFamily="34" charset="0"/>
                <a:cs typeface="Microsoft Sans Serif" pitchFamily="34" charset="0"/>
              </a:rPr>
              <a:t>طلب عر</a:t>
            </a:r>
            <a:r>
              <a:rPr lang="ar-MA" sz="1100" b="1" dirty="0">
                <a:solidFill>
                  <a:schemeClr val="bg1"/>
                </a:solidFill>
                <a:latin typeface="Microsoft Sans Serif" pitchFamily="34" charset="0"/>
                <a:cs typeface="Microsoft Sans Serif" pitchFamily="34" charset="0"/>
              </a:rPr>
              <a:t>و</a:t>
            </a:r>
            <a:r>
              <a:rPr lang="ar-SA" sz="1100" b="1" dirty="0">
                <a:solidFill>
                  <a:schemeClr val="bg1"/>
                </a:solidFill>
                <a:latin typeface="Microsoft Sans Serif" pitchFamily="34" charset="0"/>
                <a:cs typeface="Microsoft Sans Serif" pitchFamily="34" charset="0"/>
              </a:rPr>
              <a:t>ض </a:t>
            </a:r>
            <a:r>
              <a:rPr lang="ar-MA" sz="1100" b="1" dirty="0">
                <a:solidFill>
                  <a:schemeClr val="bg1"/>
                </a:solidFill>
                <a:latin typeface="Microsoft Sans Serif" pitchFamily="34" charset="0"/>
                <a:cs typeface="Microsoft Sans Serif" pitchFamily="34" charset="0"/>
              </a:rPr>
              <a:t>محدود</a:t>
            </a:r>
            <a:endParaRPr lang="fr-FR" sz="1100" b="1" dirty="0">
              <a:solidFill>
                <a:schemeClr val="bg1"/>
              </a:solidFill>
              <a:latin typeface="Microsoft Sans Serif" pitchFamily="34" charset="0"/>
              <a:cs typeface="Microsoft Sans Serif" pitchFamily="34" charset="0"/>
            </a:endParaRPr>
          </a:p>
        </p:txBody>
      </p:sp>
      <p:sp>
        <p:nvSpPr>
          <p:cNvPr id="39" name="Rectangle 38"/>
          <p:cNvSpPr/>
          <p:nvPr/>
        </p:nvSpPr>
        <p:spPr>
          <a:xfrm flipH="1">
            <a:off x="8407400" y="5800725"/>
            <a:ext cx="681038" cy="520700"/>
          </a:xfrm>
          <a:prstGeom prst="rect">
            <a:avLst/>
          </a:prstGeom>
          <a:solidFill>
            <a:schemeClr val="accent3">
              <a:lumMod val="20000"/>
              <a:lumOff val="80000"/>
            </a:schemeClr>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fontAlgn="auto">
              <a:spcBef>
                <a:spcPts val="0"/>
              </a:spcBef>
              <a:spcAft>
                <a:spcPts val="0"/>
              </a:spcAft>
              <a:defRPr/>
            </a:pPr>
            <a:r>
              <a:rPr lang="ar-MA" sz="1100" b="1" dirty="0">
                <a:solidFill>
                  <a:schemeClr val="bg2">
                    <a:lumMod val="25000"/>
                  </a:schemeClr>
                </a:solidFill>
                <a:latin typeface="Microsoft Sans Serif" pitchFamily="34" charset="0"/>
                <a:cs typeface="Microsoft Sans Serif" pitchFamily="34" charset="0"/>
              </a:rPr>
              <a:t>سندات ال</a:t>
            </a:r>
            <a:r>
              <a:rPr lang="ar-SA" sz="1100" b="1" dirty="0">
                <a:solidFill>
                  <a:schemeClr val="bg2">
                    <a:lumMod val="25000"/>
                  </a:schemeClr>
                </a:solidFill>
                <a:latin typeface="Microsoft Sans Serif" pitchFamily="34" charset="0"/>
                <a:cs typeface="Microsoft Sans Serif" pitchFamily="34" charset="0"/>
              </a:rPr>
              <a:t>طلب</a:t>
            </a:r>
            <a:endParaRPr lang="fr-FR" sz="1100" b="1" dirty="0">
              <a:solidFill>
                <a:schemeClr val="bg2">
                  <a:lumMod val="25000"/>
                </a:schemeClr>
              </a:solidFill>
              <a:latin typeface="Microsoft Sans Serif" pitchFamily="34" charset="0"/>
              <a:cs typeface="Microsoft Sans Serif" pitchFamily="34" charset="0"/>
            </a:endParaRPr>
          </a:p>
        </p:txBody>
      </p:sp>
      <p:sp>
        <p:nvSpPr>
          <p:cNvPr id="47" name="Rectangle 46"/>
          <p:cNvSpPr/>
          <p:nvPr/>
        </p:nvSpPr>
        <p:spPr>
          <a:xfrm flipH="1">
            <a:off x="8431213" y="4714875"/>
            <a:ext cx="679450" cy="714375"/>
          </a:xfrm>
          <a:prstGeom prst="rect">
            <a:avLst/>
          </a:prstGeom>
          <a:solidFill>
            <a:schemeClr val="accent3">
              <a:lumMod val="40000"/>
              <a:lumOff val="60000"/>
            </a:schemeClr>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rtl="1" fontAlgn="auto">
              <a:spcBef>
                <a:spcPts val="0"/>
              </a:spcBef>
              <a:spcAft>
                <a:spcPts val="0"/>
              </a:spcAft>
              <a:defRPr/>
            </a:pPr>
            <a:r>
              <a:rPr lang="ar-MA" sz="1100" b="1" dirty="0">
                <a:solidFill>
                  <a:schemeClr val="bg2">
                    <a:lumMod val="10000"/>
                  </a:schemeClr>
                </a:solidFill>
                <a:latin typeface="Microsoft Sans Serif" pitchFamily="34" charset="0"/>
                <a:cs typeface="Microsoft Sans Serif" pitchFamily="34" charset="0"/>
              </a:rPr>
              <a:t>مسطرة </a:t>
            </a:r>
            <a:r>
              <a:rPr lang="fr-FR" sz="1100" b="1" dirty="0">
                <a:solidFill>
                  <a:schemeClr val="bg2">
                    <a:lumMod val="10000"/>
                  </a:schemeClr>
                </a:solidFill>
                <a:latin typeface="Microsoft Sans Serif" pitchFamily="34" charset="0"/>
                <a:cs typeface="Microsoft Sans Serif" pitchFamily="34" charset="0"/>
              </a:rPr>
              <a:t> </a:t>
            </a:r>
            <a:r>
              <a:rPr lang="ar-MA" sz="1100" b="1" dirty="0">
                <a:solidFill>
                  <a:schemeClr val="bg2">
                    <a:lumMod val="10000"/>
                  </a:schemeClr>
                </a:solidFill>
                <a:latin typeface="Microsoft Sans Serif" pitchFamily="34" charset="0"/>
                <a:cs typeface="Microsoft Sans Serif" pitchFamily="34" charset="0"/>
              </a:rPr>
              <a:t>تفاوضية مع إشهار مسبق</a:t>
            </a:r>
            <a:endParaRPr lang="fr-FR" sz="1100" b="1" dirty="0">
              <a:solidFill>
                <a:schemeClr val="bg2">
                  <a:lumMod val="10000"/>
                </a:schemeClr>
              </a:solidFill>
              <a:latin typeface="Microsoft Sans Serif" pitchFamily="34" charset="0"/>
              <a:cs typeface="Microsoft Sans Serif" pitchFamily="34" charset="0"/>
            </a:endParaRPr>
          </a:p>
        </p:txBody>
      </p:sp>
      <p:sp>
        <p:nvSpPr>
          <p:cNvPr id="33" name="Rectangle 32"/>
          <p:cNvSpPr/>
          <p:nvPr/>
        </p:nvSpPr>
        <p:spPr>
          <a:xfrm flipH="1">
            <a:off x="120650" y="4225925"/>
            <a:ext cx="8237564" cy="322263"/>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r" rtl="1" fontAlgn="auto">
              <a:spcBef>
                <a:spcPts val="0"/>
              </a:spcBef>
              <a:spcAft>
                <a:spcPts val="0"/>
              </a:spcAft>
              <a:defRPr/>
            </a:pPr>
            <a:r>
              <a:rPr lang="ar-MA" sz="1000" b="1" dirty="0">
                <a:solidFill>
                  <a:schemeClr val="tx1"/>
                </a:solidFill>
                <a:latin typeface="Microsoft Sans Serif" pitchFamily="34" charset="0"/>
                <a:cs typeface="Microsoft Sans Serif" pitchFamily="34" charset="0"/>
              </a:rPr>
              <a:t>ملحوظة</a:t>
            </a:r>
            <a:r>
              <a:rPr lang="ar-MA" sz="1000" dirty="0">
                <a:solidFill>
                  <a:schemeClr val="tx1"/>
                </a:solidFill>
                <a:latin typeface="Microsoft Sans Serif" pitchFamily="34" charset="0"/>
                <a:cs typeface="Microsoft Sans Serif" pitchFamily="34" charset="0"/>
              </a:rPr>
              <a:t> : تشكيلة لجنة فتح الأظرفة وأنماط فتح الأظرفة مفصلة في المادتين 35 و 36 </a:t>
            </a:r>
            <a:r>
              <a:rPr lang="ar-MA" sz="1000" dirty="0">
                <a:solidFill>
                  <a:schemeClr val="bg2">
                    <a:lumMod val="10000"/>
                  </a:schemeClr>
                </a:solidFill>
                <a:latin typeface="Microsoft Sans Serif" pitchFamily="34" charset="0"/>
                <a:cs typeface="Microsoft Sans Serif" pitchFamily="34" charset="0"/>
              </a:rPr>
              <a:t>من المرسوم رقم 2.12.349 الصادر في 20 مارس 2013 الخاص بالصفقات العمومية</a:t>
            </a:r>
            <a:endParaRPr lang="ar-SA" sz="1000" dirty="0">
              <a:solidFill>
                <a:schemeClr val="bg2">
                  <a:lumMod val="10000"/>
                </a:schemeClr>
              </a:solidFill>
              <a:latin typeface="Microsoft Sans Serif" pitchFamily="34" charset="0"/>
              <a:cs typeface="Microsoft Sans Serif"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a:xfrm flipH="1">
            <a:off x="3794125" y="1143000"/>
            <a:ext cx="4375150" cy="3117850"/>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marL="158728" indent="-158728" algn="just" rtl="1" fontAlgn="auto">
              <a:lnSpc>
                <a:spcPct val="150000"/>
              </a:lnSpc>
              <a:spcBef>
                <a:spcPts val="0"/>
              </a:spcBef>
              <a:spcAft>
                <a:spcPts val="0"/>
              </a:spcAft>
              <a:buClr>
                <a:srgbClr val="004E76"/>
              </a:buClr>
              <a:buFont typeface="Wingdings" pitchFamily="2" charset="2"/>
              <a:buChar char="q"/>
              <a:defRPr/>
            </a:pPr>
            <a:r>
              <a:rPr lang="ar-SA" sz="1000" b="1" dirty="0">
                <a:solidFill>
                  <a:schemeClr val="tx1"/>
                </a:solidFill>
                <a:latin typeface="Microsoft Sans Serif" pitchFamily="34" charset="0"/>
                <a:cs typeface="Microsoft Sans Serif" pitchFamily="34" charset="0"/>
              </a:rPr>
              <a:t>الاحتفاظ بجميع وثائق</a:t>
            </a:r>
            <a:r>
              <a:rPr lang="ar-SA" sz="1000" dirty="0">
                <a:solidFill>
                  <a:schemeClr val="tx1"/>
                </a:solidFill>
                <a:latin typeface="Microsoft Sans Serif" pitchFamily="34" charset="0"/>
                <a:cs typeface="Microsoft Sans Serif" pitchFamily="34" charset="0"/>
              </a:rPr>
              <a:t> طلب العروض </a:t>
            </a:r>
            <a:r>
              <a:rPr lang="ar-MA" sz="1000" dirty="0">
                <a:solidFill>
                  <a:schemeClr val="tx1"/>
                </a:solidFill>
                <a:latin typeface="Microsoft Sans Serif" pitchFamily="34" charset="0"/>
                <a:cs typeface="Microsoft Sans Serif" pitchFamily="34" charset="0"/>
              </a:rPr>
              <a:t>أو المسطرة التفاوضية </a:t>
            </a:r>
            <a:r>
              <a:rPr lang="ar-SA" sz="1000" dirty="0">
                <a:solidFill>
                  <a:schemeClr val="tx1"/>
                </a:solidFill>
                <a:latin typeface="Microsoft Sans Serif" pitchFamily="34" charset="0"/>
                <a:cs typeface="Microsoft Sans Serif" pitchFamily="34" charset="0"/>
              </a:rPr>
              <a:t>في ملف خاص</a:t>
            </a:r>
            <a:r>
              <a:rPr lang="ar-MA" sz="1000" dirty="0">
                <a:solidFill>
                  <a:schemeClr val="tx1"/>
                </a:solidFill>
                <a:latin typeface="Microsoft Sans Serif" pitchFamily="34" charset="0"/>
                <a:cs typeface="Microsoft Sans Serif" pitchFamily="34" charset="0"/>
              </a:rPr>
              <a:t> بالصفقة</a:t>
            </a:r>
            <a:endParaRPr lang="ar-SA" sz="1000" dirty="0">
              <a:solidFill>
                <a:schemeClr val="tx1"/>
              </a:solidFill>
              <a:latin typeface="Microsoft Sans Serif" pitchFamily="34" charset="0"/>
              <a:cs typeface="Microsoft Sans Serif" pitchFamily="34" charset="0"/>
            </a:endParaRPr>
          </a:p>
          <a:p>
            <a:pPr marL="158728" indent="-158728" algn="just" rtl="1" fontAlgn="auto">
              <a:lnSpc>
                <a:spcPct val="150000"/>
              </a:lnSpc>
              <a:spcBef>
                <a:spcPts val="0"/>
              </a:spcBef>
              <a:spcAft>
                <a:spcPts val="0"/>
              </a:spcAft>
              <a:buClr>
                <a:srgbClr val="004E76"/>
              </a:buClr>
              <a:buFont typeface="Wingdings" pitchFamily="2" charset="2"/>
              <a:buChar char="q"/>
              <a:defRPr/>
            </a:pPr>
            <a:r>
              <a:rPr lang="ar-SA" sz="1000" dirty="0">
                <a:solidFill>
                  <a:schemeClr val="tx1"/>
                </a:solidFill>
                <a:latin typeface="Microsoft Sans Serif" pitchFamily="34" charset="0"/>
                <a:cs typeface="Microsoft Sans Serif" pitchFamily="34" charset="0"/>
              </a:rPr>
              <a:t>إعداد </a:t>
            </a:r>
            <a:r>
              <a:rPr lang="ar-SA" sz="1000" b="1" dirty="0">
                <a:solidFill>
                  <a:schemeClr val="tx1"/>
                </a:solidFill>
                <a:latin typeface="Microsoft Sans Serif" pitchFamily="34" charset="0"/>
                <a:cs typeface="Microsoft Sans Serif" pitchFamily="34" charset="0"/>
              </a:rPr>
              <a:t>ملف الصفقة والتحقق من وجود كل الوثائق </a:t>
            </a:r>
          </a:p>
          <a:p>
            <a:pPr marL="158728" indent="-158728" algn="just" rtl="1" fontAlgn="auto">
              <a:lnSpc>
                <a:spcPct val="150000"/>
              </a:lnSpc>
              <a:spcBef>
                <a:spcPts val="0"/>
              </a:spcBef>
              <a:spcAft>
                <a:spcPts val="0"/>
              </a:spcAft>
              <a:buClr>
                <a:srgbClr val="004E76"/>
              </a:buClr>
              <a:buFont typeface="Wingdings" pitchFamily="2" charset="2"/>
              <a:buChar char="q"/>
              <a:defRPr/>
            </a:pPr>
            <a:r>
              <a:rPr lang="ar-SA" sz="1000" dirty="0">
                <a:solidFill>
                  <a:schemeClr val="tx1"/>
                </a:solidFill>
                <a:latin typeface="Microsoft Sans Serif" pitchFamily="34" charset="0"/>
                <a:cs typeface="Microsoft Sans Serif" pitchFamily="34" charset="0"/>
              </a:rPr>
              <a:t>التأكد من </a:t>
            </a:r>
            <a:r>
              <a:rPr lang="ar-MA" sz="1000" dirty="0">
                <a:solidFill>
                  <a:schemeClr val="tx1"/>
                </a:solidFill>
                <a:latin typeface="Microsoft Sans Serif" pitchFamily="34" charset="0"/>
                <a:cs typeface="Microsoft Sans Serif" pitchFamily="34" charset="0"/>
              </a:rPr>
              <a:t>:</a:t>
            </a:r>
            <a:endParaRPr lang="ar-SA" sz="1000" dirty="0">
              <a:solidFill>
                <a:schemeClr val="tx1"/>
              </a:solidFill>
              <a:latin typeface="Microsoft Sans Serif" pitchFamily="34" charset="0"/>
              <a:cs typeface="Microsoft Sans Serif" pitchFamily="34" charset="0"/>
            </a:endParaRPr>
          </a:p>
          <a:p>
            <a:pPr marL="335093" indent="-167547" algn="just" rtl="1" fontAlgn="auto">
              <a:lnSpc>
                <a:spcPct val="150000"/>
              </a:lnSpc>
              <a:spcBef>
                <a:spcPts val="0"/>
              </a:spcBef>
              <a:spcAft>
                <a:spcPts val="0"/>
              </a:spcAft>
              <a:buClr>
                <a:srgbClr val="004E76"/>
              </a:buClr>
              <a:buFont typeface="Wingdings" pitchFamily="2" charset="2"/>
              <a:buChar char="§"/>
              <a:defRPr/>
            </a:pPr>
            <a:r>
              <a:rPr lang="ar-MA" sz="1000" b="1" dirty="0">
                <a:solidFill>
                  <a:schemeClr val="tx1"/>
                </a:solidFill>
                <a:latin typeface="Microsoft Sans Serif" pitchFamily="34" charset="0"/>
                <a:cs typeface="Microsoft Sans Serif" pitchFamily="34" charset="0"/>
              </a:rPr>
              <a:t>ت</a:t>
            </a:r>
            <a:r>
              <a:rPr lang="ar-SA" sz="1000" b="1" dirty="0">
                <a:solidFill>
                  <a:schemeClr val="tx1"/>
                </a:solidFill>
                <a:latin typeface="Microsoft Sans Serif" pitchFamily="34" charset="0"/>
                <a:cs typeface="Microsoft Sans Serif" pitchFamily="34" charset="0"/>
              </a:rPr>
              <a:t>غطي</a:t>
            </a:r>
            <a:r>
              <a:rPr lang="ar-MA" sz="1000" b="1" dirty="0">
                <a:solidFill>
                  <a:schemeClr val="tx1"/>
                </a:solidFill>
                <a:latin typeface="Microsoft Sans Serif" pitchFamily="34" charset="0"/>
                <a:cs typeface="Microsoft Sans Serif" pitchFamily="34" charset="0"/>
              </a:rPr>
              <a:t>ة </a:t>
            </a:r>
            <a:r>
              <a:rPr lang="ar-SA" sz="1000" b="1" dirty="0">
                <a:solidFill>
                  <a:schemeClr val="tx1"/>
                </a:solidFill>
                <a:latin typeface="Microsoft Sans Serif" pitchFamily="34" charset="0"/>
                <a:cs typeface="Microsoft Sans Serif" pitchFamily="34" charset="0"/>
              </a:rPr>
              <a:t>التمويل المنصوص </a:t>
            </a:r>
            <a:r>
              <a:rPr lang="ar-SA" sz="1000" dirty="0">
                <a:solidFill>
                  <a:schemeClr val="tx1"/>
                </a:solidFill>
                <a:latin typeface="Microsoft Sans Serif" pitchFamily="34" charset="0"/>
                <a:cs typeface="Microsoft Sans Serif" pitchFamily="34" charset="0"/>
              </a:rPr>
              <a:t>عليه في اتفاق</a:t>
            </a:r>
            <a:r>
              <a:rPr lang="ar-MA" sz="1000" dirty="0">
                <a:solidFill>
                  <a:schemeClr val="tx1"/>
                </a:solidFill>
                <a:latin typeface="Microsoft Sans Serif" pitchFamily="34" charset="0"/>
                <a:cs typeface="Microsoft Sans Serif" pitchFamily="34" charset="0"/>
              </a:rPr>
              <a:t>ية</a:t>
            </a:r>
            <a:r>
              <a:rPr lang="ar-SA" sz="1000" dirty="0">
                <a:solidFill>
                  <a:schemeClr val="tx1"/>
                </a:solidFill>
                <a:latin typeface="Microsoft Sans Serif" pitchFamily="34" charset="0"/>
                <a:cs typeface="Microsoft Sans Serif" pitchFamily="34" charset="0"/>
              </a:rPr>
              <a:t> الشراكة </a:t>
            </a:r>
            <a:r>
              <a:rPr lang="ar-MA" sz="1000" b="1" dirty="0">
                <a:solidFill>
                  <a:schemeClr val="tx1"/>
                </a:solidFill>
                <a:latin typeface="Microsoft Sans Serif" pitchFamily="34" charset="0"/>
                <a:cs typeface="Microsoft Sans Serif" pitchFamily="34" charset="0"/>
              </a:rPr>
              <a:t>لتكاليف </a:t>
            </a:r>
            <a:r>
              <a:rPr lang="ar-SA" sz="1000" b="1" dirty="0">
                <a:solidFill>
                  <a:schemeClr val="tx1"/>
                </a:solidFill>
                <a:latin typeface="Microsoft Sans Serif" pitchFamily="34" charset="0"/>
                <a:cs typeface="Microsoft Sans Serif" pitchFamily="34" charset="0"/>
              </a:rPr>
              <a:t>الصفقة</a:t>
            </a:r>
          </a:p>
          <a:p>
            <a:pPr marL="335093" indent="-167547" algn="just" rtl="1" fontAlgn="auto">
              <a:lnSpc>
                <a:spcPct val="150000"/>
              </a:lnSpc>
              <a:spcBef>
                <a:spcPts val="0"/>
              </a:spcBef>
              <a:spcAft>
                <a:spcPts val="0"/>
              </a:spcAft>
              <a:buClr>
                <a:srgbClr val="004E76"/>
              </a:buClr>
              <a:buFont typeface="Wingdings" pitchFamily="2" charset="2"/>
              <a:buChar char="§"/>
              <a:defRPr/>
            </a:pPr>
            <a:r>
              <a:rPr lang="ar-MA" sz="1000" b="1" dirty="0">
                <a:solidFill>
                  <a:schemeClr val="tx1"/>
                </a:solidFill>
                <a:latin typeface="Microsoft Sans Serif" pitchFamily="34" charset="0"/>
                <a:cs typeface="Microsoft Sans Serif" pitchFamily="34" charset="0"/>
              </a:rPr>
              <a:t>دقة المبالغ </a:t>
            </a:r>
            <a:r>
              <a:rPr lang="ar-MA" sz="1000" dirty="0">
                <a:solidFill>
                  <a:schemeClr val="tx1"/>
                </a:solidFill>
                <a:latin typeface="Microsoft Sans Serif" pitchFamily="34" charset="0"/>
                <a:cs typeface="Microsoft Sans Serif" pitchFamily="34" charset="0"/>
              </a:rPr>
              <a:t>(ملاءمة المبلغ بالأرقام مع المبلغ بالحروف)</a:t>
            </a:r>
            <a:endParaRPr lang="ar-SA" sz="1000" dirty="0">
              <a:solidFill>
                <a:schemeClr val="tx1"/>
              </a:solidFill>
              <a:latin typeface="Microsoft Sans Serif" pitchFamily="34" charset="0"/>
              <a:cs typeface="Microsoft Sans Serif" pitchFamily="34" charset="0"/>
            </a:endParaRPr>
          </a:p>
          <a:p>
            <a:pPr marL="158728" indent="-158728" algn="just" rtl="1" fontAlgn="auto">
              <a:lnSpc>
                <a:spcPct val="150000"/>
              </a:lnSpc>
              <a:spcBef>
                <a:spcPts val="0"/>
              </a:spcBef>
              <a:spcAft>
                <a:spcPts val="0"/>
              </a:spcAft>
              <a:buClr>
                <a:srgbClr val="004E76"/>
              </a:buClr>
              <a:buFont typeface="Wingdings" pitchFamily="2" charset="2"/>
              <a:buChar char="q"/>
              <a:defRPr/>
            </a:pPr>
            <a:r>
              <a:rPr lang="ar-MA" sz="1000" dirty="0">
                <a:solidFill>
                  <a:schemeClr val="tx1"/>
                </a:solidFill>
                <a:latin typeface="Microsoft Sans Serif" pitchFamily="34" charset="0"/>
                <a:cs typeface="Microsoft Sans Serif" pitchFamily="34" charset="0"/>
              </a:rPr>
              <a:t>إعداد </a:t>
            </a:r>
            <a:r>
              <a:rPr lang="ar-MA" sz="1000" b="1" dirty="0">
                <a:solidFill>
                  <a:schemeClr val="tx1"/>
                </a:solidFill>
                <a:latin typeface="Microsoft Sans Serif" pitchFamily="34" charset="0"/>
                <a:cs typeface="Microsoft Sans Serif" pitchFamily="34" charset="0"/>
              </a:rPr>
              <a:t>تقرير تقديمي للصفقة</a:t>
            </a:r>
            <a:r>
              <a:rPr lang="ar-MA" sz="1000" dirty="0">
                <a:solidFill>
                  <a:schemeClr val="tx1"/>
                </a:solidFill>
                <a:latin typeface="Microsoft Sans Serif" pitchFamily="34" charset="0"/>
                <a:cs typeface="Microsoft Sans Serif" pitchFamily="34" charset="0"/>
              </a:rPr>
              <a:t> و إ</a:t>
            </a:r>
            <a:r>
              <a:rPr lang="ar-SA" sz="1000" dirty="0">
                <a:solidFill>
                  <a:schemeClr val="tx1"/>
                </a:solidFill>
                <a:latin typeface="Microsoft Sans Serif" pitchFamily="34" charset="0"/>
                <a:cs typeface="Microsoft Sans Serif" pitchFamily="34" charset="0"/>
              </a:rPr>
              <a:t>حالة الملف على أقسام العمل الاجتماعي </a:t>
            </a:r>
            <a:r>
              <a:rPr lang="ar-MA" sz="1000" dirty="0">
                <a:solidFill>
                  <a:schemeClr val="tx1"/>
                </a:solidFill>
                <a:latin typeface="Microsoft Sans Serif" pitchFamily="34" charset="0"/>
                <a:cs typeface="Microsoft Sans Serif" pitchFamily="34" charset="0"/>
              </a:rPr>
              <a:t>للتأكد والمصادقة</a:t>
            </a:r>
          </a:p>
          <a:p>
            <a:pPr marL="158728" indent="-158728" algn="just" rtl="1" fontAlgn="auto">
              <a:lnSpc>
                <a:spcPct val="150000"/>
              </a:lnSpc>
              <a:spcBef>
                <a:spcPts val="0"/>
              </a:spcBef>
              <a:spcAft>
                <a:spcPts val="0"/>
              </a:spcAft>
              <a:buClr>
                <a:srgbClr val="004E76"/>
              </a:buClr>
              <a:buFont typeface="Wingdings" pitchFamily="2" charset="2"/>
              <a:buChar char="q"/>
              <a:defRPr/>
            </a:pPr>
            <a:r>
              <a:rPr lang="ar-MA" sz="1000" dirty="0">
                <a:solidFill>
                  <a:schemeClr val="tx1"/>
                </a:solidFill>
                <a:latin typeface="Microsoft Sans Serif" pitchFamily="34" charset="0"/>
                <a:cs typeface="Microsoft Sans Serif" pitchFamily="34" charset="0"/>
              </a:rPr>
              <a:t>في حالة اعتماد المسطرة التفاوضية، يجب تقديم تقرير عن عملية التفاوض موقع من طرف </a:t>
            </a:r>
            <a:r>
              <a:rPr lang="ar-MA" sz="1000" b="1" dirty="0">
                <a:solidFill>
                  <a:schemeClr val="tx1"/>
                </a:solidFill>
                <a:latin typeface="Microsoft Sans Serif" pitchFamily="34" charset="0"/>
                <a:cs typeface="Microsoft Sans Serif" pitchFamily="34" charset="0"/>
              </a:rPr>
              <a:t>صاحب المشروع</a:t>
            </a:r>
            <a:endParaRPr lang="ar-SA" sz="1000" b="1" dirty="0">
              <a:solidFill>
                <a:schemeClr val="tx1"/>
              </a:solidFill>
              <a:latin typeface="Microsoft Sans Serif" pitchFamily="34" charset="0"/>
              <a:cs typeface="Microsoft Sans Serif" pitchFamily="34" charset="0"/>
            </a:endParaRPr>
          </a:p>
          <a:p>
            <a:pPr marL="158728" indent="-158728" algn="just" rtl="1" fontAlgn="auto">
              <a:lnSpc>
                <a:spcPct val="150000"/>
              </a:lnSpc>
              <a:spcBef>
                <a:spcPts val="0"/>
              </a:spcBef>
              <a:spcAft>
                <a:spcPts val="0"/>
              </a:spcAft>
              <a:buClr>
                <a:srgbClr val="004E76"/>
              </a:buClr>
              <a:buFont typeface="Wingdings" pitchFamily="2" charset="2"/>
              <a:buChar char="q"/>
              <a:defRPr/>
            </a:pPr>
            <a:r>
              <a:rPr lang="ar-SA" sz="1000" b="1" dirty="0">
                <a:solidFill>
                  <a:schemeClr val="tx1"/>
                </a:solidFill>
                <a:latin typeface="Microsoft Sans Serif" pitchFamily="34" charset="0"/>
                <a:cs typeface="Microsoft Sans Serif" pitchFamily="34" charset="0"/>
              </a:rPr>
              <a:t>توقيع</a:t>
            </a:r>
            <a:r>
              <a:rPr lang="ar-SA" sz="1000" dirty="0">
                <a:solidFill>
                  <a:schemeClr val="tx1"/>
                </a:solidFill>
                <a:latin typeface="Microsoft Sans Serif" pitchFamily="34" charset="0"/>
                <a:cs typeface="Microsoft Sans Serif" pitchFamily="34" charset="0"/>
              </a:rPr>
              <a:t> </a:t>
            </a:r>
            <a:r>
              <a:rPr lang="ar-MA" sz="1000" dirty="0">
                <a:solidFill>
                  <a:schemeClr val="tx1"/>
                </a:solidFill>
                <a:latin typeface="Microsoft Sans Serif" pitchFamily="34" charset="0"/>
                <a:cs typeface="Microsoft Sans Serif" pitchFamily="34" charset="0"/>
              </a:rPr>
              <a:t>الصفقة</a:t>
            </a:r>
            <a:endParaRPr lang="ar-SA" sz="1000" dirty="0">
              <a:solidFill>
                <a:schemeClr val="tx1"/>
              </a:solidFill>
              <a:latin typeface="Microsoft Sans Serif" pitchFamily="34" charset="0"/>
              <a:cs typeface="Microsoft Sans Serif" pitchFamily="34" charset="0"/>
            </a:endParaRPr>
          </a:p>
        </p:txBody>
      </p:sp>
      <p:sp>
        <p:nvSpPr>
          <p:cNvPr id="46" name="Rectangle 45"/>
          <p:cNvSpPr/>
          <p:nvPr/>
        </p:nvSpPr>
        <p:spPr>
          <a:xfrm flipH="1">
            <a:off x="69850" y="1143000"/>
            <a:ext cx="1425575" cy="3117850"/>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just" rtl="1" fontAlgn="auto">
              <a:lnSpc>
                <a:spcPct val="150000"/>
              </a:lnSpc>
              <a:spcBef>
                <a:spcPts val="0"/>
              </a:spcBef>
              <a:spcAft>
                <a:spcPts val="0"/>
              </a:spcAft>
              <a:defRPr/>
            </a:pPr>
            <a:r>
              <a:rPr lang="ar-SA" sz="1000" b="1" dirty="0">
                <a:solidFill>
                  <a:schemeClr val="tx1"/>
                </a:solidFill>
                <a:latin typeface="Microsoft Sans Serif" pitchFamily="34" charset="0"/>
                <a:cs typeface="Microsoft Sans Serif" pitchFamily="34" charset="0"/>
              </a:rPr>
              <a:t>تبليغ </a:t>
            </a:r>
            <a:r>
              <a:rPr lang="ar-MA" sz="1000" b="1" dirty="0">
                <a:solidFill>
                  <a:schemeClr val="tx1"/>
                </a:solidFill>
                <a:latin typeface="Microsoft Sans Serif" pitchFamily="34" charset="0"/>
                <a:cs typeface="Microsoft Sans Serif" pitchFamily="34" charset="0"/>
              </a:rPr>
              <a:t>المصادقة </a:t>
            </a:r>
            <a:r>
              <a:rPr lang="ar-MA" sz="1000" dirty="0">
                <a:solidFill>
                  <a:schemeClr val="tx1"/>
                </a:solidFill>
                <a:latin typeface="Microsoft Sans Serif" pitchFamily="34" charset="0"/>
                <a:cs typeface="Microsoft Sans Serif" pitchFamily="34" charset="0"/>
              </a:rPr>
              <a:t>على الصفقة للمتنافس المقبول مع إشعار بالتوصل 30 يوما على الأكثر من تاريخ التوقيع عليها</a:t>
            </a:r>
          </a:p>
          <a:p>
            <a:pPr algn="just" rtl="1" fontAlgn="auto">
              <a:lnSpc>
                <a:spcPct val="150000"/>
              </a:lnSpc>
              <a:spcBef>
                <a:spcPts val="0"/>
              </a:spcBef>
              <a:spcAft>
                <a:spcPts val="0"/>
              </a:spcAft>
              <a:defRPr/>
            </a:pPr>
            <a:r>
              <a:rPr lang="ar-MA" sz="1000" dirty="0">
                <a:solidFill>
                  <a:schemeClr val="bg2">
                    <a:lumMod val="10000"/>
                  </a:schemeClr>
                </a:solidFill>
                <a:latin typeface="Microsoft Sans Serif" pitchFamily="34" charset="0"/>
                <a:cs typeface="Microsoft Sans Serif" pitchFamily="34" charset="0"/>
              </a:rPr>
              <a:t>(في الملحق </a:t>
            </a:r>
            <a:r>
              <a:rPr lang="ar-MA" sz="1000" dirty="0">
                <a:solidFill>
                  <a:schemeClr val="tx2">
                    <a:lumMod val="75000"/>
                  </a:schemeClr>
                </a:solidFill>
                <a:latin typeface="Microsoft Sans Serif" pitchFamily="34" charset="0"/>
                <a:cs typeface="Microsoft Sans Serif" pitchFamily="34" charset="0"/>
                <a:hlinkClick r:id="rId3" action="ppaction://hlinkfile"/>
              </a:rPr>
              <a:t>نموذج تبليغ المصادقة</a:t>
            </a:r>
            <a:r>
              <a:rPr lang="ar-MA" sz="1000" dirty="0">
                <a:solidFill>
                  <a:schemeClr val="bg2">
                    <a:lumMod val="10000"/>
                  </a:schemeClr>
                </a:solidFill>
                <a:latin typeface="Microsoft Sans Serif" pitchFamily="34" charset="0"/>
                <a:cs typeface="Microsoft Sans Serif" pitchFamily="34" charset="0"/>
              </a:rPr>
              <a:t>)</a:t>
            </a:r>
            <a:endParaRPr lang="ar-SA" sz="1000" b="1" dirty="0">
              <a:solidFill>
                <a:schemeClr val="bg2">
                  <a:lumMod val="10000"/>
                </a:schemeClr>
              </a:solidFill>
              <a:latin typeface="Microsoft Sans Serif" pitchFamily="34" charset="0"/>
              <a:cs typeface="Microsoft Sans Serif" pitchFamily="34" charset="0"/>
            </a:endParaRPr>
          </a:p>
        </p:txBody>
      </p:sp>
      <p:sp>
        <p:nvSpPr>
          <p:cNvPr id="47" name="Rectangle 46"/>
          <p:cNvSpPr/>
          <p:nvPr/>
        </p:nvSpPr>
        <p:spPr>
          <a:xfrm flipH="1">
            <a:off x="3794125" y="4433888"/>
            <a:ext cx="4375150" cy="2076450"/>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marL="158728" indent="-158728" algn="just" rtl="1" fontAlgn="auto">
              <a:spcBef>
                <a:spcPts val="555"/>
              </a:spcBef>
              <a:spcAft>
                <a:spcPts val="0"/>
              </a:spcAft>
              <a:buFont typeface="Wingdings" pitchFamily="2" charset="2"/>
              <a:buChar char="q"/>
              <a:defRPr/>
            </a:pPr>
            <a:endParaRPr lang="ar-SA" sz="1000" dirty="0">
              <a:solidFill>
                <a:schemeClr val="tx1"/>
              </a:solidFill>
              <a:latin typeface="Microsoft Sans Serif" pitchFamily="34" charset="0"/>
              <a:cs typeface="Microsoft Sans Serif" pitchFamily="34" charset="0"/>
            </a:endParaRPr>
          </a:p>
          <a:p>
            <a:pPr marL="158728" indent="-158728" algn="just" rtl="1" fontAlgn="auto">
              <a:lnSpc>
                <a:spcPct val="150000"/>
              </a:lnSpc>
              <a:spcBef>
                <a:spcPts val="0"/>
              </a:spcBef>
              <a:spcAft>
                <a:spcPts val="0"/>
              </a:spcAft>
              <a:buClr>
                <a:srgbClr val="004E76"/>
              </a:buClr>
              <a:buFont typeface="Wingdings" pitchFamily="2" charset="2"/>
              <a:buChar char="q"/>
              <a:defRPr/>
            </a:pPr>
            <a:r>
              <a:rPr lang="ar-SA" sz="1000" b="1" dirty="0">
                <a:solidFill>
                  <a:schemeClr val="tx1"/>
                </a:solidFill>
                <a:latin typeface="Microsoft Sans Serif" pitchFamily="34" charset="0"/>
                <a:cs typeface="Microsoft Sans Serif" pitchFamily="34" charset="0"/>
              </a:rPr>
              <a:t>الاحتفاظ بجميع </a:t>
            </a:r>
            <a:r>
              <a:rPr lang="ar-MA" sz="1000" b="1" dirty="0">
                <a:solidFill>
                  <a:schemeClr val="tx1"/>
                </a:solidFill>
                <a:latin typeface="Microsoft Sans Serif" pitchFamily="34" charset="0"/>
                <a:cs typeface="Microsoft Sans Serif" pitchFamily="34" charset="0"/>
              </a:rPr>
              <a:t>بيانات الأثمنة </a:t>
            </a:r>
            <a:r>
              <a:rPr lang="ar-MA" sz="1000" dirty="0">
                <a:solidFill>
                  <a:schemeClr val="tx1"/>
                </a:solidFill>
                <a:latin typeface="Microsoft Sans Serif" pitchFamily="34" charset="0"/>
                <a:cs typeface="Microsoft Sans Serif" pitchFamily="34" charset="0"/>
              </a:rPr>
              <a:t>(ثلاثة على الأقل)</a:t>
            </a:r>
            <a:endParaRPr lang="ar-SA" sz="1000" dirty="0">
              <a:solidFill>
                <a:schemeClr val="tx1"/>
              </a:solidFill>
              <a:latin typeface="Microsoft Sans Serif" pitchFamily="34" charset="0"/>
              <a:cs typeface="Microsoft Sans Serif" pitchFamily="34" charset="0"/>
            </a:endParaRPr>
          </a:p>
          <a:p>
            <a:pPr marL="158728" indent="-158728" algn="just" rtl="1" fontAlgn="auto">
              <a:spcBef>
                <a:spcPts val="555"/>
              </a:spcBef>
              <a:spcAft>
                <a:spcPts val="0"/>
              </a:spcAft>
              <a:buClr>
                <a:srgbClr val="004E76"/>
              </a:buClr>
              <a:buFont typeface="Wingdings" pitchFamily="2" charset="2"/>
              <a:buChar char="q"/>
              <a:defRPr/>
            </a:pPr>
            <a:r>
              <a:rPr lang="ar-SA" sz="1000" dirty="0">
                <a:solidFill>
                  <a:schemeClr val="tx1"/>
                </a:solidFill>
                <a:latin typeface="Microsoft Sans Serif" pitchFamily="34" charset="0"/>
                <a:cs typeface="Microsoft Sans Serif" pitchFamily="34" charset="0"/>
              </a:rPr>
              <a:t>إعداد ملف سند الطلب </a:t>
            </a:r>
            <a:r>
              <a:rPr lang="ar-MA" sz="1000" dirty="0">
                <a:solidFill>
                  <a:schemeClr val="tx1"/>
                </a:solidFill>
                <a:latin typeface="Microsoft Sans Serif" pitchFamily="34" charset="0"/>
                <a:cs typeface="Microsoft Sans Serif" pitchFamily="34" charset="0"/>
              </a:rPr>
              <a:t>والتحقق من </a:t>
            </a:r>
            <a:r>
              <a:rPr lang="ar-MA" sz="1000" b="1" dirty="0">
                <a:solidFill>
                  <a:schemeClr val="tx1"/>
                </a:solidFill>
                <a:latin typeface="Microsoft Sans Serif" pitchFamily="34" charset="0"/>
                <a:cs typeface="Microsoft Sans Serif" pitchFamily="34" charset="0"/>
              </a:rPr>
              <a:t>وجود </a:t>
            </a:r>
            <a:r>
              <a:rPr lang="ar-SA" sz="1000" b="1" dirty="0">
                <a:solidFill>
                  <a:schemeClr val="tx1"/>
                </a:solidFill>
                <a:latin typeface="Microsoft Sans Serif" pitchFamily="34" charset="0"/>
                <a:cs typeface="Microsoft Sans Serif" pitchFamily="34" charset="0"/>
              </a:rPr>
              <a:t>كل الوثائق </a:t>
            </a:r>
            <a:r>
              <a:rPr lang="ar-MA" sz="1000" b="1" dirty="0">
                <a:solidFill>
                  <a:schemeClr val="tx1"/>
                </a:solidFill>
                <a:latin typeface="Microsoft Sans Serif" pitchFamily="34" charset="0"/>
                <a:cs typeface="Microsoft Sans Serif" pitchFamily="34" charset="0"/>
              </a:rPr>
              <a:t>المثبتة </a:t>
            </a:r>
            <a:r>
              <a:rPr lang="ar-MA" sz="1000" dirty="0">
                <a:solidFill>
                  <a:schemeClr val="tx1"/>
                </a:solidFill>
                <a:latin typeface="Microsoft Sans Serif" pitchFamily="34" charset="0"/>
                <a:cs typeface="Microsoft Sans Serif" pitchFamily="34" charset="0"/>
              </a:rPr>
              <a:t>(بيانات الأثمنة، مراسلات،...)</a:t>
            </a:r>
            <a:endParaRPr lang="ar-SA" sz="1000" dirty="0">
              <a:solidFill>
                <a:schemeClr val="tx1"/>
              </a:solidFill>
              <a:latin typeface="Microsoft Sans Serif" pitchFamily="34" charset="0"/>
              <a:cs typeface="Microsoft Sans Serif" pitchFamily="34" charset="0"/>
            </a:endParaRPr>
          </a:p>
          <a:p>
            <a:pPr marL="158728" indent="-158728" algn="just" rtl="1" fontAlgn="auto">
              <a:spcBef>
                <a:spcPts val="555"/>
              </a:spcBef>
              <a:spcAft>
                <a:spcPts val="0"/>
              </a:spcAft>
              <a:buClr>
                <a:srgbClr val="004E76"/>
              </a:buClr>
              <a:buFont typeface="Wingdings" pitchFamily="2" charset="2"/>
              <a:buChar char="q"/>
              <a:defRPr/>
            </a:pPr>
            <a:r>
              <a:rPr lang="ar-SA" sz="1000" dirty="0">
                <a:solidFill>
                  <a:schemeClr val="tx1"/>
                </a:solidFill>
                <a:latin typeface="Microsoft Sans Serif" pitchFamily="34" charset="0"/>
                <a:cs typeface="Microsoft Sans Serif" pitchFamily="34" charset="0"/>
              </a:rPr>
              <a:t>اجتناب تعدد النفقات وتفضيل </a:t>
            </a:r>
            <a:r>
              <a:rPr lang="ar-MA" sz="1000" dirty="0">
                <a:solidFill>
                  <a:schemeClr val="tx1"/>
                </a:solidFill>
                <a:latin typeface="Microsoft Sans Serif" pitchFamily="34" charset="0"/>
                <a:cs typeface="Microsoft Sans Serif" pitchFamily="34" charset="0"/>
              </a:rPr>
              <a:t>تجميعها في ط</a:t>
            </a:r>
            <a:r>
              <a:rPr lang="ar-SA" sz="1000" dirty="0">
                <a:solidFill>
                  <a:schemeClr val="tx1"/>
                </a:solidFill>
                <a:latin typeface="Microsoft Sans Serif" pitchFamily="34" charset="0"/>
                <a:cs typeface="Microsoft Sans Serif" pitchFamily="34" charset="0"/>
              </a:rPr>
              <a:t>لب عروض</a:t>
            </a:r>
            <a:r>
              <a:rPr lang="ar-MA" sz="1000" dirty="0">
                <a:solidFill>
                  <a:schemeClr val="tx1"/>
                </a:solidFill>
                <a:latin typeface="Microsoft Sans Serif" pitchFamily="34" charset="0"/>
                <a:cs typeface="Microsoft Sans Serif" pitchFamily="34" charset="0"/>
              </a:rPr>
              <a:t> بدل مسطرة سندات الطلب</a:t>
            </a:r>
            <a:endParaRPr lang="ar-SA" sz="1000" dirty="0">
              <a:solidFill>
                <a:schemeClr val="tx1"/>
              </a:solidFill>
              <a:latin typeface="Microsoft Sans Serif" pitchFamily="34" charset="0"/>
              <a:cs typeface="Microsoft Sans Serif" pitchFamily="34" charset="0"/>
            </a:endParaRPr>
          </a:p>
          <a:p>
            <a:pPr marL="158728" indent="-158728" algn="just" rtl="1" fontAlgn="auto">
              <a:spcBef>
                <a:spcPts val="555"/>
              </a:spcBef>
              <a:spcAft>
                <a:spcPts val="0"/>
              </a:spcAft>
              <a:buClr>
                <a:srgbClr val="004E76"/>
              </a:buClr>
              <a:buFont typeface="Wingdings" pitchFamily="2" charset="2"/>
              <a:buChar char="q"/>
              <a:defRPr/>
            </a:pPr>
            <a:r>
              <a:rPr lang="ar-SA" sz="1000" dirty="0">
                <a:solidFill>
                  <a:schemeClr val="tx1"/>
                </a:solidFill>
                <a:latin typeface="Microsoft Sans Serif" pitchFamily="34" charset="0"/>
                <a:cs typeface="Microsoft Sans Serif" pitchFamily="34" charset="0"/>
              </a:rPr>
              <a:t>توقيع سند الطلب</a:t>
            </a:r>
          </a:p>
          <a:p>
            <a:pPr marL="158728" indent="-158728" algn="just" rtl="1" fontAlgn="auto">
              <a:spcBef>
                <a:spcPts val="555"/>
              </a:spcBef>
              <a:spcAft>
                <a:spcPts val="0"/>
              </a:spcAft>
              <a:buClr>
                <a:srgbClr val="004E76"/>
              </a:buClr>
              <a:buFont typeface="Wingdings" pitchFamily="2" charset="2"/>
              <a:buChar char="q"/>
              <a:defRPr/>
            </a:pPr>
            <a:r>
              <a:rPr lang="ar-SA" sz="1000" dirty="0">
                <a:solidFill>
                  <a:schemeClr val="tx1"/>
                </a:solidFill>
                <a:latin typeface="Microsoft Sans Serif" pitchFamily="34" charset="0"/>
                <a:cs typeface="Microsoft Sans Serif" pitchFamily="34" charset="0"/>
              </a:rPr>
              <a:t>مراعاة </a:t>
            </a:r>
            <a:r>
              <a:rPr lang="ar-SA" sz="1000" b="1" dirty="0">
                <a:solidFill>
                  <a:schemeClr val="tx1"/>
                </a:solidFill>
                <a:latin typeface="Microsoft Sans Serif" pitchFamily="34" charset="0"/>
                <a:cs typeface="Microsoft Sans Serif" pitchFamily="34" charset="0"/>
              </a:rPr>
              <a:t>حدود سند الطلب </a:t>
            </a:r>
            <a:r>
              <a:rPr lang="ar-SA" sz="1000" dirty="0">
                <a:solidFill>
                  <a:schemeClr val="tx1"/>
                </a:solidFill>
                <a:latin typeface="Microsoft Sans Serif" pitchFamily="34" charset="0"/>
                <a:cs typeface="Microsoft Sans Serif" pitchFamily="34" charset="0"/>
              </a:rPr>
              <a:t>وفق اتفاق</a:t>
            </a:r>
            <a:r>
              <a:rPr lang="ar-MA" sz="1000" dirty="0">
                <a:solidFill>
                  <a:schemeClr val="tx1"/>
                </a:solidFill>
                <a:latin typeface="Microsoft Sans Serif" pitchFamily="34" charset="0"/>
                <a:cs typeface="Microsoft Sans Serif" pitchFamily="34" charset="0"/>
              </a:rPr>
              <a:t>ية</a:t>
            </a:r>
            <a:r>
              <a:rPr lang="ar-SA" sz="1000" dirty="0">
                <a:solidFill>
                  <a:schemeClr val="tx1"/>
                </a:solidFill>
                <a:latin typeface="Microsoft Sans Serif" pitchFamily="34" charset="0"/>
                <a:cs typeface="Microsoft Sans Serif" pitchFamily="34" charset="0"/>
              </a:rPr>
              <a:t> الشراكة</a:t>
            </a:r>
          </a:p>
        </p:txBody>
      </p:sp>
      <p:sp>
        <p:nvSpPr>
          <p:cNvPr id="49" name="Rectangle 48"/>
          <p:cNvSpPr/>
          <p:nvPr/>
        </p:nvSpPr>
        <p:spPr>
          <a:xfrm flipH="1">
            <a:off x="69850" y="4433888"/>
            <a:ext cx="1425575" cy="2076450"/>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just" rtl="1" fontAlgn="auto">
              <a:lnSpc>
                <a:spcPct val="150000"/>
              </a:lnSpc>
              <a:spcBef>
                <a:spcPts val="0"/>
              </a:spcBef>
              <a:spcAft>
                <a:spcPts val="0"/>
              </a:spcAft>
              <a:defRPr/>
            </a:pPr>
            <a:r>
              <a:rPr lang="ar-SA" sz="1000" b="1" dirty="0">
                <a:solidFill>
                  <a:schemeClr val="tx1"/>
                </a:solidFill>
                <a:latin typeface="Microsoft Sans Serif" pitchFamily="34" charset="0"/>
                <a:cs typeface="Microsoft Sans Serif" pitchFamily="34" charset="0"/>
              </a:rPr>
              <a:t>تبليغ </a:t>
            </a:r>
            <a:r>
              <a:rPr lang="ar-MA" sz="1000" b="1" dirty="0">
                <a:solidFill>
                  <a:schemeClr val="tx1"/>
                </a:solidFill>
                <a:latin typeface="Microsoft Sans Serif" pitchFamily="34" charset="0"/>
                <a:cs typeface="Microsoft Sans Serif" pitchFamily="34" charset="0"/>
              </a:rPr>
              <a:t>سند الطلب</a:t>
            </a:r>
            <a:r>
              <a:rPr lang="ar-MA" sz="1000" dirty="0">
                <a:solidFill>
                  <a:schemeClr val="tx1"/>
                </a:solidFill>
                <a:latin typeface="Microsoft Sans Serif" pitchFamily="34" charset="0"/>
                <a:cs typeface="Microsoft Sans Serif" pitchFamily="34" charset="0"/>
              </a:rPr>
              <a:t> للمنافس المقبول (صاحب الصفقة)</a:t>
            </a:r>
            <a:endParaRPr lang="fr-FR" sz="1000" dirty="0">
              <a:solidFill>
                <a:schemeClr val="tx1"/>
              </a:solidFill>
              <a:latin typeface="Microsoft Sans Serif" pitchFamily="34" charset="0"/>
              <a:cs typeface="Microsoft Sans Serif" pitchFamily="34" charset="0"/>
            </a:endParaRPr>
          </a:p>
        </p:txBody>
      </p:sp>
      <p:cxnSp>
        <p:nvCxnSpPr>
          <p:cNvPr id="12" name="Connecteur droit avec flèche 11"/>
          <p:cNvCxnSpPr>
            <a:stCxn id="47" idx="3"/>
            <a:endCxn id="49" idx="1"/>
          </p:cNvCxnSpPr>
          <p:nvPr/>
        </p:nvCxnSpPr>
        <p:spPr>
          <a:xfrm flipH="1">
            <a:off x="1495425" y="5472113"/>
            <a:ext cx="2298700" cy="0"/>
          </a:xfrm>
          <a:prstGeom prst="straightConnector1">
            <a:avLst/>
          </a:prstGeom>
          <a:ln w="254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flipH="1">
            <a:off x="6961188" y="866775"/>
            <a:ext cx="1539875" cy="346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fontAlgn="auto">
              <a:spcBef>
                <a:spcPts val="0"/>
              </a:spcBef>
              <a:spcAft>
                <a:spcPts val="0"/>
              </a:spcAft>
              <a:defRPr/>
            </a:pPr>
            <a:r>
              <a:rPr lang="ar-SA" sz="1200" b="1" dirty="0">
                <a:solidFill>
                  <a:schemeClr val="tx1"/>
                </a:solidFill>
                <a:latin typeface="Microsoft Sans Serif" pitchFamily="34" charset="0"/>
                <a:cs typeface="Microsoft Sans Serif" pitchFamily="34" charset="0"/>
              </a:rPr>
              <a:t>توقيع </a:t>
            </a:r>
            <a:r>
              <a:rPr lang="ar-MA" sz="1200" b="1" dirty="0">
                <a:solidFill>
                  <a:schemeClr val="tx1"/>
                </a:solidFill>
                <a:latin typeface="Microsoft Sans Serif" pitchFamily="34" charset="0"/>
                <a:cs typeface="Microsoft Sans Serif" pitchFamily="34" charset="0"/>
              </a:rPr>
              <a:t>الصفقة</a:t>
            </a:r>
            <a:endParaRPr lang="fr-FR" sz="1200" b="1" dirty="0">
              <a:solidFill>
                <a:schemeClr val="tx1"/>
              </a:solidFill>
              <a:latin typeface="Microsoft Sans Serif" pitchFamily="34" charset="0"/>
              <a:cs typeface="Microsoft Sans Serif" pitchFamily="34" charset="0"/>
            </a:endParaRPr>
          </a:p>
        </p:txBody>
      </p:sp>
      <p:sp>
        <p:nvSpPr>
          <p:cNvPr id="28" name="Rectangle 27"/>
          <p:cNvSpPr/>
          <p:nvPr/>
        </p:nvSpPr>
        <p:spPr>
          <a:xfrm flipH="1">
            <a:off x="-184150" y="866775"/>
            <a:ext cx="1970088" cy="346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rtl="1" fontAlgn="auto">
              <a:spcBef>
                <a:spcPts val="0"/>
              </a:spcBef>
              <a:spcAft>
                <a:spcPts val="0"/>
              </a:spcAft>
              <a:defRPr/>
            </a:pPr>
            <a:r>
              <a:rPr lang="ar-MA" sz="1200" b="1" dirty="0">
                <a:solidFill>
                  <a:schemeClr val="tx1"/>
                </a:solidFill>
                <a:latin typeface="Microsoft Sans Serif" pitchFamily="34" charset="0"/>
                <a:cs typeface="Microsoft Sans Serif" pitchFamily="34" charset="0"/>
              </a:rPr>
              <a:t>تبليغ صاحب الصفقة</a:t>
            </a:r>
            <a:endParaRPr lang="ar-SA" sz="1200" b="1" dirty="0">
              <a:solidFill>
                <a:schemeClr val="tx1"/>
              </a:solidFill>
              <a:latin typeface="Microsoft Sans Serif" pitchFamily="34" charset="0"/>
              <a:cs typeface="Microsoft Sans Serif" pitchFamily="34" charset="0"/>
            </a:endParaRPr>
          </a:p>
        </p:txBody>
      </p:sp>
      <p:cxnSp>
        <p:nvCxnSpPr>
          <p:cNvPr id="44" name="Connecteur droit avec flèche 80"/>
          <p:cNvCxnSpPr>
            <a:stCxn id="43" idx="3"/>
            <a:endCxn id="46" idx="1"/>
          </p:cNvCxnSpPr>
          <p:nvPr/>
        </p:nvCxnSpPr>
        <p:spPr>
          <a:xfrm flipH="1" flipV="1">
            <a:off x="1495425" y="2701925"/>
            <a:ext cx="2298700" cy="0"/>
          </a:xfrm>
          <a:prstGeom prst="straightConnector1">
            <a:avLst/>
          </a:prstGeom>
          <a:ln w="254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34" name="Chevron 33"/>
          <p:cNvSpPr/>
          <p:nvPr/>
        </p:nvSpPr>
        <p:spPr>
          <a:xfrm flipH="1">
            <a:off x="6286500"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الاستشارة</a:t>
            </a:r>
            <a:endParaRPr lang="fr-FR" sz="1000" b="1" dirty="0">
              <a:solidFill>
                <a:schemeClr val="bg1">
                  <a:lumMod val="75000"/>
                </a:schemeClr>
              </a:solidFill>
              <a:latin typeface="Microsoft Sans Serif" pitchFamily="34" charset="0"/>
              <a:cs typeface="Microsoft Sans Serif" pitchFamily="34" charset="0"/>
            </a:endParaRPr>
          </a:p>
        </p:txBody>
      </p:sp>
      <p:sp>
        <p:nvSpPr>
          <p:cNvPr id="35" name="Chevron 34"/>
          <p:cNvSpPr/>
          <p:nvPr/>
        </p:nvSpPr>
        <p:spPr>
          <a:xfrm flipH="1">
            <a:off x="2762449" y="69092"/>
            <a:ext cx="2269418" cy="346293"/>
          </a:xfrm>
          <a:prstGeom prst="chevron">
            <a:avLst/>
          </a:prstGeom>
          <a:solidFill>
            <a:srgbClr val="0080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93502" tIns="46752" rIns="93502" bIns="46752" anchor="ctr"/>
          <a:lstStyle/>
          <a:p>
            <a:pPr algn="ctr" fontAlgn="auto">
              <a:spcAft>
                <a:spcPts val="0"/>
              </a:spcAft>
              <a:defRPr/>
            </a:pPr>
            <a:r>
              <a:rPr lang="ar-M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توقيع الصفقة</a:t>
            </a:r>
            <a:endPar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36" name="Chevron 35"/>
          <p:cNvSpPr/>
          <p:nvPr/>
        </p:nvSpPr>
        <p:spPr>
          <a:xfrm flipH="1">
            <a:off x="1414463"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التنفيذ</a:t>
            </a:r>
            <a:r>
              <a:rPr lang="ar-MA" sz="1000" b="1" dirty="0">
                <a:solidFill>
                  <a:schemeClr val="bg1">
                    <a:lumMod val="75000"/>
                  </a:schemeClr>
                </a:solidFill>
                <a:latin typeface="Microsoft Sans Serif" pitchFamily="34" charset="0"/>
                <a:cs typeface="Microsoft Sans Serif" pitchFamily="34" charset="0"/>
              </a:rPr>
              <a:t> والتتبع</a:t>
            </a:r>
            <a:endParaRPr lang="ar-SA" sz="1000" b="1" dirty="0">
              <a:solidFill>
                <a:schemeClr val="bg1">
                  <a:lumMod val="75000"/>
                </a:schemeClr>
              </a:solidFill>
              <a:latin typeface="Microsoft Sans Serif" pitchFamily="34" charset="0"/>
              <a:cs typeface="Microsoft Sans Serif" pitchFamily="34" charset="0"/>
            </a:endParaRPr>
          </a:p>
        </p:txBody>
      </p:sp>
      <p:sp>
        <p:nvSpPr>
          <p:cNvPr id="38" name="Chevron 37"/>
          <p:cNvSpPr/>
          <p:nvPr/>
        </p:nvSpPr>
        <p:spPr>
          <a:xfrm flipH="1">
            <a:off x="65088"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الأداء</a:t>
            </a:r>
            <a:endParaRPr lang="fr-FR" sz="1000" b="1" dirty="0">
              <a:solidFill>
                <a:schemeClr val="bg1">
                  <a:lumMod val="75000"/>
                </a:schemeClr>
              </a:solidFill>
              <a:latin typeface="Microsoft Sans Serif" pitchFamily="34" charset="0"/>
              <a:cs typeface="Microsoft Sans Serif" pitchFamily="34" charset="0"/>
            </a:endParaRPr>
          </a:p>
        </p:txBody>
      </p:sp>
      <p:sp>
        <p:nvSpPr>
          <p:cNvPr id="39" name="Chevron 38"/>
          <p:cNvSpPr/>
          <p:nvPr/>
        </p:nvSpPr>
        <p:spPr>
          <a:xfrm flipH="1">
            <a:off x="4929188"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اختيار نائل الصفقة</a:t>
            </a:r>
            <a:endParaRPr lang="fr-FR" sz="1000" b="1" dirty="0">
              <a:solidFill>
                <a:schemeClr val="bg1">
                  <a:lumMod val="75000"/>
                </a:schemeClr>
              </a:solidFill>
              <a:latin typeface="Microsoft Sans Serif" pitchFamily="34" charset="0"/>
              <a:cs typeface="Microsoft Sans Serif" pitchFamily="34" charset="0"/>
            </a:endParaRPr>
          </a:p>
        </p:txBody>
      </p:sp>
      <p:sp>
        <p:nvSpPr>
          <p:cNvPr id="40" name="Chevron 39"/>
          <p:cNvSpPr/>
          <p:nvPr/>
        </p:nvSpPr>
        <p:spPr>
          <a:xfrm flipH="1">
            <a:off x="65088" y="485775"/>
            <a:ext cx="9012237" cy="346075"/>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MA" sz="1400" b="1" dirty="0">
                <a:solidFill>
                  <a:schemeClr val="bg1"/>
                </a:solidFill>
                <a:latin typeface="Bookman Old Style" pitchFamily="18" charset="0"/>
                <a:ea typeface="ＭＳ Ｐゴシック" pitchFamily="-84" charset="-128"/>
                <a:cs typeface="Arial" pitchFamily="34" charset="0"/>
              </a:rPr>
              <a:t>رفع التقارير و</a:t>
            </a:r>
            <a:r>
              <a:rPr lang="ar-SA" sz="1400" b="1" dirty="0">
                <a:solidFill>
                  <a:schemeClr val="bg1"/>
                </a:solidFill>
                <a:latin typeface="Bookman Old Style" pitchFamily="18" charset="0"/>
                <a:ea typeface="ＭＳ Ｐゴシック" pitchFamily="-84" charset="-128"/>
                <a:cs typeface="Arial" pitchFamily="34" charset="0"/>
              </a:rPr>
              <a:t>التقييم والافتحاص</a:t>
            </a:r>
          </a:p>
        </p:txBody>
      </p:sp>
      <p:sp>
        <p:nvSpPr>
          <p:cNvPr id="41" name="Chevron 40"/>
          <p:cNvSpPr/>
          <p:nvPr/>
        </p:nvSpPr>
        <p:spPr>
          <a:xfrm flipH="1">
            <a:off x="7643813" y="69850"/>
            <a:ext cx="1433512"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التعبير عن </a:t>
            </a:r>
            <a:r>
              <a:rPr lang="ar-SA" sz="1000" b="1" dirty="0">
                <a:solidFill>
                  <a:schemeClr val="bg1">
                    <a:lumMod val="75000"/>
                  </a:schemeClr>
                </a:solidFill>
                <a:latin typeface="Microsoft Sans Serif" pitchFamily="34" charset="0"/>
                <a:cs typeface="Microsoft Sans Serif" pitchFamily="34" charset="0"/>
              </a:rPr>
              <a:t>الحاج</a:t>
            </a:r>
            <a:r>
              <a:rPr lang="ar-MA" sz="1000" b="1" dirty="0">
                <a:solidFill>
                  <a:schemeClr val="bg1">
                    <a:lumMod val="75000"/>
                  </a:schemeClr>
                </a:solidFill>
                <a:latin typeface="Microsoft Sans Serif" pitchFamily="34" charset="0"/>
                <a:cs typeface="Microsoft Sans Serif" pitchFamily="34" charset="0"/>
              </a:rPr>
              <a:t>ي</a:t>
            </a:r>
            <a:r>
              <a:rPr lang="ar-SA" sz="1000" b="1" dirty="0">
                <a:solidFill>
                  <a:schemeClr val="bg1">
                    <a:lumMod val="75000"/>
                  </a:schemeClr>
                </a:solidFill>
                <a:latin typeface="Microsoft Sans Serif" pitchFamily="34" charset="0"/>
                <a:cs typeface="Microsoft Sans Serif" pitchFamily="34" charset="0"/>
              </a:rPr>
              <a:t>ات</a:t>
            </a:r>
            <a:endParaRPr lang="fr-FR" sz="1000" b="1" dirty="0">
              <a:solidFill>
                <a:schemeClr val="bg1">
                  <a:lumMod val="75000"/>
                </a:schemeClr>
              </a:solidFill>
              <a:latin typeface="Microsoft Sans Serif" pitchFamily="34" charset="0"/>
              <a:cs typeface="Microsoft Sans Serif" pitchFamily="34" charset="0"/>
            </a:endParaRPr>
          </a:p>
        </p:txBody>
      </p:sp>
      <p:sp>
        <p:nvSpPr>
          <p:cNvPr id="62483" name="Slide Number Placeholder 1"/>
          <p:cNvSpPr>
            <a:spLocks noGrp="1"/>
          </p:cNvSpPr>
          <p:nvPr>
            <p:ph type="sldNum" sz="quarter" idx="10"/>
          </p:nvPr>
        </p:nvSpPr>
        <p:spPr bwMode="auto">
          <a:solidFill>
            <a:srgbClr val="008000"/>
          </a:solidFill>
          <a:ln>
            <a:miter lim="800000"/>
            <a:headEnd/>
            <a:tailEnd/>
          </a:ln>
        </p:spPr>
        <p:txBody>
          <a:bodyPr wrap="square" numCol="1" anchorCtr="0" compatLnSpc="1">
            <a:prstTxWarp prst="textNoShape">
              <a:avLst/>
            </a:prstTxWarp>
          </a:bodyPr>
          <a:lstStyle/>
          <a:p>
            <a:pPr fontAlgn="base">
              <a:spcBef>
                <a:spcPct val="0"/>
              </a:spcBef>
              <a:spcAft>
                <a:spcPct val="0"/>
              </a:spcAft>
              <a:defRPr/>
            </a:pPr>
            <a:fld id="{0035083D-7502-4350-97BC-68C1075D5E45}" type="slidenum">
              <a:rPr lang="fr-FR" smtClean="0"/>
              <a:pPr fontAlgn="base">
                <a:spcBef>
                  <a:spcPct val="0"/>
                </a:spcBef>
                <a:spcAft>
                  <a:spcPct val="0"/>
                </a:spcAft>
                <a:defRPr/>
              </a:pPr>
              <a:t>16</a:t>
            </a:fld>
            <a:endParaRPr lang="fr-FR" dirty="0" smtClean="0"/>
          </a:p>
        </p:txBody>
      </p:sp>
      <p:sp>
        <p:nvSpPr>
          <p:cNvPr id="31" name="Rectangle 30"/>
          <p:cNvSpPr/>
          <p:nvPr/>
        </p:nvSpPr>
        <p:spPr>
          <a:xfrm flipH="1">
            <a:off x="8410575" y="1385888"/>
            <a:ext cx="681038" cy="519112"/>
          </a:xfrm>
          <a:prstGeom prst="rect">
            <a:avLst/>
          </a:prstGeom>
          <a:solidFill>
            <a:srgbClr val="006600"/>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solidFill>
                <a:latin typeface="Microsoft Sans Serif" pitchFamily="34" charset="0"/>
                <a:cs typeface="Microsoft Sans Serif" pitchFamily="34" charset="0"/>
              </a:rPr>
              <a:t>طلب عر</a:t>
            </a:r>
            <a:r>
              <a:rPr lang="ar-MA" sz="1000" b="1" dirty="0">
                <a:solidFill>
                  <a:schemeClr val="bg1"/>
                </a:solidFill>
                <a:latin typeface="Microsoft Sans Serif" pitchFamily="34" charset="0"/>
                <a:cs typeface="Microsoft Sans Serif" pitchFamily="34" charset="0"/>
              </a:rPr>
              <a:t>و</a:t>
            </a:r>
            <a:r>
              <a:rPr lang="ar-SA" sz="1000" b="1" dirty="0">
                <a:solidFill>
                  <a:schemeClr val="bg1"/>
                </a:solidFill>
                <a:latin typeface="Microsoft Sans Serif" pitchFamily="34" charset="0"/>
                <a:cs typeface="Microsoft Sans Serif" pitchFamily="34" charset="0"/>
              </a:rPr>
              <a:t>ض مفتوح</a:t>
            </a:r>
            <a:endParaRPr lang="fr-FR" sz="1000" b="1" dirty="0">
              <a:solidFill>
                <a:schemeClr val="bg1"/>
              </a:solidFill>
              <a:latin typeface="Microsoft Sans Serif" pitchFamily="34" charset="0"/>
              <a:cs typeface="Microsoft Sans Serif" pitchFamily="34" charset="0"/>
            </a:endParaRPr>
          </a:p>
        </p:txBody>
      </p:sp>
      <p:sp>
        <p:nvSpPr>
          <p:cNvPr id="32" name="Rectangle 31"/>
          <p:cNvSpPr/>
          <p:nvPr/>
        </p:nvSpPr>
        <p:spPr>
          <a:xfrm flipH="1">
            <a:off x="8410575" y="2424113"/>
            <a:ext cx="681038" cy="520700"/>
          </a:xfrm>
          <a:prstGeom prst="rect">
            <a:avLst/>
          </a:prstGeom>
          <a:solidFill>
            <a:schemeClr val="accent3">
              <a:lumMod val="75000"/>
            </a:schemeClr>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fontAlgn="auto">
              <a:spcBef>
                <a:spcPts val="0"/>
              </a:spcBef>
              <a:spcAft>
                <a:spcPts val="0"/>
              </a:spcAft>
              <a:defRPr/>
            </a:pPr>
            <a:r>
              <a:rPr lang="ar-SA" sz="1100" b="1" dirty="0">
                <a:solidFill>
                  <a:schemeClr val="bg1"/>
                </a:solidFill>
                <a:latin typeface="Microsoft Sans Serif" pitchFamily="34" charset="0"/>
                <a:cs typeface="Microsoft Sans Serif" pitchFamily="34" charset="0"/>
              </a:rPr>
              <a:t>طلب عر</a:t>
            </a:r>
            <a:r>
              <a:rPr lang="ar-MA" sz="1100" b="1" dirty="0">
                <a:solidFill>
                  <a:schemeClr val="bg1"/>
                </a:solidFill>
                <a:latin typeface="Microsoft Sans Serif" pitchFamily="34" charset="0"/>
                <a:cs typeface="Microsoft Sans Serif" pitchFamily="34" charset="0"/>
              </a:rPr>
              <a:t>و</a:t>
            </a:r>
            <a:r>
              <a:rPr lang="ar-SA" sz="1100" b="1" dirty="0">
                <a:solidFill>
                  <a:schemeClr val="bg1"/>
                </a:solidFill>
                <a:latin typeface="Microsoft Sans Serif" pitchFamily="34" charset="0"/>
                <a:cs typeface="Microsoft Sans Serif" pitchFamily="34" charset="0"/>
              </a:rPr>
              <a:t>ض م</a:t>
            </a:r>
            <a:r>
              <a:rPr lang="ar-MA" sz="1100" b="1" dirty="0">
                <a:solidFill>
                  <a:schemeClr val="bg1"/>
                </a:solidFill>
                <a:latin typeface="Microsoft Sans Serif" pitchFamily="34" charset="0"/>
                <a:cs typeface="Microsoft Sans Serif" pitchFamily="34" charset="0"/>
              </a:rPr>
              <a:t>حد</a:t>
            </a:r>
            <a:r>
              <a:rPr lang="ar-SA" sz="1100" b="1" dirty="0">
                <a:solidFill>
                  <a:schemeClr val="bg1"/>
                </a:solidFill>
                <a:latin typeface="Microsoft Sans Serif" pitchFamily="34" charset="0"/>
                <a:cs typeface="Microsoft Sans Serif" pitchFamily="34" charset="0"/>
              </a:rPr>
              <a:t>و</a:t>
            </a:r>
            <a:r>
              <a:rPr lang="ar-MA" sz="1100" b="1" dirty="0">
                <a:solidFill>
                  <a:schemeClr val="bg1"/>
                </a:solidFill>
                <a:latin typeface="Microsoft Sans Serif" pitchFamily="34" charset="0"/>
                <a:cs typeface="Microsoft Sans Serif" pitchFamily="34" charset="0"/>
              </a:rPr>
              <a:t>د</a:t>
            </a:r>
            <a:endParaRPr lang="fr-FR" sz="1100" b="1" dirty="0">
              <a:solidFill>
                <a:schemeClr val="bg1"/>
              </a:solidFill>
              <a:latin typeface="Microsoft Sans Serif" pitchFamily="34" charset="0"/>
              <a:cs typeface="Microsoft Sans Serif" pitchFamily="34" charset="0"/>
            </a:endParaRPr>
          </a:p>
        </p:txBody>
      </p:sp>
      <p:sp>
        <p:nvSpPr>
          <p:cNvPr id="37" name="Rectangle 36"/>
          <p:cNvSpPr/>
          <p:nvPr/>
        </p:nvSpPr>
        <p:spPr>
          <a:xfrm flipH="1">
            <a:off x="8407400" y="5194300"/>
            <a:ext cx="681038" cy="520700"/>
          </a:xfrm>
          <a:prstGeom prst="rect">
            <a:avLst/>
          </a:prstGeom>
          <a:solidFill>
            <a:schemeClr val="accent3">
              <a:lumMod val="20000"/>
              <a:lumOff val="80000"/>
            </a:schemeClr>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fontAlgn="auto">
              <a:spcBef>
                <a:spcPts val="0"/>
              </a:spcBef>
              <a:spcAft>
                <a:spcPts val="0"/>
              </a:spcAft>
              <a:defRPr/>
            </a:pPr>
            <a:r>
              <a:rPr lang="ar-MA" sz="1100" b="1" dirty="0">
                <a:solidFill>
                  <a:schemeClr val="bg2">
                    <a:lumMod val="25000"/>
                  </a:schemeClr>
                </a:solidFill>
                <a:latin typeface="Microsoft Sans Serif" pitchFamily="34" charset="0"/>
                <a:cs typeface="Microsoft Sans Serif" pitchFamily="34" charset="0"/>
              </a:rPr>
              <a:t>سندات ال</a:t>
            </a:r>
            <a:r>
              <a:rPr lang="ar-SA" sz="1100" b="1" dirty="0">
                <a:solidFill>
                  <a:schemeClr val="bg2">
                    <a:lumMod val="25000"/>
                  </a:schemeClr>
                </a:solidFill>
                <a:latin typeface="Microsoft Sans Serif" pitchFamily="34" charset="0"/>
                <a:cs typeface="Microsoft Sans Serif" pitchFamily="34" charset="0"/>
              </a:rPr>
              <a:t>طلب</a:t>
            </a:r>
            <a:endParaRPr lang="fr-FR" sz="1100" b="1" dirty="0">
              <a:solidFill>
                <a:schemeClr val="bg2">
                  <a:lumMod val="25000"/>
                </a:schemeClr>
              </a:solidFill>
              <a:latin typeface="Microsoft Sans Serif" pitchFamily="34" charset="0"/>
              <a:cs typeface="Microsoft Sans Serif" pitchFamily="34" charset="0"/>
            </a:endParaRPr>
          </a:p>
        </p:txBody>
      </p:sp>
      <p:sp>
        <p:nvSpPr>
          <p:cNvPr id="42" name="Rectangle 41"/>
          <p:cNvSpPr/>
          <p:nvPr/>
        </p:nvSpPr>
        <p:spPr>
          <a:xfrm flipH="1">
            <a:off x="8393113" y="3357563"/>
            <a:ext cx="679450" cy="714375"/>
          </a:xfrm>
          <a:prstGeom prst="rect">
            <a:avLst/>
          </a:prstGeom>
          <a:solidFill>
            <a:schemeClr val="accent3">
              <a:lumMod val="40000"/>
              <a:lumOff val="60000"/>
            </a:schemeClr>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rtl="1" fontAlgn="auto">
              <a:spcBef>
                <a:spcPts val="0"/>
              </a:spcBef>
              <a:spcAft>
                <a:spcPts val="0"/>
              </a:spcAft>
              <a:defRPr/>
            </a:pPr>
            <a:r>
              <a:rPr lang="ar-MA" sz="1100" b="1" dirty="0">
                <a:solidFill>
                  <a:schemeClr val="bg2">
                    <a:lumMod val="10000"/>
                  </a:schemeClr>
                </a:solidFill>
                <a:latin typeface="Microsoft Sans Serif" pitchFamily="34" charset="0"/>
                <a:cs typeface="Microsoft Sans Serif" pitchFamily="34" charset="0"/>
              </a:rPr>
              <a:t>مسطرة </a:t>
            </a:r>
            <a:r>
              <a:rPr lang="fr-FR" sz="1100" b="1" dirty="0">
                <a:solidFill>
                  <a:schemeClr val="bg2">
                    <a:lumMod val="10000"/>
                  </a:schemeClr>
                </a:solidFill>
                <a:latin typeface="Microsoft Sans Serif" pitchFamily="34" charset="0"/>
                <a:cs typeface="Microsoft Sans Serif" pitchFamily="34" charset="0"/>
              </a:rPr>
              <a:t> </a:t>
            </a:r>
            <a:r>
              <a:rPr lang="ar-MA" sz="1100" b="1" dirty="0">
                <a:solidFill>
                  <a:schemeClr val="bg2">
                    <a:lumMod val="10000"/>
                  </a:schemeClr>
                </a:solidFill>
                <a:latin typeface="Microsoft Sans Serif" pitchFamily="34" charset="0"/>
                <a:cs typeface="Microsoft Sans Serif" pitchFamily="34" charset="0"/>
              </a:rPr>
              <a:t>تفاوضية مع إشهار مسبق</a:t>
            </a:r>
            <a:endParaRPr lang="fr-FR" sz="1100" b="1" dirty="0">
              <a:solidFill>
                <a:schemeClr val="bg2">
                  <a:lumMod val="10000"/>
                </a:schemeClr>
              </a:solidFill>
              <a:latin typeface="Microsoft Sans Serif" pitchFamily="34" charset="0"/>
              <a:cs typeface="Microsoft Sans Serif" pitchFamily="34" charset="0"/>
            </a:endParaRPr>
          </a:p>
        </p:txBody>
      </p:sp>
      <p:cxnSp>
        <p:nvCxnSpPr>
          <p:cNvPr id="22" name="Connecteur droit avec flèche 21"/>
          <p:cNvCxnSpPr/>
          <p:nvPr/>
        </p:nvCxnSpPr>
        <p:spPr>
          <a:xfrm rot="10800000">
            <a:off x="8143875" y="1714500"/>
            <a:ext cx="265113" cy="0"/>
          </a:xfrm>
          <a:prstGeom prst="straightConnector1">
            <a:avLst/>
          </a:prstGeom>
          <a:ln w="25400">
            <a:solidFill>
              <a:schemeClr val="bg2">
                <a:lumMod val="25000"/>
              </a:schemeClr>
            </a:solidFill>
            <a:tailEnd type="arrow"/>
          </a:ln>
          <a:effectLst/>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p:nvPr/>
        </p:nvCxnSpPr>
        <p:spPr>
          <a:xfrm rot="10800000">
            <a:off x="8143875" y="2714625"/>
            <a:ext cx="265113" cy="0"/>
          </a:xfrm>
          <a:prstGeom prst="straightConnector1">
            <a:avLst/>
          </a:prstGeom>
          <a:ln w="25400">
            <a:solidFill>
              <a:schemeClr val="bg2">
                <a:lumMod val="25000"/>
              </a:schemeClr>
            </a:solidFill>
            <a:tailEnd type="arrow"/>
          </a:ln>
          <a:effectLst/>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p:nvPr/>
        </p:nvCxnSpPr>
        <p:spPr>
          <a:xfrm rot="10800000">
            <a:off x="8143875" y="3714750"/>
            <a:ext cx="265113" cy="0"/>
          </a:xfrm>
          <a:prstGeom prst="straightConnector1">
            <a:avLst/>
          </a:prstGeom>
          <a:ln w="25400">
            <a:solidFill>
              <a:schemeClr val="bg2">
                <a:lumMod val="25000"/>
              </a:schemeClr>
            </a:solidFill>
            <a:tailEnd type="arrow"/>
          </a:ln>
          <a:effectLst/>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rot="10800000">
            <a:off x="8143875" y="5500688"/>
            <a:ext cx="265113" cy="0"/>
          </a:xfrm>
          <a:prstGeom prst="straightConnector1">
            <a:avLst/>
          </a:prstGeom>
          <a:ln w="25400">
            <a:solidFill>
              <a:schemeClr val="bg2">
                <a:lumMod val="25000"/>
              </a:schemeClr>
            </a:solidFill>
            <a:tailEnd type="arrow"/>
          </a:ln>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H="1">
            <a:off x="714375" y="1785938"/>
            <a:ext cx="7929563" cy="4714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indent="1588" algn="r" rtl="1" fontAlgn="auto">
              <a:spcBef>
                <a:spcPts val="1666"/>
              </a:spcBef>
              <a:spcAft>
                <a:spcPts val="0"/>
              </a:spcAft>
              <a:buClr>
                <a:srgbClr val="004E76"/>
              </a:buClr>
              <a:defRPr/>
            </a:pPr>
            <a:r>
              <a:rPr lang="ar-SA" sz="1500" dirty="0">
                <a:solidFill>
                  <a:schemeClr val="bg2">
                    <a:lumMod val="10000"/>
                  </a:schemeClr>
                </a:solidFill>
                <a:latin typeface="Microsoft Sans Serif" pitchFamily="34" charset="0"/>
                <a:cs typeface="Microsoft Sans Serif" pitchFamily="34" charset="0"/>
              </a:rPr>
              <a:t>من أجل </a:t>
            </a:r>
            <a:r>
              <a:rPr lang="ar-MA" sz="1500" dirty="0">
                <a:solidFill>
                  <a:schemeClr val="bg2">
                    <a:lumMod val="10000"/>
                  </a:schemeClr>
                </a:solidFill>
                <a:latin typeface="Microsoft Sans Serif" pitchFamily="34" charset="0"/>
                <a:cs typeface="Microsoft Sans Serif" pitchFamily="34" charset="0"/>
              </a:rPr>
              <a:t>تتبع </a:t>
            </a:r>
            <a:r>
              <a:rPr lang="ar-SA" sz="1500" dirty="0">
                <a:solidFill>
                  <a:schemeClr val="bg2">
                    <a:lumMod val="10000"/>
                  </a:schemeClr>
                </a:solidFill>
                <a:latin typeface="Microsoft Sans Serif" pitchFamily="34" charset="0"/>
                <a:cs typeface="Microsoft Sans Serif" pitchFamily="34" charset="0"/>
              </a:rPr>
              <a:t>المشروع</a:t>
            </a:r>
            <a:r>
              <a:rPr lang="ar-MA" sz="1500" dirty="0">
                <a:solidFill>
                  <a:schemeClr val="bg2">
                    <a:lumMod val="10000"/>
                  </a:schemeClr>
                </a:solidFill>
                <a:latin typeface="Microsoft Sans Serif" pitchFamily="34" charset="0"/>
                <a:cs typeface="Microsoft Sans Serif" pitchFamily="34" charset="0"/>
              </a:rPr>
              <a:t> والتحكم فيه،</a:t>
            </a:r>
            <a:r>
              <a:rPr lang="ar-SA" sz="1500" dirty="0">
                <a:solidFill>
                  <a:schemeClr val="bg2">
                    <a:lumMod val="10000"/>
                  </a:schemeClr>
                </a:solidFill>
                <a:latin typeface="Microsoft Sans Serif" pitchFamily="34" charset="0"/>
                <a:cs typeface="Microsoft Sans Serif" pitchFamily="34" charset="0"/>
              </a:rPr>
              <a:t> يجب </a:t>
            </a:r>
            <a:r>
              <a:rPr lang="ar-MA" sz="1500" dirty="0">
                <a:solidFill>
                  <a:schemeClr val="bg2">
                    <a:lumMod val="10000"/>
                  </a:schemeClr>
                </a:solidFill>
                <a:latin typeface="Microsoft Sans Serif" pitchFamily="34" charset="0"/>
                <a:cs typeface="Microsoft Sans Serif" pitchFamily="34" charset="0"/>
              </a:rPr>
              <a:t>تنظيم الفرق المعنية بشكل يسمح بأن يكون :</a:t>
            </a:r>
            <a:r>
              <a:rPr lang="ar-SA" sz="1500" dirty="0">
                <a:solidFill>
                  <a:schemeClr val="bg2">
                    <a:lumMod val="10000"/>
                  </a:schemeClr>
                </a:solidFill>
                <a:latin typeface="Microsoft Sans Serif" pitchFamily="34" charset="0"/>
                <a:cs typeface="Microsoft Sans Serif" pitchFamily="34" charset="0"/>
              </a:rPr>
              <a:t> </a:t>
            </a:r>
          </a:p>
          <a:p>
            <a:pPr marL="1091992" indent="-264547" algn="r" rtl="1" fontAlgn="auto">
              <a:spcBef>
                <a:spcPts val="1666"/>
              </a:spcBef>
              <a:spcAft>
                <a:spcPts val="0"/>
              </a:spcAft>
              <a:buClr>
                <a:srgbClr val="006600"/>
              </a:buClr>
              <a:buFont typeface="Wingdings" pitchFamily="2" charset="2"/>
              <a:buChar char="q"/>
              <a:defRPr/>
            </a:pPr>
            <a:r>
              <a:rPr lang="ar-MA" sz="1500" dirty="0">
                <a:solidFill>
                  <a:schemeClr val="bg2">
                    <a:lumMod val="10000"/>
                  </a:schemeClr>
                </a:solidFill>
                <a:latin typeface="Microsoft Sans Serif" pitchFamily="34" charset="0"/>
                <a:cs typeface="Microsoft Sans Serif" pitchFamily="34" charset="0"/>
              </a:rPr>
              <a:t>ا</a:t>
            </a:r>
            <a:r>
              <a:rPr lang="ar-SA" sz="1500" b="1" dirty="0">
                <a:solidFill>
                  <a:schemeClr val="bg2">
                    <a:lumMod val="10000"/>
                  </a:schemeClr>
                </a:solidFill>
                <a:latin typeface="Microsoft Sans Serif" pitchFamily="34" charset="0"/>
                <a:cs typeface="Microsoft Sans Serif" pitchFamily="34" charset="0"/>
              </a:rPr>
              <a:t>لتنسيق</a:t>
            </a:r>
            <a:r>
              <a:rPr lang="ar-SA" sz="1500" dirty="0">
                <a:solidFill>
                  <a:schemeClr val="bg2">
                    <a:lumMod val="10000"/>
                  </a:schemeClr>
                </a:solidFill>
                <a:latin typeface="Microsoft Sans Serif" pitchFamily="34" charset="0"/>
                <a:cs typeface="Microsoft Sans Serif" pitchFamily="34" charset="0"/>
              </a:rPr>
              <a:t> </a:t>
            </a:r>
            <a:r>
              <a:rPr lang="ar-MA" sz="1500" dirty="0">
                <a:solidFill>
                  <a:schemeClr val="bg2">
                    <a:lumMod val="10000"/>
                  </a:schemeClr>
                </a:solidFill>
                <a:latin typeface="Microsoft Sans Serif" pitchFamily="34" charset="0"/>
                <a:cs typeface="Microsoft Sans Serif" pitchFamily="34" charset="0"/>
              </a:rPr>
              <a:t>بينها </a:t>
            </a:r>
            <a:r>
              <a:rPr lang="ar-MA" sz="1500" b="1" dirty="0" smtClean="0">
                <a:solidFill>
                  <a:schemeClr val="bg2">
                    <a:lumMod val="10000"/>
                  </a:schemeClr>
                </a:solidFill>
                <a:latin typeface="Microsoft Sans Serif" pitchFamily="34" charset="0"/>
                <a:cs typeface="Microsoft Sans Serif" pitchFamily="34" charset="0"/>
              </a:rPr>
              <a:t>بسيطا</a:t>
            </a:r>
            <a:endParaRPr lang="ar-SA" sz="1500" dirty="0">
              <a:solidFill>
                <a:schemeClr val="bg2">
                  <a:lumMod val="10000"/>
                </a:schemeClr>
              </a:solidFill>
              <a:latin typeface="Microsoft Sans Serif" pitchFamily="34" charset="0"/>
              <a:cs typeface="Microsoft Sans Serif" pitchFamily="34" charset="0"/>
            </a:endParaRPr>
          </a:p>
          <a:p>
            <a:pPr marL="1091992" indent="-264547" algn="r" rtl="1" fontAlgn="auto">
              <a:spcBef>
                <a:spcPts val="1666"/>
              </a:spcBef>
              <a:spcAft>
                <a:spcPts val="0"/>
              </a:spcAft>
              <a:buClr>
                <a:srgbClr val="006600"/>
              </a:buClr>
              <a:buFont typeface="Wingdings" pitchFamily="2" charset="2"/>
              <a:buChar char="q"/>
              <a:defRPr/>
            </a:pPr>
            <a:r>
              <a:rPr lang="ar-SA" sz="1500" b="1" dirty="0">
                <a:solidFill>
                  <a:schemeClr val="bg2">
                    <a:lumMod val="10000"/>
                  </a:schemeClr>
                </a:solidFill>
                <a:latin typeface="Microsoft Sans Serif" pitchFamily="34" charset="0"/>
                <a:cs typeface="Microsoft Sans Serif" pitchFamily="34" charset="0"/>
              </a:rPr>
              <a:t>التواصل</a:t>
            </a:r>
            <a:r>
              <a:rPr lang="ar-SA" sz="1500" dirty="0">
                <a:solidFill>
                  <a:schemeClr val="bg2">
                    <a:lumMod val="10000"/>
                  </a:schemeClr>
                </a:solidFill>
                <a:latin typeface="Microsoft Sans Serif" pitchFamily="34" charset="0"/>
                <a:cs typeface="Microsoft Sans Serif" pitchFamily="34" charset="0"/>
              </a:rPr>
              <a:t> بين</a:t>
            </a:r>
            <a:r>
              <a:rPr lang="ar-MA" sz="1500" dirty="0">
                <a:solidFill>
                  <a:schemeClr val="bg2">
                    <a:lumMod val="10000"/>
                  </a:schemeClr>
                </a:solidFill>
                <a:latin typeface="Microsoft Sans Serif" pitchFamily="34" charset="0"/>
                <a:cs typeface="Microsoft Sans Serif" pitchFamily="34" charset="0"/>
              </a:rPr>
              <a:t>ها </a:t>
            </a:r>
            <a:r>
              <a:rPr lang="ar-MA" sz="1500" b="1" dirty="0" smtClean="0">
                <a:solidFill>
                  <a:schemeClr val="bg2">
                    <a:lumMod val="10000"/>
                  </a:schemeClr>
                </a:solidFill>
                <a:latin typeface="Microsoft Sans Serif" pitchFamily="34" charset="0"/>
                <a:cs typeface="Microsoft Sans Serif" pitchFamily="34" charset="0"/>
              </a:rPr>
              <a:t>سهلا</a:t>
            </a:r>
            <a:endParaRPr lang="ar-MA" sz="1500" dirty="0">
              <a:solidFill>
                <a:schemeClr val="bg2">
                  <a:lumMod val="10000"/>
                </a:schemeClr>
              </a:solidFill>
              <a:latin typeface="Microsoft Sans Serif" pitchFamily="34" charset="0"/>
              <a:cs typeface="Microsoft Sans Serif" pitchFamily="34" charset="0"/>
            </a:endParaRPr>
          </a:p>
          <a:p>
            <a:pPr algn="r" rtl="1" fontAlgn="auto">
              <a:spcBef>
                <a:spcPts val="1666"/>
              </a:spcBef>
              <a:spcAft>
                <a:spcPts val="0"/>
              </a:spcAft>
              <a:buClr>
                <a:srgbClr val="004E76"/>
              </a:buClr>
              <a:defRPr/>
            </a:pPr>
            <a:r>
              <a:rPr lang="ar-SA" sz="1500" dirty="0">
                <a:solidFill>
                  <a:schemeClr val="bg2">
                    <a:lumMod val="10000"/>
                  </a:schemeClr>
                </a:solidFill>
                <a:latin typeface="Microsoft Sans Serif" pitchFamily="34" charset="0"/>
                <a:cs typeface="Microsoft Sans Serif" pitchFamily="34" charset="0"/>
              </a:rPr>
              <a:t>من المهم أيضا وضع </a:t>
            </a:r>
            <a:r>
              <a:rPr lang="ar-MA" sz="1500" dirty="0">
                <a:solidFill>
                  <a:schemeClr val="bg2">
                    <a:lumMod val="10000"/>
                  </a:schemeClr>
                </a:solidFill>
                <a:latin typeface="Microsoft Sans Serif" pitchFamily="34" charset="0"/>
                <a:cs typeface="Microsoft Sans Serif" pitchFamily="34" charset="0"/>
              </a:rPr>
              <a:t>منهجية</a:t>
            </a:r>
            <a:r>
              <a:rPr lang="ar-SA" sz="1500" dirty="0">
                <a:solidFill>
                  <a:schemeClr val="bg2">
                    <a:lumMod val="10000"/>
                  </a:schemeClr>
                </a:solidFill>
                <a:latin typeface="Microsoft Sans Serif" pitchFamily="34" charset="0"/>
                <a:cs typeface="Microsoft Sans Serif" pitchFamily="34" charset="0"/>
              </a:rPr>
              <a:t> </a:t>
            </a:r>
            <a:r>
              <a:rPr lang="ar-MA" sz="1500" dirty="0">
                <a:solidFill>
                  <a:schemeClr val="bg2">
                    <a:lumMod val="10000"/>
                  </a:schemeClr>
                </a:solidFill>
                <a:latin typeface="Microsoft Sans Serif" pitchFamily="34" charset="0"/>
                <a:cs typeface="Microsoft Sans Serif" pitchFamily="34" charset="0"/>
              </a:rPr>
              <a:t>لتدبير</a:t>
            </a:r>
            <a:r>
              <a:rPr lang="ar-SA" sz="1500" dirty="0">
                <a:solidFill>
                  <a:schemeClr val="bg2">
                    <a:lumMod val="10000"/>
                  </a:schemeClr>
                </a:solidFill>
                <a:latin typeface="Microsoft Sans Serif" pitchFamily="34" charset="0"/>
                <a:cs typeface="Microsoft Sans Serif" pitchFamily="34" charset="0"/>
              </a:rPr>
              <a:t> </a:t>
            </a:r>
            <a:r>
              <a:rPr lang="ar-SA" sz="1500" b="1" dirty="0">
                <a:solidFill>
                  <a:schemeClr val="bg2">
                    <a:lumMod val="10000"/>
                  </a:schemeClr>
                </a:solidFill>
                <a:latin typeface="Microsoft Sans Serif" pitchFamily="34" charset="0"/>
                <a:cs typeface="Microsoft Sans Serif" pitchFamily="34" charset="0"/>
              </a:rPr>
              <a:t>المخاطر</a:t>
            </a:r>
            <a:r>
              <a:rPr lang="ar-MA" sz="1500" b="1" dirty="0">
                <a:solidFill>
                  <a:schemeClr val="bg2">
                    <a:lumMod val="10000"/>
                  </a:schemeClr>
                </a:solidFill>
                <a:latin typeface="Microsoft Sans Serif" pitchFamily="34" charset="0"/>
                <a:cs typeface="Microsoft Sans Serif" pitchFamily="34" charset="0"/>
              </a:rPr>
              <a:t> المتوقعة</a:t>
            </a:r>
            <a:r>
              <a:rPr lang="ar-SA" sz="1500" b="1" dirty="0">
                <a:solidFill>
                  <a:schemeClr val="bg2">
                    <a:lumMod val="10000"/>
                  </a:schemeClr>
                </a:solidFill>
                <a:latin typeface="Microsoft Sans Serif" pitchFamily="34" charset="0"/>
                <a:cs typeface="Microsoft Sans Serif" pitchFamily="34" charset="0"/>
              </a:rPr>
              <a:t> </a:t>
            </a:r>
            <a:r>
              <a:rPr lang="ar-SA" sz="1500" dirty="0">
                <a:solidFill>
                  <a:schemeClr val="bg2">
                    <a:lumMod val="10000"/>
                  </a:schemeClr>
                </a:solidFill>
                <a:latin typeface="Microsoft Sans Serif" pitchFamily="34" charset="0"/>
                <a:cs typeface="Microsoft Sans Serif" pitchFamily="34" charset="0"/>
              </a:rPr>
              <a:t>في </a:t>
            </a:r>
            <a:r>
              <a:rPr lang="ar-MA" sz="1500" dirty="0">
                <a:solidFill>
                  <a:schemeClr val="bg2">
                    <a:lumMod val="10000"/>
                  </a:schemeClr>
                </a:solidFill>
                <a:latin typeface="Microsoft Sans Serif" pitchFamily="34" charset="0"/>
                <a:cs typeface="Microsoft Sans Serif" pitchFamily="34" charset="0"/>
              </a:rPr>
              <a:t>ال</a:t>
            </a:r>
            <a:r>
              <a:rPr lang="ar-SA" sz="1500" dirty="0">
                <a:solidFill>
                  <a:schemeClr val="bg2">
                    <a:lumMod val="10000"/>
                  </a:schemeClr>
                </a:solidFill>
                <a:latin typeface="Microsoft Sans Serif" pitchFamily="34" charset="0"/>
                <a:cs typeface="Microsoft Sans Serif" pitchFamily="34" charset="0"/>
              </a:rPr>
              <a:t>مش</a:t>
            </a:r>
            <a:r>
              <a:rPr lang="ar-MA" sz="1500" dirty="0">
                <a:solidFill>
                  <a:schemeClr val="bg2">
                    <a:lumMod val="10000"/>
                  </a:schemeClr>
                </a:solidFill>
                <a:latin typeface="Microsoft Sans Serif" pitchFamily="34" charset="0"/>
                <a:cs typeface="Microsoft Sans Serif" pitchFamily="34" charset="0"/>
              </a:rPr>
              <a:t>رو</a:t>
            </a:r>
            <a:r>
              <a:rPr lang="ar-SA" sz="1500" dirty="0">
                <a:solidFill>
                  <a:schemeClr val="bg2">
                    <a:lumMod val="10000"/>
                  </a:schemeClr>
                </a:solidFill>
                <a:latin typeface="Microsoft Sans Serif" pitchFamily="34" charset="0"/>
                <a:cs typeface="Microsoft Sans Serif" pitchFamily="34" charset="0"/>
              </a:rPr>
              <a:t>ع (حسب حجم</a:t>
            </a:r>
            <a:r>
              <a:rPr lang="ar-MA" sz="1500" dirty="0">
                <a:solidFill>
                  <a:schemeClr val="bg2">
                    <a:lumMod val="10000"/>
                  </a:schemeClr>
                </a:solidFill>
                <a:latin typeface="Microsoft Sans Serif" pitchFamily="34" charset="0"/>
                <a:cs typeface="Microsoft Sans Serif" pitchFamily="34" charset="0"/>
              </a:rPr>
              <a:t>ه</a:t>
            </a:r>
            <a:r>
              <a:rPr lang="ar-SA" sz="1500" dirty="0">
                <a:solidFill>
                  <a:schemeClr val="bg2">
                    <a:lumMod val="10000"/>
                  </a:schemeClr>
                </a:solidFill>
                <a:latin typeface="Microsoft Sans Serif" pitchFamily="34" charset="0"/>
                <a:cs typeface="Microsoft Sans Serif" pitchFamily="34" charset="0"/>
              </a:rPr>
              <a:t>) و</a:t>
            </a:r>
            <a:r>
              <a:rPr lang="ar-MA" sz="1500" dirty="0">
                <a:solidFill>
                  <a:schemeClr val="bg2">
                    <a:lumMod val="10000"/>
                  </a:schemeClr>
                </a:solidFill>
                <a:latin typeface="Microsoft Sans Serif" pitchFamily="34" charset="0"/>
                <a:cs typeface="Microsoft Sans Serif" pitchFamily="34" charset="0"/>
              </a:rPr>
              <a:t>تبني </a:t>
            </a:r>
            <a:r>
              <a:rPr lang="ar-SA" sz="1500" dirty="0">
                <a:solidFill>
                  <a:schemeClr val="bg2">
                    <a:lumMod val="10000"/>
                  </a:schemeClr>
                </a:solidFill>
                <a:latin typeface="Microsoft Sans Serif" pitchFamily="34" charset="0"/>
                <a:cs typeface="Microsoft Sans Serif" pitchFamily="34" charset="0"/>
              </a:rPr>
              <a:t>آليات </a:t>
            </a:r>
            <a:r>
              <a:rPr lang="ar-MA" sz="1500" dirty="0">
                <a:solidFill>
                  <a:schemeClr val="bg2">
                    <a:lumMod val="10000"/>
                  </a:schemeClr>
                </a:solidFill>
                <a:latin typeface="Microsoft Sans Serif" pitchFamily="34" charset="0"/>
                <a:cs typeface="Microsoft Sans Serif" pitchFamily="34" charset="0"/>
              </a:rPr>
              <a:t>ل</a:t>
            </a:r>
            <a:r>
              <a:rPr lang="ar-SA" sz="1500" dirty="0">
                <a:solidFill>
                  <a:schemeClr val="bg2">
                    <a:lumMod val="10000"/>
                  </a:schemeClr>
                </a:solidFill>
                <a:latin typeface="Microsoft Sans Serif" pitchFamily="34" charset="0"/>
                <a:cs typeface="Microsoft Sans Serif" pitchFamily="34" charset="0"/>
              </a:rPr>
              <a:t>لرقابة الداخلية.</a:t>
            </a:r>
          </a:p>
          <a:p>
            <a:pPr algn="r" rtl="1" fontAlgn="auto">
              <a:spcBef>
                <a:spcPts val="1666"/>
              </a:spcBef>
              <a:spcAft>
                <a:spcPts val="0"/>
              </a:spcAft>
              <a:buClr>
                <a:srgbClr val="004E76"/>
              </a:buClr>
              <a:defRPr/>
            </a:pPr>
            <a:r>
              <a:rPr lang="ar-MA" sz="1500" dirty="0">
                <a:solidFill>
                  <a:schemeClr val="bg2">
                    <a:lumMod val="10000"/>
                  </a:schemeClr>
                </a:solidFill>
                <a:latin typeface="Microsoft Sans Serif" pitchFamily="34" charset="0"/>
                <a:cs typeface="Microsoft Sans Serif" pitchFamily="34" charset="0"/>
              </a:rPr>
              <a:t>من ناحية أخرى، من الضروري أداء الوظيفتين التاليتين </a:t>
            </a:r>
            <a:r>
              <a:rPr lang="ar-SA" sz="1500" dirty="0" smtClean="0">
                <a:solidFill>
                  <a:schemeClr val="bg2">
                    <a:lumMod val="10000"/>
                  </a:schemeClr>
                </a:solidFill>
                <a:latin typeface="Microsoft Sans Serif" pitchFamily="34" charset="0"/>
                <a:cs typeface="Microsoft Sans Serif" pitchFamily="34" charset="0"/>
              </a:rPr>
              <a:t>:</a:t>
            </a:r>
            <a:endParaRPr lang="ar-SA" sz="1500" dirty="0">
              <a:solidFill>
                <a:schemeClr val="bg2">
                  <a:lumMod val="10000"/>
                </a:schemeClr>
              </a:solidFill>
              <a:latin typeface="Microsoft Sans Serif" pitchFamily="34" charset="0"/>
              <a:cs typeface="Microsoft Sans Serif" pitchFamily="34" charset="0"/>
            </a:endParaRPr>
          </a:p>
          <a:p>
            <a:pPr marL="1091992" lvl="1" indent="-264547" algn="r" rtl="1" fontAlgn="auto">
              <a:spcBef>
                <a:spcPts val="1666"/>
              </a:spcBef>
              <a:spcAft>
                <a:spcPts val="0"/>
              </a:spcAft>
              <a:buClr>
                <a:srgbClr val="006600"/>
              </a:buClr>
              <a:buFont typeface="Wingdings" pitchFamily="2" charset="2"/>
              <a:buChar char="q"/>
              <a:defRPr/>
            </a:pPr>
            <a:r>
              <a:rPr lang="ar-MA" sz="1500" dirty="0">
                <a:solidFill>
                  <a:schemeClr val="bg2">
                    <a:lumMod val="10000"/>
                  </a:schemeClr>
                </a:solidFill>
                <a:latin typeface="Microsoft Sans Serif" pitchFamily="34" charset="0"/>
                <a:cs typeface="Microsoft Sans Serif" pitchFamily="34" charset="0"/>
              </a:rPr>
              <a:t>تتبع الأعمال : </a:t>
            </a:r>
            <a:r>
              <a:rPr lang="ar-SA" sz="1500" dirty="0">
                <a:solidFill>
                  <a:schemeClr val="bg2">
                    <a:lumMod val="10000"/>
                  </a:schemeClr>
                </a:solidFill>
                <a:latin typeface="Microsoft Sans Serif" pitchFamily="34" charset="0"/>
                <a:cs typeface="Microsoft Sans Serif" pitchFamily="34" charset="0"/>
              </a:rPr>
              <a:t>تتبع </a:t>
            </a:r>
            <a:r>
              <a:rPr lang="ar-MA" sz="1500" dirty="0">
                <a:solidFill>
                  <a:schemeClr val="bg2">
                    <a:lumMod val="10000"/>
                  </a:schemeClr>
                </a:solidFill>
                <a:latin typeface="Microsoft Sans Serif" pitchFamily="34" charset="0"/>
                <a:cs typeface="Microsoft Sans Serif" pitchFamily="34" charset="0"/>
              </a:rPr>
              <a:t>تنفيذ جميع </a:t>
            </a:r>
            <a:r>
              <a:rPr lang="ar-MA" sz="1500" dirty="0" smtClean="0">
                <a:solidFill>
                  <a:schemeClr val="bg2">
                    <a:lumMod val="10000"/>
                  </a:schemeClr>
                </a:solidFill>
                <a:latin typeface="Microsoft Sans Serif" pitchFamily="34" charset="0"/>
                <a:cs typeface="Microsoft Sans Serif" pitchFamily="34" charset="0"/>
              </a:rPr>
              <a:t>الأعمال</a:t>
            </a:r>
            <a:endParaRPr lang="ar-SA" sz="1500" dirty="0">
              <a:solidFill>
                <a:schemeClr val="bg2">
                  <a:lumMod val="10000"/>
                </a:schemeClr>
              </a:solidFill>
              <a:latin typeface="Microsoft Sans Serif" pitchFamily="34" charset="0"/>
              <a:cs typeface="Microsoft Sans Serif" pitchFamily="34" charset="0"/>
            </a:endParaRPr>
          </a:p>
          <a:p>
            <a:pPr marL="1091992" lvl="1" indent="-264547" algn="r" rtl="1" fontAlgn="auto">
              <a:spcBef>
                <a:spcPts val="1666"/>
              </a:spcBef>
              <a:spcAft>
                <a:spcPts val="0"/>
              </a:spcAft>
              <a:buClr>
                <a:srgbClr val="006600"/>
              </a:buClr>
              <a:buFont typeface="Wingdings" pitchFamily="2" charset="2"/>
              <a:buChar char="q"/>
              <a:defRPr/>
            </a:pPr>
            <a:r>
              <a:rPr lang="ar-MA" sz="1500" dirty="0">
                <a:solidFill>
                  <a:schemeClr val="bg2">
                    <a:lumMod val="10000"/>
                  </a:schemeClr>
                </a:solidFill>
                <a:latin typeface="Microsoft Sans Serif" pitchFamily="34" charset="0"/>
                <a:cs typeface="Microsoft Sans Serif" pitchFamily="34" charset="0"/>
              </a:rPr>
              <a:t>استلام</a:t>
            </a:r>
            <a:r>
              <a:rPr lang="ar-SA" sz="1500" dirty="0">
                <a:solidFill>
                  <a:schemeClr val="bg2">
                    <a:lumMod val="10000"/>
                  </a:schemeClr>
                </a:solidFill>
                <a:latin typeface="Microsoft Sans Serif" pitchFamily="34" charset="0"/>
                <a:cs typeface="Microsoft Sans Serif" pitchFamily="34" charset="0"/>
              </a:rPr>
              <a:t> </a:t>
            </a:r>
            <a:r>
              <a:rPr lang="ar-MA" sz="1500" dirty="0">
                <a:solidFill>
                  <a:schemeClr val="bg2">
                    <a:lumMod val="10000"/>
                  </a:schemeClr>
                </a:solidFill>
                <a:latin typeface="Microsoft Sans Serif" pitchFamily="34" charset="0"/>
                <a:cs typeface="Microsoft Sans Serif" pitchFamily="34" charset="0"/>
              </a:rPr>
              <a:t>الأعمال : التحقق اللازم عند انطلاق أية عملية </a:t>
            </a:r>
            <a:r>
              <a:rPr lang="ar-MA" sz="1500" dirty="0" smtClean="0">
                <a:solidFill>
                  <a:schemeClr val="bg2">
                    <a:lumMod val="10000"/>
                  </a:schemeClr>
                </a:solidFill>
                <a:latin typeface="Microsoft Sans Serif" pitchFamily="34" charset="0"/>
                <a:cs typeface="Microsoft Sans Serif" pitchFamily="34" charset="0"/>
              </a:rPr>
              <a:t>استلام</a:t>
            </a:r>
            <a:r>
              <a:rPr lang="ar-SA" sz="1500" dirty="0" smtClean="0">
                <a:solidFill>
                  <a:schemeClr val="bg2">
                    <a:lumMod val="10000"/>
                  </a:schemeClr>
                </a:solidFill>
                <a:latin typeface="Microsoft Sans Serif" pitchFamily="34" charset="0"/>
                <a:cs typeface="Microsoft Sans Serif" pitchFamily="34" charset="0"/>
              </a:rPr>
              <a:t> </a:t>
            </a:r>
            <a:endParaRPr lang="ar-SA" sz="1500" dirty="0">
              <a:solidFill>
                <a:schemeClr val="bg2">
                  <a:lumMod val="10000"/>
                </a:schemeClr>
              </a:solidFill>
              <a:latin typeface="Microsoft Sans Serif" pitchFamily="34" charset="0"/>
              <a:cs typeface="Microsoft Sans Serif" pitchFamily="34" charset="0"/>
            </a:endParaRPr>
          </a:p>
          <a:p>
            <a:pPr algn="r" rtl="1" fontAlgn="auto">
              <a:spcBef>
                <a:spcPts val="1666"/>
              </a:spcBef>
              <a:spcAft>
                <a:spcPts val="0"/>
              </a:spcAft>
              <a:defRPr/>
            </a:pPr>
            <a:r>
              <a:rPr lang="ar-MA" sz="1500" dirty="0">
                <a:solidFill>
                  <a:schemeClr val="bg2">
                    <a:lumMod val="10000"/>
                  </a:schemeClr>
                </a:solidFill>
                <a:latin typeface="Microsoft Sans Serif" pitchFamily="34" charset="0"/>
                <a:cs typeface="Microsoft Sans Serif" pitchFamily="34" charset="0"/>
              </a:rPr>
              <a:t>يجب أن تكون </a:t>
            </a:r>
            <a:r>
              <a:rPr lang="ar-SA" sz="1500" dirty="0">
                <a:solidFill>
                  <a:schemeClr val="bg2">
                    <a:lumMod val="10000"/>
                  </a:schemeClr>
                </a:solidFill>
                <a:latin typeface="Microsoft Sans Serif" pitchFamily="34" charset="0"/>
                <a:cs typeface="Microsoft Sans Serif" pitchFamily="34" charset="0"/>
              </a:rPr>
              <a:t>هذه </a:t>
            </a:r>
            <a:r>
              <a:rPr lang="ar-MA" sz="1500" dirty="0">
                <a:solidFill>
                  <a:schemeClr val="bg2">
                    <a:lumMod val="10000"/>
                  </a:schemeClr>
                </a:solidFill>
                <a:latin typeface="Microsoft Sans Serif" pitchFamily="34" charset="0"/>
                <a:cs typeface="Microsoft Sans Serif" pitchFamily="34" charset="0"/>
              </a:rPr>
              <a:t>المهام مستقلة ومختلفة عن اختصاص تتبع بنود التعاقد و</a:t>
            </a:r>
            <a:r>
              <a:rPr lang="ar-SA" sz="1500" dirty="0">
                <a:solidFill>
                  <a:schemeClr val="bg2">
                    <a:lumMod val="10000"/>
                  </a:schemeClr>
                </a:solidFill>
                <a:latin typeface="Microsoft Sans Serif" pitchFamily="34" charset="0"/>
                <a:cs typeface="Microsoft Sans Serif" pitchFamily="34" charset="0"/>
              </a:rPr>
              <a:t>تصفية وأداء المستحقات</a:t>
            </a:r>
            <a:r>
              <a:rPr lang="ar-MA" sz="1500" dirty="0">
                <a:solidFill>
                  <a:schemeClr val="bg2">
                    <a:lumMod val="10000"/>
                  </a:schemeClr>
                </a:solidFill>
                <a:latin typeface="Microsoft Sans Serif" pitchFamily="34" charset="0"/>
                <a:cs typeface="Microsoft Sans Serif" pitchFamily="34" charset="0"/>
              </a:rPr>
              <a:t> عن الأعمال </a:t>
            </a:r>
            <a:r>
              <a:rPr lang="ar-MA" sz="1500" dirty="0" smtClean="0">
                <a:solidFill>
                  <a:schemeClr val="bg2">
                    <a:lumMod val="10000"/>
                  </a:schemeClr>
                </a:solidFill>
                <a:latin typeface="Microsoft Sans Serif" pitchFamily="34" charset="0"/>
                <a:cs typeface="Microsoft Sans Serif" pitchFamily="34" charset="0"/>
              </a:rPr>
              <a:t>المنجزة</a:t>
            </a:r>
            <a:endParaRPr lang="ar-MA" sz="1500" dirty="0">
              <a:solidFill>
                <a:schemeClr val="bg2">
                  <a:lumMod val="10000"/>
                </a:schemeClr>
              </a:solidFill>
              <a:latin typeface="Microsoft Sans Serif" pitchFamily="34" charset="0"/>
              <a:cs typeface="Microsoft Sans Serif" pitchFamily="34" charset="0"/>
            </a:endParaRPr>
          </a:p>
          <a:p>
            <a:pPr algn="r" rtl="1" fontAlgn="auto">
              <a:spcBef>
                <a:spcPts val="1666"/>
              </a:spcBef>
              <a:spcAft>
                <a:spcPts val="0"/>
              </a:spcAft>
              <a:defRPr/>
            </a:pPr>
            <a:r>
              <a:rPr lang="ar-MA" sz="1500" dirty="0">
                <a:solidFill>
                  <a:schemeClr val="bg2">
                    <a:lumMod val="10000"/>
                  </a:schemeClr>
                </a:solidFill>
                <a:latin typeface="Microsoft Sans Serif" pitchFamily="34" charset="0"/>
                <a:cs typeface="Microsoft Sans Serif" pitchFamily="34" charset="0"/>
              </a:rPr>
              <a:t>بالنسبة </a:t>
            </a:r>
            <a:r>
              <a:rPr lang="ar-MA" sz="1500" b="1" dirty="0">
                <a:solidFill>
                  <a:schemeClr val="bg2">
                    <a:lumMod val="10000"/>
                  </a:schemeClr>
                </a:solidFill>
                <a:latin typeface="Microsoft Sans Serif" pitchFamily="34" charset="0"/>
                <a:cs typeface="Microsoft Sans Serif" pitchFamily="34" charset="0"/>
              </a:rPr>
              <a:t>لشراء بسيط،</a:t>
            </a:r>
            <a:r>
              <a:rPr lang="ar-MA" sz="1500" dirty="0">
                <a:solidFill>
                  <a:schemeClr val="bg2">
                    <a:lumMod val="10000"/>
                  </a:schemeClr>
                </a:solidFill>
                <a:latin typeface="Microsoft Sans Serif" pitchFamily="34" charset="0"/>
                <a:cs typeface="Microsoft Sans Serif" pitchFamily="34" charset="0"/>
              </a:rPr>
              <a:t> فيتعين : التفاوض والشراء والاستلام والأداء، دفعة واحدة. بعد ذلك، يجب إدراج ورفع كل المعطيات المادية والمحاسباتية في </a:t>
            </a:r>
            <a:r>
              <a:rPr lang="ar-MA" sz="1500" dirty="0">
                <a:solidFill>
                  <a:srgbClr val="0000FF"/>
                </a:solidFill>
                <a:latin typeface="Microsoft Sans Serif" pitchFamily="34" charset="0"/>
                <a:cs typeface="Microsoft Sans Serif" pitchFamily="34" charset="0"/>
                <a:hlinkClick r:id="rId3" action="ppaction://hlinkfile"/>
              </a:rPr>
              <a:t>سجل الحسابات</a:t>
            </a:r>
            <a:r>
              <a:rPr lang="ar-MA" sz="1500" dirty="0">
                <a:solidFill>
                  <a:schemeClr val="bg2">
                    <a:lumMod val="10000"/>
                  </a:schemeClr>
                </a:solidFill>
                <a:latin typeface="Microsoft Sans Serif" pitchFamily="34" charset="0"/>
                <a:cs typeface="Microsoft Sans Serif" pitchFamily="34" charset="0"/>
                <a:hlinkClick r:id="rId3" action="ppaction://hlinkfile"/>
              </a:rPr>
              <a:t> </a:t>
            </a:r>
            <a:r>
              <a:rPr lang="ar-MA" sz="1500" dirty="0">
                <a:solidFill>
                  <a:schemeClr val="bg2">
                    <a:lumMod val="10000"/>
                  </a:schemeClr>
                </a:solidFill>
                <a:latin typeface="Microsoft Sans Serif" pitchFamily="34" charset="0"/>
                <a:cs typeface="Microsoft Sans Serif" pitchFamily="34" charset="0"/>
              </a:rPr>
              <a:t>و </a:t>
            </a:r>
            <a:r>
              <a:rPr lang="ar-MA" sz="1500" dirty="0">
                <a:solidFill>
                  <a:srgbClr val="0000FF"/>
                </a:solidFill>
                <a:latin typeface="Microsoft Sans Serif" pitchFamily="34" charset="0"/>
                <a:cs typeface="Microsoft Sans Serif" pitchFamily="34" charset="0"/>
                <a:hlinkClick r:id="rId4" action="ppaction://hlinkfile"/>
              </a:rPr>
              <a:t>سجل الجرد </a:t>
            </a:r>
            <a:r>
              <a:rPr lang="ar-MA" sz="1500" dirty="0">
                <a:solidFill>
                  <a:schemeClr val="bg2">
                    <a:lumMod val="10000"/>
                  </a:schemeClr>
                </a:solidFill>
                <a:latin typeface="Microsoft Sans Serif" pitchFamily="34" charset="0"/>
                <a:cs typeface="Microsoft Sans Serif" pitchFamily="34" charset="0"/>
              </a:rPr>
              <a:t>(أنظر الملحقات</a:t>
            </a:r>
            <a:r>
              <a:rPr lang="ar-MA" sz="1500" dirty="0" smtClean="0">
                <a:solidFill>
                  <a:schemeClr val="bg2">
                    <a:lumMod val="10000"/>
                  </a:schemeClr>
                </a:solidFill>
                <a:latin typeface="Microsoft Sans Serif" pitchFamily="34" charset="0"/>
                <a:cs typeface="Microsoft Sans Serif" pitchFamily="34" charset="0"/>
              </a:rPr>
              <a:t>) </a:t>
            </a:r>
            <a:endParaRPr lang="fr-FR" sz="1500" dirty="0">
              <a:solidFill>
                <a:schemeClr val="bg2">
                  <a:lumMod val="10000"/>
                </a:schemeClr>
              </a:solidFill>
              <a:latin typeface="Microsoft Sans Serif" pitchFamily="34" charset="0"/>
              <a:cs typeface="Microsoft Sans Serif" pitchFamily="34" charset="0"/>
            </a:endParaRPr>
          </a:p>
          <a:p>
            <a:pPr marL="580535" algn="r" rtl="1" fontAlgn="auto">
              <a:spcBef>
                <a:spcPts val="1666"/>
              </a:spcBef>
              <a:spcAft>
                <a:spcPts val="0"/>
              </a:spcAft>
              <a:defRPr/>
            </a:pPr>
            <a:endParaRPr lang="ar-SA" sz="1500" dirty="0">
              <a:solidFill>
                <a:schemeClr val="bg2">
                  <a:lumMod val="10000"/>
                </a:schemeClr>
              </a:solidFill>
              <a:latin typeface="Microsoft Sans Serif" pitchFamily="34" charset="0"/>
              <a:cs typeface="Microsoft Sans Serif" pitchFamily="34" charset="0"/>
            </a:endParaRPr>
          </a:p>
        </p:txBody>
      </p:sp>
      <p:sp>
        <p:nvSpPr>
          <p:cNvPr id="17" name="Rectangle 16"/>
          <p:cNvSpPr/>
          <p:nvPr/>
        </p:nvSpPr>
        <p:spPr>
          <a:xfrm flipH="1">
            <a:off x="2706688" y="1071563"/>
            <a:ext cx="5900737" cy="65563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algn="r" rtl="1" fontAlgn="auto">
              <a:spcBef>
                <a:spcPts val="0"/>
              </a:spcBef>
              <a:spcAft>
                <a:spcPts val="0"/>
              </a:spcAft>
              <a:defRPr/>
            </a:pPr>
            <a:r>
              <a:rPr lang="ar-MA" sz="1500" dirty="0">
                <a:solidFill>
                  <a:schemeClr val="tx1"/>
                </a:solidFill>
                <a:latin typeface="Microsoft Sans Serif" pitchFamily="34" charset="0"/>
                <a:cs typeface="Microsoft Sans Serif" pitchFamily="34" charset="0"/>
              </a:rPr>
              <a:t>يبقى </a:t>
            </a:r>
            <a:r>
              <a:rPr lang="ar-SA" sz="1500" dirty="0">
                <a:solidFill>
                  <a:schemeClr val="tx1"/>
                </a:solidFill>
                <a:latin typeface="Microsoft Sans Serif" pitchFamily="34" charset="0"/>
                <a:cs typeface="Microsoft Sans Serif" pitchFamily="34" charset="0"/>
              </a:rPr>
              <a:t>نجاح أي مشروع رهين</a:t>
            </a:r>
            <a:r>
              <a:rPr lang="ar-MA" sz="1500" dirty="0">
                <a:solidFill>
                  <a:schemeClr val="tx1"/>
                </a:solidFill>
                <a:latin typeface="Microsoft Sans Serif" pitchFamily="34" charset="0"/>
                <a:cs typeface="Microsoft Sans Serif" pitchFamily="34" charset="0"/>
              </a:rPr>
              <a:t>ا</a:t>
            </a:r>
            <a:r>
              <a:rPr lang="ar-SA" sz="1500" dirty="0">
                <a:solidFill>
                  <a:schemeClr val="tx1"/>
                </a:solidFill>
                <a:latin typeface="Microsoft Sans Serif" pitchFamily="34" charset="0"/>
                <a:cs typeface="Microsoft Sans Serif" pitchFamily="34" charset="0"/>
              </a:rPr>
              <a:t> </a:t>
            </a:r>
            <a:r>
              <a:rPr lang="ar-SA" sz="1500" b="1" dirty="0">
                <a:solidFill>
                  <a:schemeClr val="tx1"/>
                </a:solidFill>
                <a:latin typeface="Microsoft Sans Serif" pitchFamily="34" charset="0"/>
                <a:cs typeface="Microsoft Sans Serif" pitchFamily="34" charset="0"/>
              </a:rPr>
              <a:t>بتخطيط محكم </a:t>
            </a:r>
            <a:r>
              <a:rPr lang="ar-SA" sz="1500" dirty="0">
                <a:solidFill>
                  <a:schemeClr val="tx1"/>
                </a:solidFill>
                <a:latin typeface="Microsoft Sans Serif" pitchFamily="34" charset="0"/>
                <a:cs typeface="Microsoft Sans Serif" pitchFamily="34" charset="0"/>
              </a:rPr>
              <a:t>و</a:t>
            </a:r>
            <a:r>
              <a:rPr lang="ar-MA" sz="1500" b="1" dirty="0">
                <a:solidFill>
                  <a:schemeClr val="tx1"/>
                </a:solidFill>
                <a:latin typeface="Microsoft Sans Serif" pitchFamily="34" charset="0"/>
                <a:cs typeface="Microsoft Sans Serif" pitchFamily="34" charset="0"/>
              </a:rPr>
              <a:t>تن</a:t>
            </a:r>
            <a:r>
              <a:rPr lang="ar-SA" sz="1500" b="1" dirty="0">
                <a:solidFill>
                  <a:schemeClr val="tx1"/>
                </a:solidFill>
                <a:latin typeface="Microsoft Sans Serif" pitchFamily="34" charset="0"/>
                <a:cs typeface="Microsoft Sans Serif" pitchFamily="34" charset="0"/>
              </a:rPr>
              <a:t>ظيم جيد</a:t>
            </a:r>
            <a:r>
              <a:rPr lang="ar-SA" sz="1500" dirty="0">
                <a:solidFill>
                  <a:schemeClr val="tx1"/>
                </a:solidFill>
                <a:latin typeface="Microsoft Sans Serif" pitchFamily="34" charset="0"/>
                <a:cs typeface="Microsoft Sans Serif" pitchFamily="34" charset="0"/>
              </a:rPr>
              <a:t> لمختلف المتدخل</a:t>
            </a:r>
            <a:r>
              <a:rPr lang="ar-MA" sz="1500" dirty="0">
                <a:solidFill>
                  <a:schemeClr val="tx1"/>
                </a:solidFill>
                <a:latin typeface="Microsoft Sans Serif" pitchFamily="34" charset="0"/>
                <a:cs typeface="Microsoft Sans Serif" pitchFamily="34" charset="0"/>
              </a:rPr>
              <a:t>ين</a:t>
            </a:r>
            <a:endParaRPr lang="ar-SA" sz="1500" dirty="0">
              <a:solidFill>
                <a:schemeClr val="tx1"/>
              </a:solidFill>
              <a:latin typeface="Microsoft Sans Serif" pitchFamily="34" charset="0"/>
              <a:cs typeface="Microsoft Sans Serif" pitchFamily="34" charset="0"/>
            </a:endParaRPr>
          </a:p>
        </p:txBody>
      </p:sp>
      <p:sp>
        <p:nvSpPr>
          <p:cNvPr id="20" name="Chevron 19"/>
          <p:cNvSpPr/>
          <p:nvPr/>
        </p:nvSpPr>
        <p:spPr>
          <a:xfrm flipH="1">
            <a:off x="6286500"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الاستشارة</a:t>
            </a:r>
            <a:endParaRPr lang="fr-FR" sz="1000" b="1" dirty="0">
              <a:solidFill>
                <a:schemeClr val="bg1">
                  <a:lumMod val="75000"/>
                </a:schemeClr>
              </a:solidFill>
              <a:latin typeface="Microsoft Sans Serif" pitchFamily="34" charset="0"/>
              <a:cs typeface="Microsoft Sans Serif" pitchFamily="34" charset="0"/>
            </a:endParaRPr>
          </a:p>
        </p:txBody>
      </p:sp>
      <p:sp>
        <p:nvSpPr>
          <p:cNvPr id="21" name="Chevron 20"/>
          <p:cNvSpPr/>
          <p:nvPr/>
        </p:nvSpPr>
        <p:spPr>
          <a:xfrm flipH="1">
            <a:off x="3643313"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توقيع الصفقة</a:t>
            </a:r>
            <a:endParaRPr lang="ar-SA" sz="1000" b="1" dirty="0">
              <a:solidFill>
                <a:schemeClr val="bg1">
                  <a:lumMod val="75000"/>
                </a:schemeClr>
              </a:solidFill>
              <a:latin typeface="Microsoft Sans Serif" pitchFamily="34" charset="0"/>
              <a:cs typeface="Microsoft Sans Serif" pitchFamily="34" charset="0"/>
            </a:endParaRPr>
          </a:p>
        </p:txBody>
      </p:sp>
      <p:sp>
        <p:nvSpPr>
          <p:cNvPr id="22" name="Chevron 21"/>
          <p:cNvSpPr/>
          <p:nvPr/>
        </p:nvSpPr>
        <p:spPr>
          <a:xfrm flipH="1">
            <a:off x="1413766" y="69092"/>
            <a:ext cx="2269418" cy="346293"/>
          </a:xfrm>
          <a:prstGeom prst="chevron">
            <a:avLst/>
          </a:prstGeom>
          <a:solidFill>
            <a:srgbClr val="0080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93502" tIns="46752" rIns="93502" bIns="46752" anchor="ctr"/>
          <a:lstStyle/>
          <a:p>
            <a:pPr algn="ctr" fontAlgn="auto">
              <a:spcAft>
                <a:spcPts val="0"/>
              </a:spcAft>
              <a:defRPr/>
            </a:pPr>
            <a:r>
              <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التنفيذ</a:t>
            </a:r>
            <a:r>
              <a:rPr lang="ar-M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 والتتبع</a:t>
            </a:r>
            <a:endPar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23" name="Chevron 22"/>
          <p:cNvSpPr/>
          <p:nvPr/>
        </p:nvSpPr>
        <p:spPr>
          <a:xfrm flipH="1">
            <a:off x="65088"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الأداء</a:t>
            </a:r>
            <a:endParaRPr lang="fr-FR" sz="1000" b="1" dirty="0">
              <a:solidFill>
                <a:schemeClr val="bg1">
                  <a:lumMod val="75000"/>
                </a:schemeClr>
              </a:solidFill>
              <a:latin typeface="Microsoft Sans Serif" pitchFamily="34" charset="0"/>
              <a:cs typeface="Microsoft Sans Serif" pitchFamily="34" charset="0"/>
            </a:endParaRPr>
          </a:p>
        </p:txBody>
      </p:sp>
      <p:sp>
        <p:nvSpPr>
          <p:cNvPr id="24" name="Chevron 23"/>
          <p:cNvSpPr/>
          <p:nvPr/>
        </p:nvSpPr>
        <p:spPr>
          <a:xfrm flipH="1">
            <a:off x="4929188"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اختيار نائل الصفقة</a:t>
            </a:r>
            <a:endParaRPr lang="fr-FR" sz="1000" b="1" dirty="0">
              <a:solidFill>
                <a:schemeClr val="bg1">
                  <a:lumMod val="75000"/>
                </a:schemeClr>
              </a:solidFill>
              <a:latin typeface="Microsoft Sans Serif" pitchFamily="34" charset="0"/>
              <a:cs typeface="Microsoft Sans Serif" pitchFamily="34" charset="0"/>
            </a:endParaRPr>
          </a:p>
        </p:txBody>
      </p:sp>
      <p:sp>
        <p:nvSpPr>
          <p:cNvPr id="25" name="Chevron 24"/>
          <p:cNvSpPr/>
          <p:nvPr/>
        </p:nvSpPr>
        <p:spPr>
          <a:xfrm flipH="1">
            <a:off x="65088" y="485775"/>
            <a:ext cx="9012237" cy="346075"/>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MA" sz="1400" b="1" dirty="0">
                <a:solidFill>
                  <a:schemeClr val="bg1"/>
                </a:solidFill>
                <a:latin typeface="Bookman Old Style" pitchFamily="18" charset="0"/>
                <a:ea typeface="ＭＳ Ｐゴシック" pitchFamily="-84" charset="-128"/>
                <a:cs typeface="Arial" pitchFamily="34" charset="0"/>
              </a:rPr>
              <a:t>رفع التقارير و</a:t>
            </a:r>
            <a:r>
              <a:rPr lang="ar-SA" sz="1400" b="1" dirty="0">
                <a:solidFill>
                  <a:schemeClr val="bg1"/>
                </a:solidFill>
                <a:latin typeface="Bookman Old Style" pitchFamily="18" charset="0"/>
                <a:ea typeface="ＭＳ Ｐゴシック" pitchFamily="-84" charset="-128"/>
                <a:cs typeface="Arial" pitchFamily="34" charset="0"/>
              </a:rPr>
              <a:t>التقييم والافتحاص</a:t>
            </a:r>
          </a:p>
        </p:txBody>
      </p:sp>
      <p:sp>
        <p:nvSpPr>
          <p:cNvPr id="26" name="Chevron 25"/>
          <p:cNvSpPr/>
          <p:nvPr/>
        </p:nvSpPr>
        <p:spPr>
          <a:xfrm flipH="1">
            <a:off x="7643813" y="69850"/>
            <a:ext cx="1433512"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التعبير عن </a:t>
            </a:r>
            <a:r>
              <a:rPr lang="ar-SA" sz="1000" b="1" dirty="0">
                <a:solidFill>
                  <a:schemeClr val="bg1">
                    <a:lumMod val="75000"/>
                  </a:schemeClr>
                </a:solidFill>
                <a:latin typeface="Microsoft Sans Serif" pitchFamily="34" charset="0"/>
                <a:cs typeface="Microsoft Sans Serif" pitchFamily="34" charset="0"/>
              </a:rPr>
              <a:t>الحاج</a:t>
            </a:r>
            <a:r>
              <a:rPr lang="ar-MA" sz="1000" b="1" dirty="0">
                <a:solidFill>
                  <a:schemeClr val="bg1">
                    <a:lumMod val="75000"/>
                  </a:schemeClr>
                </a:solidFill>
                <a:latin typeface="Microsoft Sans Serif" pitchFamily="34" charset="0"/>
                <a:cs typeface="Microsoft Sans Serif" pitchFamily="34" charset="0"/>
              </a:rPr>
              <a:t>ي</a:t>
            </a:r>
            <a:r>
              <a:rPr lang="ar-SA" sz="1000" b="1" dirty="0">
                <a:solidFill>
                  <a:schemeClr val="bg1">
                    <a:lumMod val="75000"/>
                  </a:schemeClr>
                </a:solidFill>
                <a:latin typeface="Microsoft Sans Serif" pitchFamily="34" charset="0"/>
                <a:cs typeface="Microsoft Sans Serif" pitchFamily="34" charset="0"/>
              </a:rPr>
              <a:t>ات</a:t>
            </a:r>
            <a:endParaRPr lang="fr-FR" sz="1000" b="1" dirty="0">
              <a:solidFill>
                <a:schemeClr val="bg1">
                  <a:lumMod val="75000"/>
                </a:schemeClr>
              </a:solidFill>
              <a:latin typeface="Microsoft Sans Serif" pitchFamily="34" charset="0"/>
              <a:cs typeface="Microsoft Sans Serif" pitchFamily="34" charset="0"/>
            </a:endParaRPr>
          </a:p>
        </p:txBody>
      </p:sp>
      <p:sp>
        <p:nvSpPr>
          <p:cNvPr id="63501" name="Slide Number Placeholder 2"/>
          <p:cNvSpPr>
            <a:spLocks noGrp="1"/>
          </p:cNvSpPr>
          <p:nvPr>
            <p:ph type="sldNum" sz="quarter" idx="10"/>
          </p:nvPr>
        </p:nvSpPr>
        <p:spPr bwMode="auto">
          <a:solidFill>
            <a:srgbClr val="008000"/>
          </a:solidFill>
          <a:ln>
            <a:miter lim="800000"/>
            <a:headEnd/>
            <a:tailEnd/>
          </a:ln>
        </p:spPr>
        <p:txBody>
          <a:bodyPr wrap="square" numCol="1" anchorCtr="0" compatLnSpc="1">
            <a:prstTxWarp prst="textNoShape">
              <a:avLst/>
            </a:prstTxWarp>
          </a:bodyPr>
          <a:lstStyle/>
          <a:p>
            <a:pPr fontAlgn="base">
              <a:spcBef>
                <a:spcPct val="0"/>
              </a:spcBef>
              <a:spcAft>
                <a:spcPct val="0"/>
              </a:spcAft>
              <a:defRPr/>
            </a:pPr>
            <a:fld id="{A6E258C3-F603-48FA-B019-49ABE7E4C007}" type="slidenum">
              <a:rPr lang="fr-FR" smtClean="0"/>
              <a:pPr fontAlgn="base">
                <a:spcBef>
                  <a:spcPct val="0"/>
                </a:spcBef>
                <a:spcAft>
                  <a:spcPct val="0"/>
                </a:spcAft>
                <a:defRPr/>
              </a:pPr>
              <a:t>17</a:t>
            </a:fld>
            <a:endParaRPr lang="fr-FR"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H="1">
            <a:off x="785813" y="900113"/>
            <a:ext cx="7969250" cy="115728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rtl="1" fontAlgn="auto">
              <a:spcBef>
                <a:spcPts val="0"/>
              </a:spcBef>
              <a:spcAft>
                <a:spcPts val="0"/>
              </a:spcAft>
              <a:defRPr/>
            </a:pPr>
            <a:endParaRPr lang="ar-SA" sz="1700" dirty="0">
              <a:solidFill>
                <a:schemeClr val="tx1"/>
              </a:solidFill>
              <a:latin typeface="Microsoft Sans Serif" pitchFamily="34" charset="0"/>
              <a:cs typeface="Microsoft Sans Serif" pitchFamily="34" charset="0"/>
            </a:endParaRPr>
          </a:p>
          <a:p>
            <a:pPr algn="r" rtl="1" fontAlgn="auto">
              <a:spcBef>
                <a:spcPts val="0"/>
              </a:spcBef>
              <a:spcAft>
                <a:spcPts val="0"/>
              </a:spcAft>
              <a:defRPr/>
            </a:pPr>
            <a:r>
              <a:rPr lang="ar-MA" sz="1700" dirty="0">
                <a:solidFill>
                  <a:schemeClr val="tx1"/>
                </a:solidFill>
                <a:latin typeface="Microsoft Sans Serif" pitchFamily="34" charset="0"/>
                <a:cs typeface="Microsoft Sans Serif" pitchFamily="34" charset="0"/>
              </a:rPr>
              <a:t>يبقى </a:t>
            </a:r>
            <a:r>
              <a:rPr lang="ar-SA" sz="1700" dirty="0">
                <a:solidFill>
                  <a:schemeClr val="tx1"/>
                </a:solidFill>
                <a:latin typeface="Microsoft Sans Serif" pitchFamily="34" charset="0"/>
                <a:cs typeface="Microsoft Sans Serif" pitchFamily="34" charset="0"/>
              </a:rPr>
              <a:t>نجاح أي مشروع رهين</a:t>
            </a:r>
            <a:r>
              <a:rPr lang="ar-MA" sz="1700" dirty="0">
                <a:solidFill>
                  <a:schemeClr val="tx1"/>
                </a:solidFill>
                <a:latin typeface="Microsoft Sans Serif" pitchFamily="34" charset="0"/>
                <a:cs typeface="Microsoft Sans Serif" pitchFamily="34" charset="0"/>
              </a:rPr>
              <a:t>ا</a:t>
            </a:r>
            <a:r>
              <a:rPr lang="ar-SA" sz="1700" dirty="0">
                <a:solidFill>
                  <a:schemeClr val="tx1"/>
                </a:solidFill>
                <a:latin typeface="Microsoft Sans Serif" pitchFamily="34" charset="0"/>
                <a:cs typeface="Microsoft Sans Serif" pitchFamily="34" charset="0"/>
              </a:rPr>
              <a:t> </a:t>
            </a:r>
            <a:r>
              <a:rPr lang="ar-SA" sz="1700" b="1" dirty="0">
                <a:solidFill>
                  <a:schemeClr val="tx1"/>
                </a:solidFill>
                <a:latin typeface="Microsoft Sans Serif" pitchFamily="34" charset="0"/>
                <a:cs typeface="Microsoft Sans Serif" pitchFamily="34" charset="0"/>
              </a:rPr>
              <a:t>بتخطيط محكم </a:t>
            </a:r>
            <a:r>
              <a:rPr lang="ar-SA" sz="1700" dirty="0">
                <a:solidFill>
                  <a:schemeClr val="tx1"/>
                </a:solidFill>
                <a:latin typeface="Microsoft Sans Serif" pitchFamily="34" charset="0"/>
                <a:cs typeface="Microsoft Sans Serif" pitchFamily="34" charset="0"/>
              </a:rPr>
              <a:t>و</a:t>
            </a:r>
            <a:r>
              <a:rPr lang="ar-MA" sz="1700" b="1" dirty="0">
                <a:solidFill>
                  <a:schemeClr val="tx1"/>
                </a:solidFill>
                <a:latin typeface="Microsoft Sans Serif" pitchFamily="34" charset="0"/>
                <a:cs typeface="Microsoft Sans Serif" pitchFamily="34" charset="0"/>
              </a:rPr>
              <a:t>تن</a:t>
            </a:r>
            <a:r>
              <a:rPr lang="ar-SA" sz="1700" b="1" dirty="0">
                <a:solidFill>
                  <a:schemeClr val="tx1"/>
                </a:solidFill>
                <a:latin typeface="Microsoft Sans Serif" pitchFamily="34" charset="0"/>
                <a:cs typeface="Microsoft Sans Serif" pitchFamily="34" charset="0"/>
              </a:rPr>
              <a:t>ظيم جيد </a:t>
            </a:r>
            <a:r>
              <a:rPr lang="ar-SA" sz="1700" dirty="0">
                <a:solidFill>
                  <a:schemeClr val="tx1"/>
                </a:solidFill>
                <a:latin typeface="Microsoft Sans Serif" pitchFamily="34" charset="0"/>
                <a:cs typeface="Microsoft Sans Serif" pitchFamily="34" charset="0"/>
              </a:rPr>
              <a:t>لمختلف المتدخل</a:t>
            </a:r>
            <a:r>
              <a:rPr lang="ar-MA" sz="1700" dirty="0">
                <a:solidFill>
                  <a:schemeClr val="tx1"/>
                </a:solidFill>
                <a:latin typeface="Microsoft Sans Serif" pitchFamily="34" charset="0"/>
                <a:cs typeface="Microsoft Sans Serif" pitchFamily="34" charset="0"/>
              </a:rPr>
              <a:t>ين</a:t>
            </a:r>
            <a:endParaRPr lang="ar-SA" sz="1700" dirty="0">
              <a:solidFill>
                <a:schemeClr val="tx1"/>
              </a:solidFill>
              <a:latin typeface="Microsoft Sans Serif" pitchFamily="34" charset="0"/>
              <a:cs typeface="Microsoft Sans Serif" pitchFamily="34" charset="0"/>
            </a:endParaRPr>
          </a:p>
          <a:p>
            <a:pPr algn="r" rtl="1" fontAlgn="auto">
              <a:spcBef>
                <a:spcPts val="0"/>
              </a:spcBef>
              <a:spcAft>
                <a:spcPts val="0"/>
              </a:spcAft>
              <a:defRPr/>
            </a:pPr>
            <a:r>
              <a:rPr lang="ar-SA" sz="1700" dirty="0">
                <a:solidFill>
                  <a:schemeClr val="tx1"/>
                </a:solidFill>
                <a:latin typeface="Microsoft Sans Serif" pitchFamily="34" charset="0"/>
                <a:cs typeface="Microsoft Sans Serif" pitchFamily="34" charset="0"/>
              </a:rPr>
              <a:t/>
            </a:r>
            <a:br>
              <a:rPr lang="ar-SA" sz="1700" dirty="0">
                <a:solidFill>
                  <a:schemeClr val="tx1"/>
                </a:solidFill>
                <a:latin typeface="Microsoft Sans Serif" pitchFamily="34" charset="0"/>
                <a:cs typeface="Microsoft Sans Serif" pitchFamily="34" charset="0"/>
              </a:rPr>
            </a:br>
            <a:r>
              <a:rPr lang="ar-MA" sz="1700" dirty="0">
                <a:solidFill>
                  <a:schemeClr val="tx1"/>
                </a:solidFill>
                <a:latin typeface="Microsoft Sans Serif" pitchFamily="34" charset="0"/>
                <a:cs typeface="Microsoft Sans Serif" pitchFamily="34" charset="0"/>
              </a:rPr>
              <a:t>يمر كل </a:t>
            </a:r>
            <a:r>
              <a:rPr lang="ar-SA" sz="1700" dirty="0">
                <a:solidFill>
                  <a:schemeClr val="tx1"/>
                </a:solidFill>
                <a:latin typeface="Microsoft Sans Serif" pitchFamily="34" charset="0"/>
                <a:cs typeface="Microsoft Sans Serif" pitchFamily="34" charset="0"/>
              </a:rPr>
              <a:t>مشروع</a:t>
            </a:r>
            <a:r>
              <a:rPr lang="ar-MA" sz="1700" dirty="0">
                <a:solidFill>
                  <a:schemeClr val="tx1"/>
                </a:solidFill>
                <a:latin typeface="Microsoft Sans Serif" pitchFamily="34" charset="0"/>
                <a:cs typeface="Microsoft Sans Serif" pitchFamily="34" charset="0"/>
              </a:rPr>
              <a:t> عبر </a:t>
            </a:r>
            <a:r>
              <a:rPr lang="ar-SA" sz="1700" dirty="0">
                <a:solidFill>
                  <a:schemeClr val="tx1"/>
                </a:solidFill>
                <a:latin typeface="Microsoft Sans Serif" pitchFamily="34" charset="0"/>
                <a:cs typeface="Microsoft Sans Serif" pitchFamily="34" charset="0"/>
              </a:rPr>
              <a:t>ثلاث مراحل رئيسية</a:t>
            </a:r>
            <a:r>
              <a:rPr lang="ar-MA" sz="1700" dirty="0">
                <a:solidFill>
                  <a:schemeClr val="tx1"/>
                </a:solidFill>
                <a:latin typeface="Microsoft Sans Serif" pitchFamily="34" charset="0"/>
                <a:cs typeface="Microsoft Sans Serif" pitchFamily="34" charset="0"/>
              </a:rPr>
              <a:t> </a:t>
            </a:r>
            <a:r>
              <a:rPr lang="ar-SA" sz="1700" dirty="0">
                <a:solidFill>
                  <a:schemeClr val="tx1"/>
                </a:solidFill>
                <a:latin typeface="Microsoft Sans Serif" pitchFamily="34" charset="0"/>
                <a:cs typeface="Microsoft Sans Serif" pitchFamily="34" charset="0"/>
              </a:rPr>
              <a:t>:</a:t>
            </a:r>
            <a:endParaRPr lang="fr-FR" sz="1700" dirty="0">
              <a:solidFill>
                <a:schemeClr val="tx1"/>
              </a:solidFill>
              <a:latin typeface="Microsoft Sans Serif" pitchFamily="34" charset="0"/>
              <a:cs typeface="Microsoft Sans Serif" pitchFamily="34" charset="0"/>
            </a:endParaRPr>
          </a:p>
        </p:txBody>
      </p:sp>
      <p:sp>
        <p:nvSpPr>
          <p:cNvPr id="47" name="Chevron 46"/>
          <p:cNvSpPr/>
          <p:nvPr/>
        </p:nvSpPr>
        <p:spPr>
          <a:xfrm flipH="1">
            <a:off x="65088" y="485775"/>
            <a:ext cx="9012237" cy="346075"/>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MA" sz="1400" b="1" dirty="0">
                <a:solidFill>
                  <a:schemeClr val="bg1"/>
                </a:solidFill>
                <a:latin typeface="Bookman Old Style" pitchFamily="18" charset="0"/>
                <a:ea typeface="ＭＳ Ｐゴシック" pitchFamily="-84" charset="-128"/>
                <a:cs typeface="Arial" pitchFamily="34" charset="0"/>
              </a:rPr>
              <a:t>رفع التقارير و</a:t>
            </a:r>
            <a:r>
              <a:rPr lang="ar-SA" sz="1400" b="1" dirty="0">
                <a:solidFill>
                  <a:schemeClr val="bg1"/>
                </a:solidFill>
                <a:latin typeface="Bookman Old Style" pitchFamily="18" charset="0"/>
                <a:ea typeface="ＭＳ Ｐゴシック" pitchFamily="-84" charset="-128"/>
                <a:cs typeface="Arial" pitchFamily="34" charset="0"/>
              </a:rPr>
              <a:t>التقييم والافتحاص</a:t>
            </a:r>
          </a:p>
        </p:txBody>
      </p:sp>
      <p:sp>
        <p:nvSpPr>
          <p:cNvPr id="50" name="Rectangle 49"/>
          <p:cNvSpPr/>
          <p:nvPr/>
        </p:nvSpPr>
        <p:spPr>
          <a:xfrm>
            <a:off x="95250" y="2182813"/>
            <a:ext cx="2592388" cy="760412"/>
          </a:xfrm>
          <a:prstGeom prst="rect">
            <a:avLst/>
          </a:prstGeom>
          <a:solidFill>
            <a:schemeClr val="accent3">
              <a:lumMod val="40000"/>
              <a:lumOff val="60000"/>
            </a:schemeClr>
          </a:solidFill>
          <a:ln w="12700">
            <a:solidFill>
              <a:schemeClr val="bg2">
                <a:lumMod val="25000"/>
              </a:schemeClr>
            </a:solidFill>
            <a:miter lim="800000"/>
            <a:headEnd/>
            <a:tailEnd/>
          </a:ln>
          <a:effectLst>
            <a:outerShdw blurRad="50800" dist="38100" dir="2700000" algn="tl" rotWithShape="0">
              <a:prstClr val="black">
                <a:alpha val="40000"/>
              </a:prstClr>
            </a:outerShdw>
          </a:effectLst>
        </p:spPr>
        <p:txBody>
          <a:bodyPr lIns="93502" tIns="46752" rIns="93502" bIns="46752" anchor="ctr"/>
          <a:lstStyle/>
          <a:p>
            <a:pPr algn="ctr">
              <a:spcAft>
                <a:spcPts val="0"/>
              </a:spcAft>
              <a:defRPr/>
            </a:pPr>
            <a:r>
              <a:rPr lang="ar-SA" sz="1500" b="1" dirty="0">
                <a:latin typeface="Microsoft Sans Serif" pitchFamily="34" charset="0"/>
                <a:ea typeface="Arial" pitchFamily="34" charset="0"/>
                <a:cs typeface="Microsoft Sans Serif" pitchFamily="34" charset="0"/>
              </a:rPr>
              <a:t>مرحلة إنهاء </a:t>
            </a:r>
            <a:r>
              <a:rPr lang="ar-MA" sz="1500" b="1" dirty="0">
                <a:latin typeface="Microsoft Sans Serif" pitchFamily="34" charset="0"/>
                <a:ea typeface="Arial" pitchFamily="34" charset="0"/>
                <a:cs typeface="Microsoft Sans Serif" pitchFamily="34" charset="0"/>
              </a:rPr>
              <a:t>المشروع و نفقاته</a:t>
            </a:r>
            <a:endParaRPr lang="ar-SA" sz="1500" b="1" dirty="0">
              <a:latin typeface="Microsoft Sans Serif" pitchFamily="34" charset="0"/>
              <a:ea typeface="Arial" pitchFamily="34" charset="0"/>
              <a:cs typeface="Microsoft Sans Serif" pitchFamily="34" charset="0"/>
            </a:endParaRPr>
          </a:p>
        </p:txBody>
      </p:sp>
      <p:sp>
        <p:nvSpPr>
          <p:cNvPr id="51" name="Rectangle 50"/>
          <p:cNvSpPr/>
          <p:nvPr/>
        </p:nvSpPr>
        <p:spPr>
          <a:xfrm>
            <a:off x="95250" y="2944813"/>
            <a:ext cx="2592388" cy="2389187"/>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just" rtl="1" fontAlgn="auto">
              <a:lnSpc>
                <a:spcPct val="150000"/>
              </a:lnSpc>
              <a:spcBef>
                <a:spcPts val="0"/>
              </a:spcBef>
              <a:spcAft>
                <a:spcPts val="0"/>
              </a:spcAft>
              <a:defRPr/>
            </a:pPr>
            <a:r>
              <a:rPr lang="ar-SA" sz="1100" dirty="0">
                <a:solidFill>
                  <a:schemeClr val="tx1"/>
                </a:solidFill>
                <a:latin typeface="Microsoft Sans Serif" pitchFamily="34" charset="0"/>
                <a:cs typeface="Microsoft Sans Serif" pitchFamily="34" charset="0"/>
              </a:rPr>
              <a:t>لا تقل أهمية عن </a:t>
            </a:r>
            <a:r>
              <a:rPr lang="ar-MA" sz="1100" dirty="0">
                <a:solidFill>
                  <a:schemeClr val="tx1"/>
                </a:solidFill>
                <a:latin typeface="Microsoft Sans Serif" pitchFamily="34" charset="0"/>
                <a:cs typeface="Microsoft Sans Serif" pitchFamily="34" charset="0"/>
              </a:rPr>
              <a:t>المرحلتين الأولتين، ويتم خلالها</a:t>
            </a:r>
            <a:r>
              <a:rPr lang="fr-FR" sz="1100" dirty="0">
                <a:solidFill>
                  <a:schemeClr val="tx1"/>
                </a:solidFill>
                <a:latin typeface="Microsoft Sans Serif" pitchFamily="34" charset="0"/>
                <a:cs typeface="Microsoft Sans Serif" pitchFamily="34" charset="0"/>
              </a:rPr>
              <a:t> </a:t>
            </a:r>
            <a:r>
              <a:rPr lang="ar-MA" sz="1100" dirty="0">
                <a:solidFill>
                  <a:schemeClr val="tx1"/>
                </a:solidFill>
                <a:latin typeface="Microsoft Sans Serif" pitchFamily="34" charset="0"/>
                <a:cs typeface="Microsoft Sans Serif" pitchFamily="34" charset="0"/>
              </a:rPr>
              <a:t>:</a:t>
            </a:r>
            <a:endParaRPr lang="ar-SA" sz="1100" dirty="0">
              <a:solidFill>
                <a:schemeClr val="tx1"/>
              </a:solidFill>
              <a:latin typeface="Microsoft Sans Serif" pitchFamily="34" charset="0"/>
              <a:cs typeface="Microsoft Sans Serif" pitchFamily="34" charset="0"/>
            </a:endParaRPr>
          </a:p>
          <a:p>
            <a:pPr marL="238093" indent="-158728" algn="just" rtl="1" fontAlgn="auto">
              <a:lnSpc>
                <a:spcPct val="150000"/>
              </a:lnSpc>
              <a:spcBef>
                <a:spcPts val="0"/>
              </a:spcBef>
              <a:spcAft>
                <a:spcPts val="0"/>
              </a:spcAft>
              <a:buClr>
                <a:srgbClr val="004E76"/>
              </a:buClr>
              <a:buFont typeface="Wingdings" pitchFamily="2" charset="2"/>
              <a:buChar char="q"/>
              <a:defRPr/>
            </a:pPr>
            <a:r>
              <a:rPr lang="ar-MA" sz="1100" b="1" dirty="0">
                <a:solidFill>
                  <a:schemeClr val="tx1"/>
                </a:solidFill>
                <a:latin typeface="Microsoft Sans Serif" pitchFamily="34" charset="0"/>
                <a:cs typeface="Microsoft Sans Serif" pitchFamily="34" charset="0"/>
              </a:rPr>
              <a:t> إنهاء الصفقة </a:t>
            </a:r>
            <a:r>
              <a:rPr lang="ar-MA" sz="1100" dirty="0">
                <a:solidFill>
                  <a:schemeClr val="tx1"/>
                </a:solidFill>
                <a:latin typeface="Microsoft Sans Serif" pitchFamily="34" charset="0"/>
                <a:cs typeface="Microsoft Sans Serif" pitchFamily="34" charset="0"/>
              </a:rPr>
              <a:t>من خلال </a:t>
            </a:r>
            <a:r>
              <a:rPr lang="ar-SA" sz="1100" dirty="0">
                <a:solidFill>
                  <a:schemeClr val="tx1"/>
                </a:solidFill>
                <a:latin typeface="Microsoft Sans Serif" pitchFamily="34" charset="0"/>
                <a:cs typeface="Microsoft Sans Serif" pitchFamily="34" charset="0"/>
              </a:rPr>
              <a:t>الاستلام النهائي </a:t>
            </a:r>
            <a:r>
              <a:rPr lang="ar-MA" sz="1100" dirty="0">
                <a:solidFill>
                  <a:schemeClr val="tx1"/>
                </a:solidFill>
                <a:latin typeface="Microsoft Sans Serif" pitchFamily="34" charset="0"/>
                <a:cs typeface="Microsoft Sans Serif" pitchFamily="34" charset="0"/>
              </a:rPr>
              <a:t>للأعمال </a:t>
            </a:r>
          </a:p>
          <a:p>
            <a:pPr marL="238093" indent="-158728" algn="just" rtl="1" fontAlgn="auto">
              <a:lnSpc>
                <a:spcPct val="150000"/>
              </a:lnSpc>
              <a:spcBef>
                <a:spcPts val="0"/>
              </a:spcBef>
              <a:spcAft>
                <a:spcPts val="0"/>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 </a:t>
            </a:r>
            <a:r>
              <a:rPr lang="ar-SA" sz="1100" dirty="0">
                <a:solidFill>
                  <a:schemeClr val="tx1"/>
                </a:solidFill>
                <a:latin typeface="Microsoft Sans Serif" pitchFamily="34" charset="0"/>
                <a:cs typeface="Microsoft Sans Serif" pitchFamily="34" charset="0"/>
              </a:rPr>
              <a:t>إعداد </a:t>
            </a:r>
            <a:r>
              <a:rPr lang="ar-MA" sz="1100" b="1" dirty="0">
                <a:solidFill>
                  <a:schemeClr val="tx1"/>
                </a:solidFill>
                <a:latin typeface="Microsoft Sans Serif" pitchFamily="34" charset="0"/>
                <a:cs typeface="Microsoft Sans Serif" pitchFamily="34" charset="0"/>
              </a:rPr>
              <a:t>تقرير انتهاء تنفيذ الصفقة </a:t>
            </a:r>
            <a:r>
              <a:rPr lang="ar-MA" sz="1100" dirty="0">
                <a:solidFill>
                  <a:schemeClr val="tx1"/>
                </a:solidFill>
                <a:latin typeface="Microsoft Sans Serif" pitchFamily="34" charset="0"/>
                <a:cs typeface="Microsoft Sans Serif" pitchFamily="34" charset="0"/>
              </a:rPr>
              <a:t>الذي يمكن من ترصيد جميع الدروس المستفادة من المشروع</a:t>
            </a:r>
            <a:endParaRPr lang="ar-SA" sz="1100" dirty="0">
              <a:solidFill>
                <a:schemeClr val="tx1"/>
              </a:solidFill>
              <a:latin typeface="Microsoft Sans Serif" pitchFamily="34" charset="0"/>
              <a:cs typeface="Microsoft Sans Serif" pitchFamily="34" charset="0"/>
            </a:endParaRPr>
          </a:p>
        </p:txBody>
      </p:sp>
      <p:sp>
        <p:nvSpPr>
          <p:cNvPr id="52" name="Rectangle 51"/>
          <p:cNvSpPr/>
          <p:nvPr/>
        </p:nvSpPr>
        <p:spPr>
          <a:xfrm>
            <a:off x="6286500" y="2182813"/>
            <a:ext cx="2751138" cy="760412"/>
          </a:xfrm>
          <a:prstGeom prst="rect">
            <a:avLst/>
          </a:prstGeom>
          <a:solidFill>
            <a:schemeClr val="accent3">
              <a:lumMod val="40000"/>
              <a:lumOff val="60000"/>
            </a:schemeClr>
          </a:solidFill>
          <a:ln w="12700">
            <a:solidFill>
              <a:schemeClr val="bg2">
                <a:lumMod val="25000"/>
              </a:schemeClr>
            </a:solidFill>
            <a:miter lim="800000"/>
            <a:headEnd/>
            <a:tailEnd/>
          </a:ln>
          <a:effectLst>
            <a:outerShdw blurRad="50800" dist="38100" dir="2700000" algn="tl" rotWithShape="0">
              <a:prstClr val="black">
                <a:alpha val="40000"/>
              </a:prstClr>
            </a:outerShdw>
          </a:effectLst>
        </p:spPr>
        <p:txBody>
          <a:bodyPr lIns="93502" tIns="46752" rIns="93502" bIns="46752" anchor="ctr"/>
          <a:lstStyle/>
          <a:p>
            <a:pPr algn="ctr" rtl="1">
              <a:spcAft>
                <a:spcPts val="0"/>
              </a:spcAft>
              <a:defRPr/>
            </a:pPr>
            <a:r>
              <a:rPr lang="ar-MA" sz="1500" b="1" dirty="0">
                <a:latin typeface="Microsoft Sans Serif" pitchFamily="34" charset="0"/>
                <a:ea typeface="Arial" pitchFamily="34" charset="0"/>
                <a:cs typeface="Microsoft Sans Serif" pitchFamily="34" charset="0"/>
              </a:rPr>
              <a:t>مرحلة التهيئة وانطلاق المشروع و نفقاته</a:t>
            </a:r>
            <a:endParaRPr lang="ar-SA" sz="1500" b="1" dirty="0">
              <a:latin typeface="Microsoft Sans Serif" pitchFamily="34" charset="0"/>
              <a:ea typeface="Arial" pitchFamily="34" charset="0"/>
              <a:cs typeface="Microsoft Sans Serif" pitchFamily="34" charset="0"/>
            </a:endParaRPr>
          </a:p>
        </p:txBody>
      </p:sp>
      <p:sp>
        <p:nvSpPr>
          <p:cNvPr id="56" name="Rectangle 55"/>
          <p:cNvSpPr/>
          <p:nvPr/>
        </p:nvSpPr>
        <p:spPr>
          <a:xfrm>
            <a:off x="6286500" y="2949575"/>
            <a:ext cx="2755900" cy="2389188"/>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just" rtl="1" fontAlgn="auto">
              <a:lnSpc>
                <a:spcPct val="150000"/>
              </a:lnSpc>
              <a:spcBef>
                <a:spcPts val="0"/>
              </a:spcBef>
              <a:spcAft>
                <a:spcPts val="0"/>
              </a:spcAft>
              <a:defRPr/>
            </a:pPr>
            <a:r>
              <a:rPr lang="ar-SA" sz="1100" dirty="0">
                <a:solidFill>
                  <a:schemeClr val="tx1"/>
                </a:solidFill>
                <a:latin typeface="Microsoft Sans Serif" pitchFamily="34" charset="0"/>
                <a:cs typeface="Microsoft Sans Serif" pitchFamily="34" charset="0"/>
              </a:rPr>
              <a:t>مرحلة حاسمة لنجاح المشروع</a:t>
            </a:r>
            <a:r>
              <a:rPr lang="ar-MA" sz="1100" dirty="0">
                <a:solidFill>
                  <a:schemeClr val="tx1"/>
                </a:solidFill>
                <a:latin typeface="Microsoft Sans Serif" pitchFamily="34" charset="0"/>
                <a:cs typeface="Microsoft Sans Serif" pitchFamily="34" charset="0"/>
              </a:rPr>
              <a:t> تمكن أساسا من</a:t>
            </a:r>
            <a:r>
              <a:rPr lang="fr-FR" sz="1100" dirty="0">
                <a:solidFill>
                  <a:schemeClr val="tx1"/>
                </a:solidFill>
                <a:latin typeface="Microsoft Sans Serif" pitchFamily="34" charset="0"/>
                <a:cs typeface="Microsoft Sans Serif" pitchFamily="34" charset="0"/>
              </a:rPr>
              <a:t> </a:t>
            </a:r>
            <a:r>
              <a:rPr lang="ar-MA" sz="1100" dirty="0">
                <a:solidFill>
                  <a:schemeClr val="tx1"/>
                </a:solidFill>
                <a:latin typeface="Microsoft Sans Serif" pitchFamily="34" charset="0"/>
                <a:cs typeface="Microsoft Sans Serif" pitchFamily="34" charset="0"/>
              </a:rPr>
              <a:t>:</a:t>
            </a:r>
            <a:endParaRPr lang="ar-SA" sz="1100" dirty="0">
              <a:solidFill>
                <a:schemeClr val="tx1"/>
              </a:solidFill>
              <a:latin typeface="Microsoft Sans Serif" pitchFamily="34" charset="0"/>
              <a:cs typeface="Microsoft Sans Serif" pitchFamily="34" charset="0"/>
            </a:endParaRPr>
          </a:p>
          <a:p>
            <a:pPr marL="238093" indent="-158728" algn="just" rtl="1" fontAlgn="auto">
              <a:lnSpc>
                <a:spcPct val="150000"/>
              </a:lnSpc>
              <a:spcBef>
                <a:spcPts val="0"/>
              </a:spcBef>
              <a:spcAft>
                <a:spcPts val="0"/>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 </a:t>
            </a:r>
            <a:r>
              <a:rPr lang="ar-SA" sz="1100" dirty="0">
                <a:solidFill>
                  <a:schemeClr val="tx1"/>
                </a:solidFill>
                <a:latin typeface="Microsoft Sans Serif" pitchFamily="34" charset="0"/>
                <a:cs typeface="Microsoft Sans Serif" pitchFamily="34" charset="0"/>
              </a:rPr>
              <a:t>تحديد </a:t>
            </a:r>
            <a:r>
              <a:rPr lang="ar-SA" sz="1100" b="1" dirty="0">
                <a:solidFill>
                  <a:schemeClr val="tx1"/>
                </a:solidFill>
                <a:latin typeface="Microsoft Sans Serif" pitchFamily="34" charset="0"/>
                <a:cs typeface="Microsoft Sans Serif" pitchFamily="34" charset="0"/>
              </a:rPr>
              <a:t>الجدول</a:t>
            </a:r>
            <a:r>
              <a:rPr lang="ar-MA" sz="1100" b="1" dirty="0">
                <a:solidFill>
                  <a:schemeClr val="tx1"/>
                </a:solidFill>
                <a:latin typeface="Microsoft Sans Serif" pitchFamily="34" charset="0"/>
                <a:cs typeface="Microsoft Sans Serif" pitchFamily="34" charset="0"/>
              </a:rPr>
              <a:t>ة</a:t>
            </a:r>
            <a:r>
              <a:rPr lang="ar-SA" sz="1100" b="1" dirty="0">
                <a:solidFill>
                  <a:schemeClr val="tx1"/>
                </a:solidFill>
                <a:latin typeface="Microsoft Sans Serif" pitchFamily="34" charset="0"/>
                <a:cs typeface="Microsoft Sans Serif" pitchFamily="34" charset="0"/>
              </a:rPr>
              <a:t> الزمنية</a:t>
            </a:r>
          </a:p>
          <a:p>
            <a:pPr marL="238093" indent="-158728" algn="just" rtl="1" fontAlgn="auto">
              <a:lnSpc>
                <a:spcPct val="150000"/>
              </a:lnSpc>
              <a:spcBef>
                <a:spcPts val="0"/>
              </a:spcBef>
              <a:spcAft>
                <a:spcPts val="0"/>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 </a:t>
            </a:r>
            <a:r>
              <a:rPr lang="ar-SA" sz="1100" b="1" dirty="0">
                <a:solidFill>
                  <a:schemeClr val="tx1"/>
                </a:solidFill>
                <a:latin typeface="Microsoft Sans Serif" pitchFamily="34" charset="0"/>
                <a:cs typeface="Microsoft Sans Serif" pitchFamily="34" charset="0"/>
              </a:rPr>
              <a:t>تعبئة </a:t>
            </a:r>
            <a:r>
              <a:rPr lang="ar-MA" sz="1100" b="1" dirty="0">
                <a:solidFill>
                  <a:schemeClr val="tx1"/>
                </a:solidFill>
                <a:latin typeface="Microsoft Sans Serif" pitchFamily="34" charset="0"/>
                <a:cs typeface="Microsoft Sans Serif" pitchFamily="34" charset="0"/>
              </a:rPr>
              <a:t>الموارد البشرية اللازمة</a:t>
            </a:r>
            <a:endParaRPr lang="ar-SA" sz="1100" b="1" dirty="0">
              <a:solidFill>
                <a:schemeClr val="tx1"/>
              </a:solidFill>
              <a:latin typeface="Microsoft Sans Serif" pitchFamily="34" charset="0"/>
              <a:cs typeface="Microsoft Sans Serif" pitchFamily="34" charset="0"/>
            </a:endParaRPr>
          </a:p>
          <a:p>
            <a:pPr marL="238093" indent="-158728" algn="just" rtl="1" fontAlgn="auto">
              <a:lnSpc>
                <a:spcPct val="150000"/>
              </a:lnSpc>
              <a:spcBef>
                <a:spcPts val="0"/>
              </a:spcBef>
              <a:spcAft>
                <a:spcPts val="0"/>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 </a:t>
            </a:r>
            <a:r>
              <a:rPr lang="ar-MA" sz="1100" b="1" dirty="0">
                <a:solidFill>
                  <a:schemeClr val="tx1"/>
                </a:solidFill>
                <a:latin typeface="Microsoft Sans Serif" pitchFamily="34" charset="0"/>
                <a:cs typeface="Microsoft Sans Serif" pitchFamily="34" charset="0"/>
              </a:rPr>
              <a:t>توفير الموارد</a:t>
            </a:r>
            <a:r>
              <a:rPr lang="ar-MA" sz="1100" dirty="0">
                <a:solidFill>
                  <a:schemeClr val="tx1"/>
                </a:solidFill>
                <a:latin typeface="Microsoft Sans Serif" pitchFamily="34" charset="0"/>
                <a:cs typeface="Microsoft Sans Serif" pitchFamily="34" charset="0"/>
              </a:rPr>
              <a:t> المادية (تجهيزات، مواد أولية...)</a:t>
            </a:r>
            <a:endParaRPr lang="ar-SA" sz="1100" dirty="0">
              <a:solidFill>
                <a:schemeClr val="tx1"/>
              </a:solidFill>
              <a:latin typeface="Microsoft Sans Serif" pitchFamily="34" charset="0"/>
              <a:cs typeface="Microsoft Sans Serif" pitchFamily="34" charset="0"/>
            </a:endParaRPr>
          </a:p>
          <a:p>
            <a:pPr marL="238093" indent="-158728" algn="just" rtl="1" fontAlgn="auto">
              <a:lnSpc>
                <a:spcPct val="150000"/>
              </a:lnSpc>
              <a:spcBef>
                <a:spcPts val="0"/>
              </a:spcBef>
              <a:spcAft>
                <a:spcPts val="0"/>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 توفير </a:t>
            </a:r>
            <a:r>
              <a:rPr lang="ar-SA" sz="1100" b="1" dirty="0">
                <a:solidFill>
                  <a:schemeClr val="tx1"/>
                </a:solidFill>
                <a:latin typeface="Microsoft Sans Serif" pitchFamily="34" charset="0"/>
                <a:cs typeface="Microsoft Sans Serif" pitchFamily="34" charset="0"/>
              </a:rPr>
              <a:t>الشروط الأساسية قبل البدء </a:t>
            </a:r>
            <a:r>
              <a:rPr lang="ar-SA" sz="1100" dirty="0">
                <a:solidFill>
                  <a:schemeClr val="tx1"/>
                </a:solidFill>
                <a:latin typeface="Microsoft Sans Serif" pitchFamily="34" charset="0"/>
                <a:cs typeface="Microsoft Sans Serif" pitchFamily="34" charset="0"/>
              </a:rPr>
              <a:t>في تنفيذ </a:t>
            </a:r>
            <a:r>
              <a:rPr lang="ar-MA" sz="1100" dirty="0">
                <a:solidFill>
                  <a:schemeClr val="tx1"/>
                </a:solidFill>
                <a:latin typeface="Microsoft Sans Serif" pitchFamily="34" charset="0"/>
                <a:cs typeface="Microsoft Sans Serif" pitchFamily="34" charset="0"/>
              </a:rPr>
              <a:t>الصفقة </a:t>
            </a:r>
            <a:r>
              <a:rPr lang="ar-SA" sz="1100" dirty="0">
                <a:solidFill>
                  <a:schemeClr val="tx1"/>
                </a:solidFill>
                <a:latin typeface="Microsoft Sans Serif" pitchFamily="34" charset="0"/>
                <a:cs typeface="Microsoft Sans Serif" pitchFamily="34" charset="0"/>
              </a:rPr>
              <a:t>(</a:t>
            </a:r>
            <a:r>
              <a:rPr lang="ar-MA" sz="1100" dirty="0">
                <a:solidFill>
                  <a:schemeClr val="tx1"/>
                </a:solidFill>
                <a:latin typeface="Microsoft Sans Serif" pitchFamily="34" charset="0"/>
                <a:cs typeface="Microsoft Sans Serif" pitchFamily="34" charset="0"/>
              </a:rPr>
              <a:t>حساب بنكي، وثائق المحاسبة، تراخيص</a:t>
            </a:r>
            <a:r>
              <a:rPr lang="ar-SA" sz="1100" dirty="0">
                <a:solidFill>
                  <a:schemeClr val="tx1"/>
                </a:solidFill>
                <a:latin typeface="Microsoft Sans Serif" pitchFamily="34" charset="0"/>
                <a:cs typeface="Microsoft Sans Serif" pitchFamily="34" charset="0"/>
              </a:rPr>
              <a:t>...)</a:t>
            </a:r>
          </a:p>
        </p:txBody>
      </p:sp>
      <p:sp>
        <p:nvSpPr>
          <p:cNvPr id="57" name="Rectangle 56"/>
          <p:cNvSpPr/>
          <p:nvPr/>
        </p:nvSpPr>
        <p:spPr>
          <a:xfrm>
            <a:off x="2928938" y="2182813"/>
            <a:ext cx="3143250" cy="760412"/>
          </a:xfrm>
          <a:prstGeom prst="rect">
            <a:avLst/>
          </a:prstGeom>
          <a:solidFill>
            <a:schemeClr val="accent3">
              <a:lumMod val="40000"/>
              <a:lumOff val="60000"/>
            </a:schemeClr>
          </a:solidFill>
          <a:ln w="12700">
            <a:solidFill>
              <a:schemeClr val="bg2">
                <a:lumMod val="25000"/>
              </a:schemeClr>
            </a:solidFill>
            <a:miter lim="800000"/>
            <a:headEnd/>
            <a:tailEnd/>
          </a:ln>
          <a:effectLst>
            <a:outerShdw blurRad="50800" dist="38100" dir="2700000" algn="tl" rotWithShape="0">
              <a:prstClr val="black">
                <a:alpha val="40000"/>
              </a:prstClr>
            </a:outerShdw>
          </a:effectLst>
        </p:spPr>
        <p:txBody>
          <a:bodyPr lIns="93502" tIns="46752" rIns="93502" bIns="46752" anchor="ctr"/>
          <a:lstStyle/>
          <a:p>
            <a:pPr algn="ctr">
              <a:spcAft>
                <a:spcPts val="0"/>
              </a:spcAft>
              <a:defRPr/>
            </a:pPr>
            <a:r>
              <a:rPr lang="ar-MA" sz="1500" b="1" dirty="0">
                <a:latin typeface="Microsoft Sans Serif" pitchFamily="34" charset="0"/>
                <a:ea typeface="Arial" pitchFamily="34" charset="0"/>
                <a:cs typeface="Microsoft Sans Serif" pitchFamily="34" charset="0"/>
              </a:rPr>
              <a:t>مرحلة التتبع والتنفيذ ومراقبة المشروع و نفقاته</a:t>
            </a:r>
            <a:endParaRPr lang="ar-SA" sz="1500" b="1" dirty="0">
              <a:latin typeface="Microsoft Sans Serif" pitchFamily="34" charset="0"/>
              <a:ea typeface="Arial" pitchFamily="34" charset="0"/>
              <a:cs typeface="Microsoft Sans Serif" pitchFamily="34" charset="0"/>
            </a:endParaRPr>
          </a:p>
        </p:txBody>
      </p:sp>
      <p:sp>
        <p:nvSpPr>
          <p:cNvPr id="58" name="Rectangle 57"/>
          <p:cNvSpPr/>
          <p:nvPr/>
        </p:nvSpPr>
        <p:spPr>
          <a:xfrm>
            <a:off x="2928938" y="2944813"/>
            <a:ext cx="3143250" cy="2389187"/>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just" rtl="1" fontAlgn="auto">
              <a:lnSpc>
                <a:spcPct val="150000"/>
              </a:lnSpc>
              <a:spcBef>
                <a:spcPts val="0"/>
              </a:spcBef>
              <a:spcAft>
                <a:spcPts val="0"/>
              </a:spcAft>
              <a:defRPr/>
            </a:pPr>
            <a:r>
              <a:rPr lang="ar-MA" sz="1100" dirty="0">
                <a:solidFill>
                  <a:schemeClr val="tx1"/>
                </a:solidFill>
                <a:latin typeface="Microsoft Sans Serif" pitchFamily="34" charset="0"/>
                <a:cs typeface="Microsoft Sans Serif" pitchFamily="34" charset="0"/>
              </a:rPr>
              <a:t>يتم </a:t>
            </a:r>
            <a:r>
              <a:rPr lang="ar-SA" sz="1100" dirty="0">
                <a:solidFill>
                  <a:schemeClr val="tx1"/>
                </a:solidFill>
                <a:latin typeface="Microsoft Sans Serif" pitchFamily="34" charset="0"/>
                <a:cs typeface="Microsoft Sans Serif" pitchFamily="34" charset="0"/>
              </a:rPr>
              <a:t>في هذه المرحلة </a:t>
            </a:r>
            <a:r>
              <a:rPr lang="ar-MA" sz="1100" dirty="0">
                <a:solidFill>
                  <a:schemeClr val="tx1"/>
                </a:solidFill>
                <a:latin typeface="Microsoft Sans Serif" pitchFamily="34" charset="0"/>
                <a:cs typeface="Microsoft Sans Serif" pitchFamily="34" charset="0"/>
              </a:rPr>
              <a:t>تنفيذ </a:t>
            </a:r>
            <a:r>
              <a:rPr lang="ar-SA" sz="1100" dirty="0">
                <a:solidFill>
                  <a:schemeClr val="tx1"/>
                </a:solidFill>
                <a:latin typeface="Microsoft Sans Serif" pitchFamily="34" charset="0"/>
                <a:cs typeface="Microsoft Sans Serif" pitchFamily="34" charset="0"/>
              </a:rPr>
              <a:t>جميع </a:t>
            </a:r>
            <a:r>
              <a:rPr lang="ar-MA" sz="1100" dirty="0">
                <a:solidFill>
                  <a:schemeClr val="tx1"/>
                </a:solidFill>
                <a:latin typeface="Microsoft Sans Serif" pitchFamily="34" charset="0"/>
                <a:cs typeface="Microsoft Sans Serif" pitchFamily="34" charset="0"/>
              </a:rPr>
              <a:t>الأعمال </a:t>
            </a:r>
            <a:r>
              <a:rPr lang="ar-SA" sz="1100" dirty="0">
                <a:solidFill>
                  <a:schemeClr val="tx1"/>
                </a:solidFill>
                <a:latin typeface="Microsoft Sans Serif" pitchFamily="34" charset="0"/>
                <a:cs typeface="Microsoft Sans Serif" pitchFamily="34" charset="0"/>
              </a:rPr>
              <a:t>المنصوص عليها في الصفق</a:t>
            </a:r>
            <a:r>
              <a:rPr lang="ar-MA" sz="1100" dirty="0">
                <a:solidFill>
                  <a:schemeClr val="tx1"/>
                </a:solidFill>
                <a:latin typeface="Microsoft Sans Serif" pitchFamily="34" charset="0"/>
                <a:cs typeface="Microsoft Sans Serif" pitchFamily="34" charset="0"/>
              </a:rPr>
              <a:t>ة.</a:t>
            </a:r>
          </a:p>
          <a:p>
            <a:pPr algn="just" rtl="1" fontAlgn="auto">
              <a:lnSpc>
                <a:spcPct val="150000"/>
              </a:lnSpc>
              <a:spcBef>
                <a:spcPts val="0"/>
              </a:spcBef>
              <a:spcAft>
                <a:spcPts val="0"/>
              </a:spcAft>
              <a:defRPr/>
            </a:pPr>
            <a:r>
              <a:rPr lang="ar-MA" sz="1100" dirty="0">
                <a:solidFill>
                  <a:schemeClr val="tx1"/>
                </a:solidFill>
                <a:latin typeface="Microsoft Sans Serif" pitchFamily="34" charset="0"/>
                <a:cs typeface="Microsoft Sans Serif" pitchFamily="34" charset="0"/>
              </a:rPr>
              <a:t>يبقى نجاح المشروع رهينا </a:t>
            </a:r>
            <a:r>
              <a:rPr lang="ar-MA" sz="1100" b="1" dirty="0">
                <a:solidFill>
                  <a:schemeClr val="tx1"/>
                </a:solidFill>
                <a:latin typeface="Microsoft Sans Serif" pitchFamily="34" charset="0"/>
                <a:cs typeface="Microsoft Sans Serif" pitchFamily="34" charset="0"/>
              </a:rPr>
              <a:t>بتتبع</a:t>
            </a:r>
            <a:r>
              <a:rPr lang="ar-MA" sz="1100" dirty="0">
                <a:solidFill>
                  <a:schemeClr val="tx1"/>
                </a:solidFill>
                <a:latin typeface="Microsoft Sans Serif" pitchFamily="34" charset="0"/>
                <a:cs typeface="Microsoft Sans Serif" pitchFamily="34" charset="0"/>
              </a:rPr>
              <a:t> </a:t>
            </a:r>
            <a:r>
              <a:rPr lang="ar-MA" sz="1100" b="1" dirty="0">
                <a:solidFill>
                  <a:schemeClr val="tx1"/>
                </a:solidFill>
                <a:latin typeface="Microsoft Sans Serif" pitchFamily="34" charset="0"/>
                <a:cs typeface="Microsoft Sans Serif" pitchFamily="34" charset="0"/>
              </a:rPr>
              <a:t>جيد</a:t>
            </a:r>
            <a:r>
              <a:rPr lang="ar-MA" sz="1100" dirty="0">
                <a:solidFill>
                  <a:schemeClr val="tx1"/>
                </a:solidFill>
                <a:latin typeface="Microsoft Sans Serif" pitchFamily="34" charset="0"/>
                <a:cs typeface="Microsoft Sans Serif" pitchFamily="34" charset="0"/>
              </a:rPr>
              <a:t> و</a:t>
            </a:r>
            <a:r>
              <a:rPr lang="ar-MA" sz="1100" b="1" dirty="0">
                <a:solidFill>
                  <a:schemeClr val="tx1"/>
                </a:solidFill>
                <a:latin typeface="Microsoft Sans Serif" pitchFamily="34" charset="0"/>
                <a:cs typeface="Microsoft Sans Serif" pitchFamily="34" charset="0"/>
              </a:rPr>
              <a:t>بمراقبة منتظمة </a:t>
            </a:r>
            <a:r>
              <a:rPr lang="ar-MA" sz="1100" dirty="0">
                <a:solidFill>
                  <a:schemeClr val="tx1"/>
                </a:solidFill>
                <a:latin typeface="Microsoft Sans Serif" pitchFamily="34" charset="0"/>
                <a:cs typeface="Microsoft Sans Serif" pitchFamily="34" charset="0"/>
              </a:rPr>
              <a:t>:</a:t>
            </a:r>
            <a:endParaRPr lang="fr-FR" sz="1100" dirty="0">
              <a:solidFill>
                <a:schemeClr val="tx1"/>
              </a:solidFill>
              <a:latin typeface="Microsoft Sans Serif" pitchFamily="34" charset="0"/>
              <a:cs typeface="Microsoft Sans Serif" pitchFamily="34" charset="0"/>
            </a:endParaRPr>
          </a:p>
          <a:p>
            <a:pPr marL="238093" indent="-158728" algn="just" rtl="1" fontAlgn="auto">
              <a:lnSpc>
                <a:spcPct val="150000"/>
              </a:lnSpc>
              <a:spcBef>
                <a:spcPts val="0"/>
              </a:spcBef>
              <a:spcAft>
                <a:spcPts val="0"/>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 للآجال المحددة</a:t>
            </a:r>
          </a:p>
          <a:p>
            <a:pPr marL="238093" indent="-158728" algn="just" rtl="1" fontAlgn="auto">
              <a:lnSpc>
                <a:spcPct val="150000"/>
              </a:lnSpc>
              <a:spcBef>
                <a:spcPts val="0"/>
              </a:spcBef>
              <a:spcAft>
                <a:spcPts val="0"/>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لجودة الأعمال المنجزة</a:t>
            </a:r>
          </a:p>
        </p:txBody>
      </p:sp>
      <p:sp>
        <p:nvSpPr>
          <p:cNvPr id="62" name="Chevron 61"/>
          <p:cNvSpPr/>
          <p:nvPr/>
        </p:nvSpPr>
        <p:spPr>
          <a:xfrm flipH="1">
            <a:off x="6286500"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الاستشارة</a:t>
            </a:r>
            <a:endParaRPr lang="fr-FR" sz="1000" b="1" dirty="0">
              <a:solidFill>
                <a:schemeClr val="bg1">
                  <a:lumMod val="75000"/>
                </a:schemeClr>
              </a:solidFill>
              <a:latin typeface="Microsoft Sans Serif" pitchFamily="34" charset="0"/>
              <a:cs typeface="Microsoft Sans Serif" pitchFamily="34" charset="0"/>
            </a:endParaRPr>
          </a:p>
        </p:txBody>
      </p:sp>
      <p:sp>
        <p:nvSpPr>
          <p:cNvPr id="63" name="Chevron 62"/>
          <p:cNvSpPr/>
          <p:nvPr/>
        </p:nvSpPr>
        <p:spPr>
          <a:xfrm flipH="1">
            <a:off x="3643313"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توقيع الصفقة</a:t>
            </a:r>
            <a:endParaRPr lang="ar-SA" sz="1000" b="1" dirty="0">
              <a:solidFill>
                <a:schemeClr val="bg1">
                  <a:lumMod val="75000"/>
                </a:schemeClr>
              </a:solidFill>
              <a:latin typeface="Microsoft Sans Serif" pitchFamily="34" charset="0"/>
              <a:cs typeface="Microsoft Sans Serif" pitchFamily="34" charset="0"/>
            </a:endParaRPr>
          </a:p>
        </p:txBody>
      </p:sp>
      <p:sp>
        <p:nvSpPr>
          <p:cNvPr id="64" name="Chevron 63"/>
          <p:cNvSpPr/>
          <p:nvPr/>
        </p:nvSpPr>
        <p:spPr>
          <a:xfrm flipH="1">
            <a:off x="1413766" y="69092"/>
            <a:ext cx="2269418" cy="346293"/>
          </a:xfrm>
          <a:prstGeom prst="chevron">
            <a:avLst/>
          </a:prstGeom>
          <a:solidFill>
            <a:srgbClr val="0080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93502" tIns="46752" rIns="93502" bIns="46752" anchor="ctr"/>
          <a:lstStyle/>
          <a:p>
            <a:pPr algn="ctr" fontAlgn="auto">
              <a:spcAft>
                <a:spcPts val="0"/>
              </a:spcAft>
              <a:defRPr/>
            </a:pPr>
            <a:r>
              <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التنفيذ</a:t>
            </a:r>
            <a:r>
              <a:rPr lang="ar-M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 والتتبع</a:t>
            </a:r>
            <a:endPar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65" name="Chevron 64"/>
          <p:cNvSpPr/>
          <p:nvPr/>
        </p:nvSpPr>
        <p:spPr>
          <a:xfrm flipH="1">
            <a:off x="65088"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الأداء</a:t>
            </a:r>
            <a:endParaRPr lang="fr-FR" sz="1000" b="1" dirty="0">
              <a:solidFill>
                <a:schemeClr val="bg1">
                  <a:lumMod val="75000"/>
                </a:schemeClr>
              </a:solidFill>
              <a:latin typeface="Microsoft Sans Serif" pitchFamily="34" charset="0"/>
              <a:cs typeface="Microsoft Sans Serif" pitchFamily="34" charset="0"/>
            </a:endParaRPr>
          </a:p>
        </p:txBody>
      </p:sp>
      <p:sp>
        <p:nvSpPr>
          <p:cNvPr id="66" name="Chevron 65"/>
          <p:cNvSpPr/>
          <p:nvPr/>
        </p:nvSpPr>
        <p:spPr>
          <a:xfrm flipH="1">
            <a:off x="5000625" y="69850"/>
            <a:ext cx="1360488"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اختيار نائل الصفقة</a:t>
            </a:r>
            <a:endParaRPr lang="fr-FR" sz="1000" b="1" dirty="0">
              <a:solidFill>
                <a:schemeClr val="bg1">
                  <a:lumMod val="75000"/>
                </a:schemeClr>
              </a:solidFill>
              <a:latin typeface="Microsoft Sans Serif" pitchFamily="34" charset="0"/>
              <a:cs typeface="Microsoft Sans Serif" pitchFamily="34" charset="0"/>
            </a:endParaRPr>
          </a:p>
        </p:txBody>
      </p:sp>
      <p:sp>
        <p:nvSpPr>
          <p:cNvPr id="67" name="Chevron 66"/>
          <p:cNvSpPr/>
          <p:nvPr/>
        </p:nvSpPr>
        <p:spPr>
          <a:xfrm flipH="1">
            <a:off x="7643813" y="69850"/>
            <a:ext cx="1433512"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التعبير عن </a:t>
            </a:r>
            <a:r>
              <a:rPr lang="ar-SA" sz="1000" b="1" dirty="0">
                <a:solidFill>
                  <a:schemeClr val="bg1">
                    <a:lumMod val="75000"/>
                  </a:schemeClr>
                </a:solidFill>
                <a:latin typeface="Microsoft Sans Serif" pitchFamily="34" charset="0"/>
                <a:cs typeface="Microsoft Sans Serif" pitchFamily="34" charset="0"/>
              </a:rPr>
              <a:t>الحاج</a:t>
            </a:r>
            <a:r>
              <a:rPr lang="ar-MA" sz="1000" b="1" dirty="0">
                <a:solidFill>
                  <a:schemeClr val="bg1">
                    <a:lumMod val="75000"/>
                  </a:schemeClr>
                </a:solidFill>
                <a:latin typeface="Microsoft Sans Serif" pitchFamily="34" charset="0"/>
                <a:cs typeface="Microsoft Sans Serif" pitchFamily="34" charset="0"/>
              </a:rPr>
              <a:t>ي</a:t>
            </a:r>
            <a:r>
              <a:rPr lang="ar-SA" sz="1000" b="1" dirty="0">
                <a:solidFill>
                  <a:schemeClr val="bg1">
                    <a:lumMod val="75000"/>
                  </a:schemeClr>
                </a:solidFill>
                <a:latin typeface="Microsoft Sans Serif" pitchFamily="34" charset="0"/>
                <a:cs typeface="Microsoft Sans Serif" pitchFamily="34" charset="0"/>
              </a:rPr>
              <a:t>ات</a:t>
            </a:r>
            <a:endParaRPr lang="fr-FR" sz="1000" b="1" dirty="0">
              <a:solidFill>
                <a:schemeClr val="bg1">
                  <a:lumMod val="75000"/>
                </a:schemeClr>
              </a:solidFill>
              <a:latin typeface="Microsoft Sans Serif" pitchFamily="34" charset="0"/>
              <a:cs typeface="Microsoft Sans Serif" pitchFamily="34" charset="0"/>
            </a:endParaRPr>
          </a:p>
        </p:txBody>
      </p:sp>
      <p:sp>
        <p:nvSpPr>
          <p:cNvPr id="64530" name="Slide Number Placeholder 1"/>
          <p:cNvSpPr>
            <a:spLocks noGrp="1"/>
          </p:cNvSpPr>
          <p:nvPr>
            <p:ph type="sldNum" sz="quarter" idx="10"/>
          </p:nvPr>
        </p:nvSpPr>
        <p:spPr bwMode="auto">
          <a:solidFill>
            <a:srgbClr val="006600"/>
          </a:solidFill>
          <a:ln>
            <a:miter lim="800000"/>
            <a:headEnd/>
            <a:tailEnd/>
          </a:ln>
        </p:spPr>
        <p:txBody>
          <a:bodyPr wrap="square" numCol="1" anchorCtr="0" compatLnSpc="1">
            <a:prstTxWarp prst="textNoShape">
              <a:avLst/>
            </a:prstTxWarp>
          </a:bodyPr>
          <a:lstStyle/>
          <a:p>
            <a:pPr fontAlgn="base">
              <a:spcBef>
                <a:spcPct val="0"/>
              </a:spcBef>
              <a:spcAft>
                <a:spcPct val="0"/>
              </a:spcAft>
              <a:defRPr/>
            </a:pPr>
            <a:fld id="{3394BF2B-8518-4B2B-A4B0-9DF41B27BA09}" type="slidenum">
              <a:rPr lang="fr-FR" smtClean="0"/>
              <a:pPr fontAlgn="base">
                <a:spcBef>
                  <a:spcPct val="0"/>
                </a:spcBef>
                <a:spcAft>
                  <a:spcPct val="0"/>
                </a:spcAft>
                <a:defRPr/>
              </a:pPr>
              <a:t>18</a:t>
            </a:fld>
            <a:endParaRPr lang="fr-FR" dirty="0" smtClean="0"/>
          </a:p>
        </p:txBody>
      </p:sp>
      <p:cxnSp>
        <p:nvCxnSpPr>
          <p:cNvPr id="17" name="Connecteur droit avec flèche 16"/>
          <p:cNvCxnSpPr/>
          <p:nvPr/>
        </p:nvCxnSpPr>
        <p:spPr>
          <a:xfrm rot="10800000">
            <a:off x="6000750" y="3929063"/>
            <a:ext cx="265113" cy="0"/>
          </a:xfrm>
          <a:prstGeom prst="straightConnector1">
            <a:avLst/>
          </a:prstGeom>
          <a:ln w="25400">
            <a:solidFill>
              <a:schemeClr val="bg2">
                <a:lumMod val="25000"/>
              </a:schemeClr>
            </a:solidFill>
            <a:tailEnd type="arrow"/>
          </a:ln>
          <a:effectLst/>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rot="10800000">
            <a:off x="2643188" y="3929063"/>
            <a:ext cx="265112" cy="0"/>
          </a:xfrm>
          <a:prstGeom prst="straightConnector1">
            <a:avLst/>
          </a:prstGeom>
          <a:ln w="25400">
            <a:solidFill>
              <a:schemeClr val="bg2">
                <a:lumMod val="25000"/>
              </a:schemeClr>
            </a:solidFill>
            <a:tailEnd type="arrow"/>
          </a:ln>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Chevron 42"/>
          <p:cNvSpPr/>
          <p:nvPr/>
        </p:nvSpPr>
        <p:spPr>
          <a:xfrm flipH="1">
            <a:off x="65088" y="485775"/>
            <a:ext cx="9012237" cy="346075"/>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MA" sz="1400" b="1" dirty="0">
                <a:solidFill>
                  <a:schemeClr val="bg1"/>
                </a:solidFill>
                <a:latin typeface="Bookman Old Style" pitchFamily="18" charset="0"/>
                <a:ea typeface="ＭＳ Ｐゴシック" pitchFamily="-84" charset="-128"/>
                <a:cs typeface="Arial" pitchFamily="34" charset="0"/>
              </a:rPr>
              <a:t>رفع التقارير و</a:t>
            </a:r>
            <a:r>
              <a:rPr lang="ar-SA" sz="1400" b="1" dirty="0">
                <a:solidFill>
                  <a:schemeClr val="bg1"/>
                </a:solidFill>
                <a:latin typeface="Bookman Old Style" pitchFamily="18" charset="0"/>
                <a:ea typeface="ＭＳ Ｐゴシック" pitchFamily="-84" charset="-128"/>
                <a:cs typeface="Arial" pitchFamily="34" charset="0"/>
              </a:rPr>
              <a:t>التقييم والافتحاص</a:t>
            </a:r>
          </a:p>
        </p:txBody>
      </p:sp>
      <p:sp>
        <p:nvSpPr>
          <p:cNvPr id="44" name="Rectangle 43"/>
          <p:cNvSpPr/>
          <p:nvPr/>
        </p:nvSpPr>
        <p:spPr>
          <a:xfrm>
            <a:off x="65071" y="2357430"/>
            <a:ext cx="2149475" cy="4156075"/>
          </a:xfrm>
          <a:prstGeom prst="rect">
            <a:avLst/>
          </a:prstGeom>
          <a:solidFill>
            <a:schemeClr val="bg1"/>
          </a:solidFill>
          <a:ln w="12700">
            <a:solidFill>
              <a:schemeClr val="tx1">
                <a:lumMod val="85000"/>
                <a:lumOff val="1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marL="167547" indent="-167547" algn="just" rtl="1" fontAlgn="auto">
              <a:lnSpc>
                <a:spcPct val="150000"/>
              </a:lnSpc>
              <a:spcBef>
                <a:spcPts val="555"/>
              </a:spcBef>
              <a:spcAft>
                <a:spcPts val="0"/>
              </a:spcAft>
              <a:buClr>
                <a:srgbClr val="004E76"/>
              </a:buClr>
              <a:buFont typeface="Wingdings" pitchFamily="2" charset="2"/>
              <a:buChar char="q"/>
              <a:defRPr/>
            </a:pPr>
            <a:r>
              <a:rPr lang="ar-SA" sz="1100" dirty="0">
                <a:solidFill>
                  <a:schemeClr val="bg2">
                    <a:lumMod val="10000"/>
                  </a:schemeClr>
                </a:solidFill>
                <a:latin typeface="Microsoft Sans Serif" pitchFamily="34" charset="0"/>
                <a:cs typeface="Microsoft Sans Serif" pitchFamily="34" charset="0"/>
              </a:rPr>
              <a:t>فتح </a:t>
            </a:r>
            <a:r>
              <a:rPr lang="ar-SA" sz="1100" b="1" dirty="0">
                <a:solidFill>
                  <a:schemeClr val="bg2">
                    <a:lumMod val="10000"/>
                  </a:schemeClr>
                </a:solidFill>
                <a:latin typeface="Microsoft Sans Serif" pitchFamily="34" charset="0"/>
                <a:cs typeface="Microsoft Sans Serif" pitchFamily="34" charset="0"/>
              </a:rPr>
              <a:t>ملف للصفقة مع ورقة موجزة لكل المعطيات</a:t>
            </a:r>
            <a:r>
              <a:rPr lang="ar-MA" sz="1100" b="1" dirty="0">
                <a:solidFill>
                  <a:schemeClr val="bg2">
                    <a:lumMod val="10000"/>
                  </a:schemeClr>
                </a:solidFill>
                <a:latin typeface="Microsoft Sans Serif" pitchFamily="34" charset="0"/>
                <a:cs typeface="Microsoft Sans Serif" pitchFamily="34" charset="0"/>
              </a:rPr>
              <a:t> </a:t>
            </a:r>
            <a:r>
              <a:rPr lang="ar-MA" sz="1100" dirty="0">
                <a:solidFill>
                  <a:schemeClr val="bg2">
                    <a:lumMod val="10000"/>
                  </a:schemeClr>
                </a:solidFill>
                <a:latin typeface="Microsoft Sans Serif" pitchFamily="34" charset="0"/>
                <a:cs typeface="Microsoft Sans Serif" pitchFamily="34" charset="0"/>
              </a:rPr>
              <a:t>(في الملحق </a:t>
            </a:r>
            <a:r>
              <a:rPr lang="ar-MA" sz="1100" dirty="0">
                <a:solidFill>
                  <a:schemeClr val="tx2">
                    <a:lumMod val="75000"/>
                  </a:schemeClr>
                </a:solidFill>
                <a:latin typeface="Microsoft Sans Serif" pitchFamily="34" charset="0"/>
                <a:cs typeface="Microsoft Sans Serif" pitchFamily="34" charset="0"/>
                <a:hlinkClick r:id="rId3" action="ppaction://hlinkfile"/>
              </a:rPr>
              <a:t>نموذج لهذه الورقة</a:t>
            </a:r>
            <a:r>
              <a:rPr lang="ar-MA" sz="1100" dirty="0">
                <a:solidFill>
                  <a:schemeClr val="tx2">
                    <a:lumMod val="75000"/>
                  </a:schemeClr>
                </a:solidFill>
                <a:latin typeface="Microsoft Sans Serif" pitchFamily="34" charset="0"/>
                <a:cs typeface="Microsoft Sans Serif" pitchFamily="34" charset="0"/>
              </a:rPr>
              <a:t>)</a:t>
            </a:r>
            <a:endParaRPr lang="ar-SA" sz="1100" b="1" dirty="0">
              <a:solidFill>
                <a:schemeClr val="bg2">
                  <a:lumMod val="10000"/>
                </a:schemeClr>
              </a:solidFill>
              <a:latin typeface="Microsoft Sans Serif" pitchFamily="34" charset="0"/>
              <a:cs typeface="Microsoft Sans Serif" pitchFamily="34" charset="0"/>
            </a:endParaRPr>
          </a:p>
          <a:p>
            <a:pPr marL="167547" indent="-167547" algn="just" rtl="1" fontAlgn="auto">
              <a:lnSpc>
                <a:spcPct val="150000"/>
              </a:lnSpc>
              <a:spcBef>
                <a:spcPts val="555"/>
              </a:spcBef>
              <a:spcAft>
                <a:spcPts val="0"/>
              </a:spcAft>
              <a:buClr>
                <a:srgbClr val="004E76"/>
              </a:buClr>
              <a:buFont typeface="Wingdings" pitchFamily="2" charset="2"/>
              <a:buChar char="q"/>
              <a:defRPr/>
            </a:pPr>
            <a:r>
              <a:rPr lang="ar-MA" sz="1100" dirty="0">
                <a:solidFill>
                  <a:schemeClr val="bg2">
                    <a:lumMod val="10000"/>
                  </a:schemeClr>
                </a:solidFill>
                <a:latin typeface="Microsoft Sans Serif" pitchFamily="34" charset="0"/>
                <a:cs typeface="Microsoft Sans Serif" pitchFamily="34" charset="0"/>
              </a:rPr>
              <a:t>مطالبة صاحب الصفقة </a:t>
            </a:r>
            <a:r>
              <a:rPr lang="ar-MA" sz="1100" b="1" dirty="0">
                <a:solidFill>
                  <a:schemeClr val="bg2">
                    <a:lumMod val="10000"/>
                  </a:schemeClr>
                </a:solidFill>
                <a:latin typeface="Microsoft Sans Serif" pitchFamily="34" charset="0"/>
                <a:cs typeface="Microsoft Sans Serif" pitchFamily="34" charset="0"/>
              </a:rPr>
              <a:t>بالضمان النهائي </a:t>
            </a:r>
            <a:r>
              <a:rPr lang="ar-MA" sz="1100" dirty="0">
                <a:solidFill>
                  <a:schemeClr val="bg2">
                    <a:lumMod val="10000"/>
                  </a:schemeClr>
                </a:solidFill>
                <a:latin typeface="Microsoft Sans Serif" pitchFamily="34" charset="0"/>
                <a:cs typeface="Microsoft Sans Serif" pitchFamily="34" charset="0"/>
              </a:rPr>
              <a:t>بع</a:t>
            </a:r>
            <a:r>
              <a:rPr lang="ar-SA" sz="1100" dirty="0">
                <a:solidFill>
                  <a:schemeClr val="bg2">
                    <a:lumMod val="10000"/>
                  </a:schemeClr>
                </a:solidFill>
                <a:latin typeface="Microsoft Sans Serif" pitchFamily="34" charset="0"/>
                <a:cs typeface="Microsoft Sans Serif" pitchFamily="34" charset="0"/>
              </a:rPr>
              <a:t>د مضي 30</a:t>
            </a:r>
            <a:r>
              <a:rPr lang="ar-MA" sz="1100" dirty="0">
                <a:solidFill>
                  <a:schemeClr val="bg2">
                    <a:lumMod val="10000"/>
                  </a:schemeClr>
                </a:solidFill>
                <a:latin typeface="Microsoft Sans Serif" pitchFamily="34" charset="0"/>
                <a:cs typeface="Microsoft Sans Serif" pitchFamily="34" charset="0"/>
              </a:rPr>
              <a:t> </a:t>
            </a:r>
            <a:r>
              <a:rPr lang="ar-SA" sz="1100" dirty="0">
                <a:solidFill>
                  <a:schemeClr val="bg2">
                    <a:lumMod val="10000"/>
                  </a:schemeClr>
                </a:solidFill>
                <a:latin typeface="Microsoft Sans Serif" pitchFamily="34" charset="0"/>
                <a:cs typeface="Microsoft Sans Serif" pitchFamily="34" charset="0"/>
              </a:rPr>
              <a:t>يوما من تاريخ تبليغ الم</a:t>
            </a:r>
            <a:r>
              <a:rPr lang="ar-MA" sz="1100" dirty="0">
                <a:solidFill>
                  <a:schemeClr val="bg2">
                    <a:lumMod val="10000"/>
                  </a:schemeClr>
                </a:solidFill>
                <a:latin typeface="Microsoft Sans Serif" pitchFamily="34" charset="0"/>
                <a:cs typeface="Microsoft Sans Serif" pitchFamily="34" charset="0"/>
              </a:rPr>
              <a:t>صادقة على الصفقة (مصادرة الضمان المؤقت عند عدم امتثال المعني)</a:t>
            </a:r>
          </a:p>
          <a:p>
            <a:pPr marL="167547" indent="-167547" algn="just" rtl="1" fontAlgn="auto">
              <a:lnSpc>
                <a:spcPct val="150000"/>
              </a:lnSpc>
              <a:spcBef>
                <a:spcPts val="555"/>
              </a:spcBef>
              <a:spcAft>
                <a:spcPts val="0"/>
              </a:spcAft>
              <a:buClr>
                <a:srgbClr val="004E76"/>
              </a:buClr>
              <a:buFont typeface="Wingdings" pitchFamily="2" charset="2"/>
              <a:buChar char="q"/>
              <a:defRPr/>
            </a:pPr>
            <a:r>
              <a:rPr lang="ar-MA" sz="1100" dirty="0">
                <a:solidFill>
                  <a:schemeClr val="bg2">
                    <a:lumMod val="10000"/>
                  </a:schemeClr>
                </a:solidFill>
                <a:latin typeface="Microsoft Sans Serif" pitchFamily="34" charset="0"/>
                <a:cs typeface="Microsoft Sans Serif" pitchFamily="34" charset="0"/>
              </a:rPr>
              <a:t>ال</a:t>
            </a:r>
            <a:r>
              <a:rPr lang="ar-SA" sz="1100" dirty="0">
                <a:solidFill>
                  <a:schemeClr val="bg2">
                    <a:lumMod val="10000"/>
                  </a:schemeClr>
                </a:solidFill>
                <a:latin typeface="Microsoft Sans Serif" pitchFamily="34" charset="0"/>
                <a:cs typeface="Microsoft Sans Serif" pitchFamily="34" charset="0"/>
              </a:rPr>
              <a:t>تأكد من </a:t>
            </a:r>
            <a:r>
              <a:rPr lang="ar-SA" sz="1100" b="1" dirty="0">
                <a:solidFill>
                  <a:schemeClr val="bg2">
                    <a:lumMod val="10000"/>
                  </a:schemeClr>
                </a:solidFill>
                <a:latin typeface="Microsoft Sans Serif" pitchFamily="34" charset="0"/>
                <a:cs typeface="Microsoft Sans Serif" pitchFamily="34" charset="0"/>
              </a:rPr>
              <a:t>دفع واجبات رسوم تسجيل</a:t>
            </a:r>
            <a:r>
              <a:rPr lang="ar-MA" sz="1100" b="1" dirty="0">
                <a:solidFill>
                  <a:schemeClr val="bg2">
                    <a:lumMod val="10000"/>
                  </a:schemeClr>
                </a:solidFill>
                <a:latin typeface="Microsoft Sans Serif" pitchFamily="34" charset="0"/>
                <a:cs typeface="Microsoft Sans Serif" pitchFamily="34" charset="0"/>
              </a:rPr>
              <a:t> </a:t>
            </a:r>
            <a:r>
              <a:rPr lang="ar-MA" sz="1100" dirty="0">
                <a:solidFill>
                  <a:schemeClr val="bg2">
                    <a:lumMod val="10000"/>
                  </a:schemeClr>
                </a:solidFill>
                <a:latin typeface="Microsoft Sans Serif" pitchFamily="34" charset="0"/>
                <a:cs typeface="Microsoft Sans Serif" pitchFamily="34" charset="0"/>
              </a:rPr>
              <a:t>الصفقة من طرف صاحبها</a:t>
            </a:r>
            <a:endParaRPr lang="ar-SA" sz="1100" dirty="0">
              <a:solidFill>
                <a:schemeClr val="bg2">
                  <a:lumMod val="10000"/>
                </a:schemeClr>
              </a:solidFill>
              <a:latin typeface="Microsoft Sans Serif" pitchFamily="34" charset="0"/>
              <a:cs typeface="Microsoft Sans Serif" pitchFamily="34" charset="0"/>
            </a:endParaRPr>
          </a:p>
        </p:txBody>
      </p:sp>
      <p:sp>
        <p:nvSpPr>
          <p:cNvPr id="45" name="Rectangle 44"/>
          <p:cNvSpPr/>
          <p:nvPr/>
        </p:nvSpPr>
        <p:spPr>
          <a:xfrm>
            <a:off x="2500313" y="2357438"/>
            <a:ext cx="4214812" cy="4156075"/>
          </a:xfrm>
          <a:prstGeom prst="rect">
            <a:avLst/>
          </a:prstGeom>
          <a:solidFill>
            <a:schemeClr val="bg1"/>
          </a:solidFill>
          <a:ln w="12700">
            <a:solidFill>
              <a:schemeClr val="tx1">
                <a:lumMod val="85000"/>
                <a:lumOff val="1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marL="167547" indent="-167547" algn="just" rtl="1" fontAlgn="auto">
              <a:lnSpc>
                <a:spcPct val="150000"/>
              </a:lnSpc>
              <a:spcBef>
                <a:spcPts val="555"/>
              </a:spcBef>
              <a:spcAft>
                <a:spcPts val="0"/>
              </a:spcAft>
              <a:buClr>
                <a:srgbClr val="004E76"/>
              </a:buClr>
              <a:buFont typeface="Wingdings" pitchFamily="2" charset="2"/>
              <a:buChar char="q"/>
              <a:defRPr/>
            </a:pPr>
            <a:r>
              <a:rPr lang="ar-SA" sz="1100" dirty="0">
                <a:solidFill>
                  <a:schemeClr val="bg2">
                    <a:lumMod val="10000"/>
                  </a:schemeClr>
                </a:solidFill>
                <a:latin typeface="Microsoft Sans Serif" pitchFamily="34" charset="0"/>
                <a:cs typeface="Microsoft Sans Serif" pitchFamily="34" charset="0"/>
              </a:rPr>
              <a:t>قراءة </a:t>
            </a:r>
            <a:r>
              <a:rPr lang="ar-MA" sz="1100" dirty="0">
                <a:solidFill>
                  <a:schemeClr val="bg2">
                    <a:lumMod val="10000"/>
                  </a:schemeClr>
                </a:solidFill>
                <a:latin typeface="Microsoft Sans Serif" pitchFamily="34" charset="0"/>
                <a:cs typeface="Microsoft Sans Serif" pitchFamily="34" charset="0"/>
              </a:rPr>
              <a:t>وفهم </a:t>
            </a:r>
            <a:r>
              <a:rPr lang="ar-SA" sz="1100" dirty="0">
                <a:solidFill>
                  <a:schemeClr val="bg2">
                    <a:lumMod val="10000"/>
                  </a:schemeClr>
                </a:solidFill>
                <a:latin typeface="Microsoft Sans Serif" pitchFamily="34" charset="0"/>
                <a:cs typeface="Microsoft Sans Serif" pitchFamily="34" charset="0"/>
              </a:rPr>
              <a:t>دقيق</a:t>
            </a:r>
            <a:r>
              <a:rPr lang="ar-MA" sz="1100" dirty="0">
                <a:solidFill>
                  <a:schemeClr val="bg2">
                    <a:lumMod val="10000"/>
                  </a:schemeClr>
                </a:solidFill>
                <a:latin typeface="Microsoft Sans Serif" pitchFamily="34" charset="0"/>
                <a:cs typeface="Microsoft Sans Serif" pitchFamily="34" charset="0"/>
              </a:rPr>
              <a:t>ين </a:t>
            </a:r>
            <a:r>
              <a:rPr lang="ar-SA" sz="1100" b="1" dirty="0">
                <a:solidFill>
                  <a:schemeClr val="bg2">
                    <a:lumMod val="10000"/>
                  </a:schemeClr>
                </a:solidFill>
                <a:latin typeface="Microsoft Sans Serif" pitchFamily="34" charset="0"/>
                <a:cs typeface="Microsoft Sans Serif" pitchFamily="34" charset="0"/>
              </a:rPr>
              <a:t>للم</a:t>
            </a:r>
            <a:r>
              <a:rPr lang="ar-MA" sz="1100" b="1" dirty="0">
                <a:solidFill>
                  <a:schemeClr val="bg2">
                    <a:lumMod val="10000"/>
                  </a:schemeClr>
                </a:solidFill>
                <a:latin typeface="Microsoft Sans Serif" pitchFamily="34" charset="0"/>
                <a:cs typeface="Microsoft Sans Serif" pitchFamily="34" charset="0"/>
              </a:rPr>
              <a:t>واصفات التقنية </a:t>
            </a:r>
            <a:r>
              <a:rPr lang="ar-MA" sz="1100" dirty="0">
                <a:solidFill>
                  <a:schemeClr val="bg2">
                    <a:lumMod val="10000"/>
                  </a:schemeClr>
                </a:solidFill>
                <a:latin typeface="Microsoft Sans Serif" pitchFamily="34" charset="0"/>
                <a:cs typeface="Microsoft Sans Serif" pitchFamily="34" charset="0"/>
              </a:rPr>
              <a:t>للأعمال المطلوبة ل</a:t>
            </a:r>
            <a:r>
              <a:rPr lang="ar-SA" sz="1100" dirty="0">
                <a:solidFill>
                  <a:schemeClr val="bg2">
                    <a:lumMod val="10000"/>
                  </a:schemeClr>
                </a:solidFill>
                <a:latin typeface="Microsoft Sans Serif" pitchFamily="34" charset="0"/>
                <a:cs typeface="Microsoft Sans Serif" pitchFamily="34" charset="0"/>
              </a:rPr>
              <a:t>لتمكن منها</a:t>
            </a:r>
          </a:p>
          <a:p>
            <a:pPr marL="167547" indent="-167547" algn="just" rtl="1" fontAlgn="auto">
              <a:lnSpc>
                <a:spcPct val="150000"/>
              </a:lnSpc>
              <a:spcBef>
                <a:spcPts val="555"/>
              </a:spcBef>
              <a:spcAft>
                <a:spcPts val="0"/>
              </a:spcAft>
              <a:buClr>
                <a:srgbClr val="004E76"/>
              </a:buClr>
              <a:buFont typeface="Wingdings" pitchFamily="2" charset="2"/>
              <a:buChar char="q"/>
              <a:defRPr/>
            </a:pPr>
            <a:r>
              <a:rPr lang="ar-SA" sz="1100" dirty="0">
                <a:solidFill>
                  <a:schemeClr val="bg2">
                    <a:lumMod val="10000"/>
                  </a:schemeClr>
                </a:solidFill>
                <a:latin typeface="Microsoft Sans Serif" pitchFamily="34" charset="0"/>
                <a:cs typeface="Microsoft Sans Serif" pitchFamily="34" charset="0"/>
              </a:rPr>
              <a:t>إعداد </a:t>
            </a:r>
            <a:r>
              <a:rPr lang="ar-SA" sz="1100" b="1" dirty="0">
                <a:solidFill>
                  <a:schemeClr val="bg2">
                    <a:lumMod val="10000"/>
                  </a:schemeClr>
                </a:solidFill>
                <a:latin typeface="Microsoft Sans Serif" pitchFamily="34" charset="0"/>
                <a:cs typeface="Microsoft Sans Serif" pitchFamily="34" charset="0"/>
              </a:rPr>
              <a:t>قائمة للمخاطر المحتملة</a:t>
            </a:r>
            <a:r>
              <a:rPr lang="ar-MA" sz="1100" b="1" dirty="0">
                <a:solidFill>
                  <a:schemeClr val="bg2">
                    <a:lumMod val="10000"/>
                  </a:schemeClr>
                </a:solidFill>
                <a:latin typeface="Microsoft Sans Serif" pitchFamily="34" charset="0"/>
                <a:cs typeface="Microsoft Sans Serif" pitchFamily="34" charset="0"/>
              </a:rPr>
              <a:t> </a:t>
            </a:r>
            <a:r>
              <a:rPr lang="ar-MA" sz="1100" dirty="0">
                <a:solidFill>
                  <a:schemeClr val="bg2">
                    <a:lumMod val="10000"/>
                  </a:schemeClr>
                </a:solidFill>
                <a:latin typeface="Microsoft Sans Serif" pitchFamily="34" charset="0"/>
                <a:cs typeface="Microsoft Sans Serif" pitchFamily="34" charset="0"/>
              </a:rPr>
              <a:t>(في الملحق </a:t>
            </a:r>
            <a:r>
              <a:rPr lang="ar-MA" sz="1100" dirty="0">
                <a:solidFill>
                  <a:schemeClr val="tx2">
                    <a:lumMod val="75000"/>
                  </a:schemeClr>
                </a:solidFill>
                <a:latin typeface="Microsoft Sans Serif" pitchFamily="34" charset="0"/>
                <a:cs typeface="Microsoft Sans Serif" pitchFamily="34" charset="0"/>
                <a:hlinkClick r:id="rId4" action="ppaction://hlinkfile"/>
              </a:rPr>
              <a:t>نموذج جدول تتبع المخاطر</a:t>
            </a:r>
            <a:r>
              <a:rPr lang="ar-MA" sz="1100" dirty="0">
                <a:solidFill>
                  <a:schemeClr val="tx2">
                    <a:lumMod val="75000"/>
                  </a:schemeClr>
                </a:solidFill>
                <a:latin typeface="Microsoft Sans Serif" pitchFamily="34" charset="0"/>
                <a:cs typeface="Microsoft Sans Serif" pitchFamily="34" charset="0"/>
              </a:rPr>
              <a:t>)</a:t>
            </a:r>
            <a:endParaRPr lang="ar-SA" sz="1100" b="1" dirty="0">
              <a:solidFill>
                <a:schemeClr val="bg2">
                  <a:lumMod val="10000"/>
                </a:schemeClr>
              </a:solidFill>
              <a:latin typeface="Microsoft Sans Serif" pitchFamily="34" charset="0"/>
              <a:cs typeface="Microsoft Sans Serif" pitchFamily="34" charset="0"/>
            </a:endParaRPr>
          </a:p>
          <a:p>
            <a:pPr marL="167547" indent="-167547" algn="just" rtl="1" fontAlgn="auto">
              <a:lnSpc>
                <a:spcPct val="150000"/>
              </a:lnSpc>
              <a:spcBef>
                <a:spcPts val="555"/>
              </a:spcBef>
              <a:spcAft>
                <a:spcPts val="0"/>
              </a:spcAft>
              <a:buClr>
                <a:srgbClr val="004E76"/>
              </a:buClr>
              <a:buFont typeface="Wingdings" pitchFamily="2" charset="2"/>
              <a:buChar char="q"/>
              <a:defRPr/>
            </a:pPr>
            <a:r>
              <a:rPr lang="ar-SA" sz="1100" dirty="0">
                <a:solidFill>
                  <a:schemeClr val="bg2">
                    <a:lumMod val="10000"/>
                  </a:schemeClr>
                </a:solidFill>
                <a:latin typeface="Microsoft Sans Serif" pitchFamily="34" charset="0"/>
                <a:cs typeface="Microsoft Sans Serif" pitchFamily="34" charset="0"/>
              </a:rPr>
              <a:t>استشارة </a:t>
            </a:r>
            <a:r>
              <a:rPr lang="ar-SA" sz="1100" b="1" dirty="0">
                <a:solidFill>
                  <a:schemeClr val="bg2">
                    <a:lumMod val="10000"/>
                  </a:schemeClr>
                </a:solidFill>
                <a:latin typeface="Microsoft Sans Serif" pitchFamily="34" charset="0"/>
                <a:cs typeface="Microsoft Sans Serif" pitchFamily="34" charset="0"/>
              </a:rPr>
              <a:t>هياكل الدعم والمصالح التقنية </a:t>
            </a:r>
            <a:r>
              <a:rPr lang="ar-MA" sz="1100" b="1" dirty="0">
                <a:solidFill>
                  <a:schemeClr val="bg2">
                    <a:lumMod val="10000"/>
                  </a:schemeClr>
                </a:solidFill>
                <a:latin typeface="Microsoft Sans Serif" pitchFamily="34" charset="0"/>
                <a:cs typeface="Microsoft Sans Serif" pitchFamily="34" charset="0"/>
              </a:rPr>
              <a:t>المعنية </a:t>
            </a:r>
            <a:r>
              <a:rPr lang="ar-MA" sz="1100" dirty="0">
                <a:solidFill>
                  <a:schemeClr val="bg2">
                    <a:lumMod val="10000"/>
                  </a:schemeClr>
                </a:solidFill>
                <a:latin typeface="Microsoft Sans Serif" pitchFamily="34" charset="0"/>
                <a:cs typeface="Microsoft Sans Serif" pitchFamily="34" charset="0"/>
              </a:rPr>
              <a:t>و الاستعانة بهم عند الاقتضاء و أثناء جل مراحل انجاز المشروع وذلك </a:t>
            </a:r>
            <a:r>
              <a:rPr lang="ar-MA" sz="1100" b="1" dirty="0">
                <a:solidFill>
                  <a:schemeClr val="bg2">
                    <a:lumMod val="10000"/>
                  </a:schemeClr>
                </a:solidFill>
                <a:latin typeface="Microsoft Sans Serif" pitchFamily="34" charset="0"/>
                <a:cs typeface="Microsoft Sans Serif" pitchFamily="34" charset="0"/>
              </a:rPr>
              <a:t>حسب اتفاقية الشراكة</a:t>
            </a:r>
            <a:endParaRPr lang="fr-FR" sz="1100" b="1" dirty="0">
              <a:solidFill>
                <a:schemeClr val="bg2">
                  <a:lumMod val="10000"/>
                </a:schemeClr>
              </a:solidFill>
              <a:latin typeface="Microsoft Sans Serif" pitchFamily="34" charset="0"/>
              <a:cs typeface="Microsoft Sans Serif" pitchFamily="34" charset="0"/>
            </a:endParaRPr>
          </a:p>
        </p:txBody>
      </p:sp>
      <p:sp>
        <p:nvSpPr>
          <p:cNvPr id="46" name="Rectangle 45"/>
          <p:cNvSpPr/>
          <p:nvPr/>
        </p:nvSpPr>
        <p:spPr>
          <a:xfrm>
            <a:off x="6970713" y="2355850"/>
            <a:ext cx="2108200" cy="4156075"/>
          </a:xfrm>
          <a:prstGeom prst="rect">
            <a:avLst/>
          </a:prstGeom>
          <a:solidFill>
            <a:schemeClr val="bg1"/>
          </a:solidFill>
          <a:ln w="12700">
            <a:solidFill>
              <a:schemeClr val="tx1">
                <a:lumMod val="85000"/>
                <a:lumOff val="1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marL="167547" indent="-167547" algn="just" rtl="1" fontAlgn="auto">
              <a:lnSpc>
                <a:spcPct val="150000"/>
              </a:lnSpc>
              <a:spcBef>
                <a:spcPts val="0"/>
              </a:spcBef>
              <a:spcAft>
                <a:spcPts val="0"/>
              </a:spcAft>
              <a:buFont typeface="Wingdings" pitchFamily="2" charset="2"/>
              <a:buChar char="q"/>
              <a:defRPr/>
            </a:pPr>
            <a:r>
              <a:rPr lang="ar-SA" sz="1100" dirty="0">
                <a:solidFill>
                  <a:schemeClr val="bg2">
                    <a:lumMod val="10000"/>
                  </a:schemeClr>
                </a:solidFill>
                <a:latin typeface="Microsoft Sans Serif" pitchFamily="34" charset="0"/>
                <a:cs typeface="Microsoft Sans Serif" pitchFamily="34" charset="0"/>
              </a:rPr>
              <a:t>التأكد من </a:t>
            </a:r>
            <a:r>
              <a:rPr lang="ar-MA" sz="1100" dirty="0">
                <a:solidFill>
                  <a:schemeClr val="bg2">
                    <a:lumMod val="10000"/>
                  </a:schemeClr>
                </a:solidFill>
                <a:latin typeface="Microsoft Sans Serif" pitchFamily="34" charset="0"/>
                <a:cs typeface="Microsoft Sans Serif" pitchFamily="34" charset="0"/>
              </a:rPr>
              <a:t>كون </a:t>
            </a:r>
            <a:r>
              <a:rPr lang="ar-MA" sz="1100" b="1" dirty="0">
                <a:solidFill>
                  <a:schemeClr val="bg2">
                    <a:lumMod val="10000"/>
                  </a:schemeClr>
                </a:solidFill>
                <a:latin typeface="Microsoft Sans Serif" pitchFamily="34" charset="0"/>
                <a:cs typeface="Microsoft Sans Serif" pitchFamily="34" charset="0"/>
              </a:rPr>
              <a:t>الصفقة موقعة ومصادق عليها</a:t>
            </a:r>
          </a:p>
          <a:p>
            <a:pPr marL="167547" indent="-167547" algn="just" rtl="1" fontAlgn="auto">
              <a:lnSpc>
                <a:spcPct val="150000"/>
              </a:lnSpc>
              <a:spcBef>
                <a:spcPts val="0"/>
              </a:spcBef>
              <a:spcAft>
                <a:spcPts val="0"/>
              </a:spcAft>
              <a:buClr>
                <a:srgbClr val="004E76"/>
              </a:buClr>
              <a:buFont typeface="Wingdings" pitchFamily="2" charset="2"/>
              <a:buChar char="q"/>
              <a:defRPr/>
            </a:pPr>
            <a:r>
              <a:rPr lang="ar-SA" sz="1100" dirty="0">
                <a:solidFill>
                  <a:schemeClr val="bg2">
                    <a:lumMod val="10000"/>
                  </a:schemeClr>
                </a:solidFill>
                <a:latin typeface="Microsoft Sans Serif" pitchFamily="34" charset="0"/>
                <a:cs typeface="Microsoft Sans Serif" pitchFamily="34" charset="0"/>
              </a:rPr>
              <a:t>إع</a:t>
            </a:r>
            <a:r>
              <a:rPr lang="ar-MA" sz="1100" dirty="0">
                <a:solidFill>
                  <a:schemeClr val="bg2">
                    <a:lumMod val="10000"/>
                  </a:schemeClr>
                </a:solidFill>
                <a:latin typeface="Microsoft Sans Serif" pitchFamily="34" charset="0"/>
                <a:cs typeface="Microsoft Sans Serif" pitchFamily="34" charset="0"/>
              </a:rPr>
              <a:t>د</a:t>
            </a:r>
            <a:r>
              <a:rPr lang="ar-SA" sz="1100" dirty="0">
                <a:solidFill>
                  <a:schemeClr val="bg2">
                    <a:lumMod val="10000"/>
                  </a:schemeClr>
                </a:solidFill>
                <a:latin typeface="Microsoft Sans Serif" pitchFamily="34" charset="0"/>
                <a:cs typeface="Microsoft Sans Serif" pitchFamily="34" charset="0"/>
              </a:rPr>
              <a:t>اد</a:t>
            </a:r>
            <a:r>
              <a:rPr lang="fr-FR" sz="1100" dirty="0">
                <a:solidFill>
                  <a:schemeClr val="bg2">
                    <a:lumMod val="10000"/>
                  </a:schemeClr>
                </a:solidFill>
                <a:latin typeface="Microsoft Sans Serif" pitchFamily="34" charset="0"/>
                <a:cs typeface="Microsoft Sans Serif" pitchFamily="34" charset="0"/>
              </a:rPr>
              <a:t> </a:t>
            </a:r>
            <a:r>
              <a:rPr lang="ar-MA" sz="1100" b="1" dirty="0">
                <a:solidFill>
                  <a:schemeClr val="bg2">
                    <a:lumMod val="10000"/>
                  </a:schemeClr>
                </a:solidFill>
                <a:latin typeface="Microsoft Sans Serif" pitchFamily="34" charset="0"/>
                <a:cs typeface="Microsoft Sans Serif" pitchFamily="34" charset="0"/>
              </a:rPr>
              <a:t>جدول </a:t>
            </a:r>
            <a:r>
              <a:rPr lang="ar-SA" sz="1100" b="1" dirty="0">
                <a:solidFill>
                  <a:schemeClr val="bg2">
                    <a:lumMod val="10000"/>
                  </a:schemeClr>
                </a:solidFill>
                <a:latin typeface="Microsoft Sans Serif" pitchFamily="34" charset="0"/>
                <a:cs typeface="Microsoft Sans Serif" pitchFamily="34" charset="0"/>
              </a:rPr>
              <a:t>لتتبع أوامر الخدمة</a:t>
            </a:r>
            <a:endParaRPr lang="ar-MA" sz="1100" b="1" dirty="0">
              <a:solidFill>
                <a:schemeClr val="bg2">
                  <a:lumMod val="10000"/>
                </a:schemeClr>
              </a:solidFill>
              <a:latin typeface="Microsoft Sans Serif" pitchFamily="34" charset="0"/>
              <a:cs typeface="Microsoft Sans Serif" pitchFamily="34" charset="0"/>
            </a:endParaRPr>
          </a:p>
          <a:p>
            <a:pPr marL="167547" indent="-167547" algn="just" rtl="1" fontAlgn="auto">
              <a:lnSpc>
                <a:spcPct val="150000"/>
              </a:lnSpc>
              <a:spcBef>
                <a:spcPts val="0"/>
              </a:spcBef>
              <a:spcAft>
                <a:spcPts val="0"/>
              </a:spcAft>
              <a:buClr>
                <a:srgbClr val="004E76"/>
              </a:buClr>
              <a:buFont typeface="Wingdings" pitchFamily="2" charset="2"/>
              <a:buChar char="q"/>
              <a:defRPr/>
            </a:pPr>
            <a:r>
              <a:rPr lang="ar-SA" sz="1100" dirty="0">
                <a:solidFill>
                  <a:schemeClr val="bg2">
                    <a:lumMod val="10000"/>
                  </a:schemeClr>
                </a:solidFill>
                <a:latin typeface="Microsoft Sans Serif" pitchFamily="34" charset="0"/>
                <a:cs typeface="Microsoft Sans Serif" pitchFamily="34" charset="0"/>
              </a:rPr>
              <a:t>تبليغ </a:t>
            </a:r>
            <a:r>
              <a:rPr lang="ar-MA" sz="1100" dirty="0">
                <a:solidFill>
                  <a:schemeClr val="bg2">
                    <a:lumMod val="10000"/>
                  </a:schemeClr>
                </a:solidFill>
                <a:latin typeface="Microsoft Sans Serif" pitchFamily="34" charset="0"/>
                <a:cs typeface="Microsoft Sans Serif" pitchFamily="34" charset="0"/>
              </a:rPr>
              <a:t>صاحب الصفقة الأمر ببدء الخدمة بطريقة </a:t>
            </a:r>
            <a:r>
              <a:rPr lang="ar-SA" sz="1100" dirty="0">
                <a:solidFill>
                  <a:schemeClr val="bg2">
                    <a:lumMod val="10000"/>
                  </a:schemeClr>
                </a:solidFill>
                <a:latin typeface="Microsoft Sans Serif" pitchFamily="34" charset="0"/>
                <a:cs typeface="Microsoft Sans Serif" pitchFamily="34" charset="0"/>
              </a:rPr>
              <a:t>مضمونة</a:t>
            </a:r>
            <a:r>
              <a:rPr lang="ar-MA" sz="1100" dirty="0">
                <a:solidFill>
                  <a:schemeClr val="bg2">
                    <a:lumMod val="10000"/>
                  </a:schemeClr>
                </a:solidFill>
                <a:latin typeface="Microsoft Sans Serif" pitchFamily="34" charset="0"/>
                <a:cs typeface="Microsoft Sans Serif" pitchFamily="34" charset="0"/>
              </a:rPr>
              <a:t> </a:t>
            </a:r>
            <a:r>
              <a:rPr lang="ar-MA" sz="1100" dirty="0" smtClean="0">
                <a:solidFill>
                  <a:schemeClr val="bg2">
                    <a:lumMod val="10000"/>
                  </a:schemeClr>
                </a:solidFill>
                <a:latin typeface="Microsoft Sans Serif" pitchFamily="34" charset="0"/>
                <a:cs typeface="Microsoft Sans Serif" pitchFamily="34" charset="0"/>
              </a:rPr>
              <a:t>مع </a:t>
            </a:r>
            <a:r>
              <a:rPr lang="ar-MA" sz="1100" dirty="0">
                <a:solidFill>
                  <a:schemeClr val="bg2">
                    <a:lumMod val="10000"/>
                  </a:schemeClr>
                </a:solidFill>
                <a:latin typeface="Microsoft Sans Serif" pitchFamily="34" charset="0"/>
                <a:cs typeface="Microsoft Sans Serif" pitchFamily="34" charset="0"/>
              </a:rPr>
              <a:t>إشعار </a:t>
            </a:r>
            <a:r>
              <a:rPr lang="ar-MA" sz="1100" dirty="0" smtClean="0">
                <a:solidFill>
                  <a:schemeClr val="bg2">
                    <a:lumMod val="10000"/>
                  </a:schemeClr>
                </a:solidFill>
                <a:latin typeface="Microsoft Sans Serif" pitchFamily="34" charset="0"/>
                <a:cs typeface="Microsoft Sans Serif" pitchFamily="34" charset="0"/>
              </a:rPr>
              <a:t>بالتوصل</a:t>
            </a:r>
            <a:endParaRPr lang="ar-MA" sz="1100" dirty="0">
              <a:solidFill>
                <a:schemeClr val="bg2">
                  <a:lumMod val="10000"/>
                </a:schemeClr>
              </a:solidFill>
              <a:latin typeface="Microsoft Sans Serif" pitchFamily="34" charset="0"/>
              <a:cs typeface="Microsoft Sans Serif" pitchFamily="34" charset="0"/>
            </a:endParaRPr>
          </a:p>
          <a:p>
            <a:pPr algn="just" rtl="1" fontAlgn="auto">
              <a:lnSpc>
                <a:spcPct val="150000"/>
              </a:lnSpc>
              <a:spcBef>
                <a:spcPts val="0"/>
              </a:spcBef>
              <a:spcAft>
                <a:spcPts val="0"/>
              </a:spcAft>
              <a:buClr>
                <a:srgbClr val="004E76"/>
              </a:buClr>
              <a:defRPr/>
            </a:pPr>
            <a:r>
              <a:rPr lang="ar-MA" sz="1100" dirty="0">
                <a:solidFill>
                  <a:schemeClr val="bg2">
                    <a:lumMod val="10000"/>
                  </a:schemeClr>
                </a:solidFill>
                <a:latin typeface="Microsoft Sans Serif" pitchFamily="34" charset="0"/>
                <a:cs typeface="Microsoft Sans Serif" pitchFamily="34" charset="0"/>
              </a:rPr>
              <a:t>(في الملحق </a:t>
            </a:r>
            <a:r>
              <a:rPr lang="ar-MA" sz="1100" dirty="0">
                <a:solidFill>
                  <a:schemeClr val="tx2">
                    <a:lumMod val="75000"/>
                  </a:schemeClr>
                </a:solidFill>
                <a:latin typeface="Microsoft Sans Serif" pitchFamily="34" charset="0"/>
                <a:cs typeface="Microsoft Sans Serif" pitchFamily="34" charset="0"/>
                <a:hlinkClick r:id="rId5" action="ppaction://hlinkfile"/>
              </a:rPr>
              <a:t>نموذج الأمر بالخدمة</a:t>
            </a:r>
            <a:r>
              <a:rPr lang="ar-MA" sz="1100" dirty="0">
                <a:solidFill>
                  <a:schemeClr val="tx2">
                    <a:lumMod val="75000"/>
                  </a:schemeClr>
                </a:solidFill>
                <a:latin typeface="Microsoft Sans Serif" pitchFamily="34" charset="0"/>
                <a:cs typeface="Microsoft Sans Serif" pitchFamily="34" charset="0"/>
              </a:rPr>
              <a:t>)</a:t>
            </a:r>
            <a:endParaRPr lang="ar-SA" sz="1100" dirty="0">
              <a:solidFill>
                <a:schemeClr val="bg2">
                  <a:lumMod val="10000"/>
                </a:schemeClr>
              </a:solidFill>
              <a:latin typeface="Microsoft Sans Serif" pitchFamily="34" charset="0"/>
              <a:cs typeface="Microsoft Sans Serif" pitchFamily="34" charset="0"/>
            </a:endParaRPr>
          </a:p>
          <a:p>
            <a:pPr marL="167547" indent="-167547" algn="just" rtl="1" fontAlgn="auto">
              <a:lnSpc>
                <a:spcPct val="150000"/>
              </a:lnSpc>
              <a:spcBef>
                <a:spcPts val="0"/>
              </a:spcBef>
              <a:spcAft>
                <a:spcPts val="0"/>
              </a:spcAft>
              <a:buClr>
                <a:srgbClr val="004E76"/>
              </a:buClr>
              <a:buFont typeface="Wingdings" pitchFamily="2" charset="2"/>
              <a:buChar char="q"/>
              <a:defRPr/>
            </a:pPr>
            <a:r>
              <a:rPr lang="ar-MA" sz="1100" dirty="0">
                <a:solidFill>
                  <a:schemeClr val="bg2">
                    <a:lumMod val="10000"/>
                  </a:schemeClr>
                </a:solidFill>
                <a:latin typeface="Microsoft Sans Serif" pitchFamily="34" charset="0"/>
                <a:cs typeface="Microsoft Sans Serif" pitchFamily="34" charset="0"/>
              </a:rPr>
              <a:t>إعداد </a:t>
            </a:r>
            <a:r>
              <a:rPr lang="ar-MA" sz="1100" b="1" dirty="0">
                <a:solidFill>
                  <a:schemeClr val="bg2">
                    <a:lumMod val="10000"/>
                  </a:schemeClr>
                </a:solidFill>
                <a:latin typeface="Microsoft Sans Serif" pitchFamily="34" charset="0"/>
                <a:cs typeface="Microsoft Sans Serif" pitchFamily="34" charset="0"/>
              </a:rPr>
              <a:t>جدولة زمنية مفصلة </a:t>
            </a:r>
            <a:r>
              <a:rPr lang="ar-MA" sz="1100" dirty="0">
                <a:solidFill>
                  <a:schemeClr val="bg2">
                    <a:lumMod val="10000"/>
                  </a:schemeClr>
                </a:solidFill>
                <a:latin typeface="Microsoft Sans Serif" pitchFamily="34" charset="0"/>
                <a:cs typeface="Microsoft Sans Serif" pitchFamily="34" charset="0"/>
              </a:rPr>
              <a:t>بتنسيق مع صاحب الصفقة</a:t>
            </a:r>
            <a:endParaRPr lang="ar-SA" sz="1100" dirty="0">
              <a:solidFill>
                <a:schemeClr val="bg2">
                  <a:lumMod val="10000"/>
                </a:schemeClr>
              </a:solidFill>
              <a:latin typeface="Microsoft Sans Serif" pitchFamily="34" charset="0"/>
              <a:cs typeface="Microsoft Sans Serif" pitchFamily="34" charset="0"/>
            </a:endParaRPr>
          </a:p>
        </p:txBody>
      </p:sp>
      <p:sp>
        <p:nvSpPr>
          <p:cNvPr id="49" name="Rectangle 48"/>
          <p:cNvSpPr/>
          <p:nvPr/>
        </p:nvSpPr>
        <p:spPr>
          <a:xfrm>
            <a:off x="649288" y="2103438"/>
            <a:ext cx="1393825" cy="381000"/>
          </a:xfrm>
          <a:prstGeom prst="rect">
            <a:avLst/>
          </a:prstGeom>
          <a:solidFill>
            <a:schemeClr val="accent3">
              <a:lumMod val="40000"/>
              <a:lumOff val="60000"/>
            </a:schemeClr>
          </a:solidFill>
          <a:ln w="12700">
            <a:solidFill>
              <a:schemeClr val="bg2">
                <a:lumMod val="25000"/>
              </a:schemeClr>
            </a:solidFill>
            <a:miter lim="800000"/>
            <a:headEnd/>
            <a:tailEnd/>
          </a:ln>
          <a:effectLst>
            <a:outerShdw blurRad="50800" dist="38100" dir="2700000" algn="tl" rotWithShape="0">
              <a:prstClr val="black">
                <a:alpha val="40000"/>
              </a:prstClr>
            </a:outerShdw>
          </a:effectLst>
        </p:spPr>
        <p:txBody>
          <a:bodyPr lIns="93502" tIns="46752" rIns="93502" bIns="46752" anchor="ctr"/>
          <a:lstStyle/>
          <a:p>
            <a:pPr algn="ctr">
              <a:spcAft>
                <a:spcPts val="0"/>
              </a:spcAft>
              <a:defRPr/>
            </a:pPr>
            <a:r>
              <a:rPr lang="ar-SA" sz="1500" b="1" dirty="0">
                <a:latin typeface="Microsoft Sans Serif" pitchFamily="34" charset="0"/>
                <a:ea typeface="Arial" pitchFamily="34" charset="0"/>
                <a:cs typeface="Microsoft Sans Serif" pitchFamily="34" charset="0"/>
              </a:rPr>
              <a:t>تتبع </a:t>
            </a:r>
            <a:r>
              <a:rPr lang="ar-MA" sz="1500" b="1" dirty="0">
                <a:latin typeface="Microsoft Sans Serif" pitchFamily="34" charset="0"/>
                <a:ea typeface="Arial" pitchFamily="34" charset="0"/>
                <a:cs typeface="Microsoft Sans Serif" pitchFamily="34" charset="0"/>
              </a:rPr>
              <a:t>البنود </a:t>
            </a:r>
            <a:r>
              <a:rPr lang="ar-SA" sz="1500" b="1" dirty="0">
                <a:latin typeface="Microsoft Sans Serif" pitchFamily="34" charset="0"/>
                <a:ea typeface="Arial" pitchFamily="34" charset="0"/>
                <a:cs typeface="Microsoft Sans Serif" pitchFamily="34" charset="0"/>
              </a:rPr>
              <a:t>التعاقدية</a:t>
            </a:r>
            <a:endParaRPr lang="fr-FR" sz="1500" b="1" dirty="0">
              <a:latin typeface="Microsoft Sans Serif" pitchFamily="34" charset="0"/>
              <a:ea typeface="Arial" pitchFamily="34" charset="0"/>
              <a:cs typeface="Microsoft Sans Serif" pitchFamily="34" charset="0"/>
            </a:endParaRPr>
          </a:p>
        </p:txBody>
      </p:sp>
      <p:sp>
        <p:nvSpPr>
          <p:cNvPr id="50" name="Rectangle 49"/>
          <p:cNvSpPr/>
          <p:nvPr/>
        </p:nvSpPr>
        <p:spPr>
          <a:xfrm>
            <a:off x="4702175" y="2103438"/>
            <a:ext cx="1782763" cy="381000"/>
          </a:xfrm>
          <a:prstGeom prst="rect">
            <a:avLst/>
          </a:prstGeom>
          <a:solidFill>
            <a:schemeClr val="accent3">
              <a:lumMod val="40000"/>
              <a:lumOff val="60000"/>
            </a:schemeClr>
          </a:solidFill>
          <a:ln w="12700">
            <a:solidFill>
              <a:schemeClr val="bg2">
                <a:lumMod val="25000"/>
              </a:schemeClr>
            </a:solidFill>
            <a:miter lim="800000"/>
            <a:headEnd/>
            <a:tailEnd/>
          </a:ln>
          <a:effectLst>
            <a:outerShdw blurRad="50800" dist="38100" dir="2700000" algn="tl" rotWithShape="0">
              <a:prstClr val="black">
                <a:alpha val="40000"/>
              </a:prstClr>
            </a:outerShdw>
          </a:effectLst>
        </p:spPr>
        <p:txBody>
          <a:bodyPr lIns="93502" tIns="46752" rIns="93502" bIns="46752" anchor="ctr"/>
          <a:lstStyle/>
          <a:p>
            <a:pPr algn="ctr">
              <a:spcAft>
                <a:spcPts val="0"/>
              </a:spcAft>
              <a:defRPr/>
            </a:pPr>
            <a:r>
              <a:rPr lang="ar-SA" sz="1500" b="1" dirty="0">
                <a:latin typeface="Microsoft Sans Serif" pitchFamily="34" charset="0"/>
                <a:ea typeface="Arial" pitchFamily="34" charset="0"/>
                <a:cs typeface="Microsoft Sans Serif" pitchFamily="34" charset="0"/>
              </a:rPr>
              <a:t>تتبع</a:t>
            </a:r>
            <a:r>
              <a:rPr lang="ar-MA" sz="1500" b="1" dirty="0">
                <a:latin typeface="Microsoft Sans Serif" pitchFamily="34" charset="0"/>
                <a:ea typeface="Arial" pitchFamily="34" charset="0"/>
                <a:cs typeface="Microsoft Sans Serif" pitchFamily="34" charset="0"/>
              </a:rPr>
              <a:t> ا</a:t>
            </a:r>
            <a:r>
              <a:rPr lang="ar-SA" sz="1500" b="1" dirty="0">
                <a:latin typeface="Microsoft Sans Serif" pitchFamily="34" charset="0"/>
                <a:ea typeface="Arial" pitchFamily="34" charset="0"/>
                <a:cs typeface="Microsoft Sans Serif" pitchFamily="34" charset="0"/>
              </a:rPr>
              <a:t>لإنجاز</a:t>
            </a:r>
            <a:r>
              <a:rPr lang="ar-MA" sz="1500" b="1" dirty="0">
                <a:latin typeface="Microsoft Sans Serif" pitchFamily="34" charset="0"/>
                <a:ea typeface="Arial" pitchFamily="34" charset="0"/>
                <a:cs typeface="Microsoft Sans Serif" pitchFamily="34" charset="0"/>
              </a:rPr>
              <a:t>ات</a:t>
            </a:r>
            <a:endParaRPr lang="fr-FR" sz="1500" b="1" dirty="0">
              <a:latin typeface="Microsoft Sans Serif" pitchFamily="34" charset="0"/>
              <a:ea typeface="Arial" pitchFamily="34" charset="0"/>
              <a:cs typeface="Microsoft Sans Serif" pitchFamily="34" charset="0"/>
            </a:endParaRPr>
          </a:p>
        </p:txBody>
      </p:sp>
      <p:sp>
        <p:nvSpPr>
          <p:cNvPr id="57" name="Rectangle 56"/>
          <p:cNvSpPr/>
          <p:nvPr/>
        </p:nvSpPr>
        <p:spPr>
          <a:xfrm>
            <a:off x="7489825" y="2103438"/>
            <a:ext cx="1427163" cy="381000"/>
          </a:xfrm>
          <a:prstGeom prst="rect">
            <a:avLst/>
          </a:prstGeom>
          <a:solidFill>
            <a:schemeClr val="accent3">
              <a:lumMod val="40000"/>
              <a:lumOff val="60000"/>
            </a:schemeClr>
          </a:solidFill>
          <a:ln w="12700">
            <a:solidFill>
              <a:schemeClr val="bg2">
                <a:lumMod val="25000"/>
              </a:schemeClr>
            </a:solidFill>
            <a:miter lim="800000"/>
            <a:headEnd/>
            <a:tailEnd/>
          </a:ln>
          <a:effectLst>
            <a:outerShdw blurRad="50800" dist="38100" dir="2700000" algn="tl" rotWithShape="0">
              <a:prstClr val="black">
                <a:alpha val="40000"/>
              </a:prstClr>
            </a:outerShdw>
          </a:effectLst>
        </p:spPr>
        <p:txBody>
          <a:bodyPr lIns="93502" tIns="46752" rIns="93502" bIns="46752" anchor="ctr"/>
          <a:lstStyle/>
          <a:p>
            <a:pPr algn="ctr">
              <a:spcAft>
                <a:spcPts val="0"/>
              </a:spcAft>
              <a:defRPr/>
            </a:pPr>
            <a:r>
              <a:rPr lang="ar-SA" sz="1500" b="1" dirty="0">
                <a:latin typeface="Microsoft Sans Serif" pitchFamily="34" charset="0"/>
                <a:ea typeface="Arial" pitchFamily="34" charset="0"/>
                <a:cs typeface="Microsoft Sans Serif" pitchFamily="34" charset="0"/>
              </a:rPr>
              <a:t>تتبع </a:t>
            </a:r>
            <a:r>
              <a:rPr lang="ar-MA" sz="1500" b="1" dirty="0">
                <a:latin typeface="Microsoft Sans Serif" pitchFamily="34" charset="0"/>
                <a:ea typeface="Arial" pitchFamily="34" charset="0"/>
                <a:cs typeface="Microsoft Sans Serif" pitchFamily="34" charset="0"/>
              </a:rPr>
              <a:t>الآجال</a:t>
            </a:r>
            <a:endParaRPr lang="fr-FR" sz="1500" b="1" dirty="0">
              <a:latin typeface="Microsoft Sans Serif" pitchFamily="34" charset="0"/>
              <a:ea typeface="Arial" pitchFamily="34" charset="0"/>
              <a:cs typeface="Microsoft Sans Serif" pitchFamily="34" charset="0"/>
            </a:endParaRPr>
          </a:p>
        </p:txBody>
      </p:sp>
      <p:sp>
        <p:nvSpPr>
          <p:cNvPr id="70" name="Rectangle 69"/>
          <p:cNvSpPr/>
          <p:nvPr/>
        </p:nvSpPr>
        <p:spPr>
          <a:xfrm>
            <a:off x="95250" y="1593850"/>
            <a:ext cx="2592388" cy="449263"/>
          </a:xfrm>
          <a:prstGeom prst="rect">
            <a:avLst/>
          </a:prstGeom>
          <a:solidFill>
            <a:schemeClr val="bg1">
              <a:lumMod val="95000"/>
            </a:schemeClr>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500" b="1" dirty="0">
                <a:solidFill>
                  <a:schemeClr val="bg1">
                    <a:lumMod val="75000"/>
                  </a:schemeClr>
                </a:solidFill>
                <a:latin typeface="Microsoft Sans Serif" pitchFamily="34" charset="0"/>
                <a:cs typeface="Microsoft Sans Serif" pitchFamily="34" charset="0"/>
              </a:rPr>
              <a:t>مرحلة إنهاء </a:t>
            </a:r>
            <a:r>
              <a:rPr lang="ar-MA" sz="1500" b="1" dirty="0">
                <a:solidFill>
                  <a:schemeClr val="bg1">
                    <a:lumMod val="75000"/>
                  </a:schemeClr>
                </a:solidFill>
                <a:latin typeface="Microsoft Sans Serif" pitchFamily="34" charset="0"/>
                <a:cs typeface="Microsoft Sans Serif" pitchFamily="34" charset="0"/>
              </a:rPr>
              <a:t>المشروع و نفقاته</a:t>
            </a:r>
            <a:endParaRPr lang="fr-FR" sz="1500" b="1" dirty="0">
              <a:solidFill>
                <a:schemeClr val="bg1">
                  <a:lumMod val="75000"/>
                </a:schemeClr>
              </a:solidFill>
              <a:latin typeface="Microsoft Sans Serif" pitchFamily="34" charset="0"/>
              <a:cs typeface="Microsoft Sans Serif" pitchFamily="34" charset="0"/>
            </a:endParaRPr>
          </a:p>
        </p:txBody>
      </p:sp>
      <p:sp>
        <p:nvSpPr>
          <p:cNvPr id="71" name="Rectangle 70"/>
          <p:cNvSpPr/>
          <p:nvPr/>
        </p:nvSpPr>
        <p:spPr>
          <a:xfrm>
            <a:off x="6484938" y="1593850"/>
            <a:ext cx="2593975" cy="449263"/>
          </a:xfrm>
          <a:prstGeom prst="rect">
            <a:avLst/>
          </a:prstGeom>
          <a:solidFill>
            <a:schemeClr val="accent3">
              <a:lumMod val="40000"/>
              <a:lumOff val="60000"/>
            </a:schemeClr>
          </a:solidFill>
          <a:ln w="12700">
            <a:solidFill>
              <a:schemeClr val="bg2">
                <a:lumMod val="25000"/>
              </a:schemeClr>
            </a:solidFill>
            <a:miter lim="800000"/>
            <a:headEnd/>
            <a:tailEnd/>
          </a:ln>
          <a:effectLst>
            <a:outerShdw blurRad="50800" dist="38100" dir="2700000" algn="tl" rotWithShape="0">
              <a:prstClr val="black">
                <a:alpha val="40000"/>
              </a:prstClr>
            </a:outerShdw>
          </a:effectLst>
        </p:spPr>
        <p:txBody>
          <a:bodyPr lIns="93502" tIns="46752" rIns="93502" bIns="46752" anchor="ctr"/>
          <a:lstStyle/>
          <a:p>
            <a:pPr algn="ctr">
              <a:spcAft>
                <a:spcPts val="0"/>
              </a:spcAft>
              <a:defRPr/>
            </a:pPr>
            <a:r>
              <a:rPr lang="ar-SA" sz="1500" b="1" dirty="0">
                <a:latin typeface="Microsoft Sans Serif" pitchFamily="34" charset="0"/>
                <a:ea typeface="Arial" pitchFamily="34" charset="0"/>
                <a:cs typeface="Microsoft Sans Serif" pitchFamily="34" charset="0"/>
              </a:rPr>
              <a:t>مرحلة التهيئة وانطلاق </a:t>
            </a:r>
            <a:r>
              <a:rPr lang="ar-MA" sz="1500" b="1" dirty="0">
                <a:latin typeface="Microsoft Sans Serif" pitchFamily="34" charset="0"/>
                <a:ea typeface="Arial" pitchFamily="34" charset="0"/>
                <a:cs typeface="Microsoft Sans Serif" pitchFamily="34" charset="0"/>
              </a:rPr>
              <a:t>المشروع </a:t>
            </a:r>
          </a:p>
          <a:p>
            <a:pPr algn="ctr">
              <a:spcAft>
                <a:spcPts val="0"/>
              </a:spcAft>
              <a:defRPr/>
            </a:pPr>
            <a:r>
              <a:rPr lang="ar-MA" sz="1500" b="1" dirty="0">
                <a:latin typeface="Microsoft Sans Serif" pitchFamily="34" charset="0"/>
                <a:ea typeface="Arial" pitchFamily="34" charset="0"/>
                <a:cs typeface="Microsoft Sans Serif" pitchFamily="34" charset="0"/>
              </a:rPr>
              <a:t>و نفقاته </a:t>
            </a:r>
            <a:endParaRPr lang="fr-FR" sz="1500" b="1" dirty="0">
              <a:latin typeface="Microsoft Sans Serif" pitchFamily="34" charset="0"/>
              <a:ea typeface="Arial" pitchFamily="34" charset="0"/>
              <a:cs typeface="Microsoft Sans Serif" pitchFamily="34" charset="0"/>
            </a:endParaRPr>
          </a:p>
        </p:txBody>
      </p:sp>
      <p:sp>
        <p:nvSpPr>
          <p:cNvPr id="72" name="Rectangle 71"/>
          <p:cNvSpPr/>
          <p:nvPr/>
        </p:nvSpPr>
        <p:spPr>
          <a:xfrm>
            <a:off x="3308350" y="1593850"/>
            <a:ext cx="2592388" cy="449263"/>
          </a:xfrm>
          <a:prstGeom prst="rect">
            <a:avLst/>
          </a:prstGeom>
          <a:solidFill>
            <a:schemeClr val="bg1">
              <a:lumMod val="95000"/>
            </a:schemeClr>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500" b="1" dirty="0">
                <a:solidFill>
                  <a:schemeClr val="bg1">
                    <a:lumMod val="75000"/>
                  </a:schemeClr>
                </a:solidFill>
                <a:latin typeface="Microsoft Sans Serif" pitchFamily="34" charset="0"/>
                <a:cs typeface="Microsoft Sans Serif" pitchFamily="34" charset="0"/>
              </a:rPr>
              <a:t>مرحلة التتبع </a:t>
            </a:r>
            <a:r>
              <a:rPr lang="ar-MA" sz="1500" b="1" dirty="0">
                <a:latin typeface="Microsoft Sans Serif" pitchFamily="34" charset="0"/>
                <a:ea typeface="Arial" pitchFamily="34" charset="0"/>
                <a:cs typeface="Microsoft Sans Serif" pitchFamily="34" charset="0"/>
              </a:rPr>
              <a:t>ال</a:t>
            </a:r>
            <a:r>
              <a:rPr lang="ar-SA" sz="1500" b="1" dirty="0">
                <a:solidFill>
                  <a:schemeClr val="bg1">
                    <a:lumMod val="75000"/>
                  </a:schemeClr>
                </a:solidFill>
                <a:latin typeface="Microsoft Sans Serif" pitchFamily="34" charset="0"/>
                <a:cs typeface="Microsoft Sans Serif" pitchFamily="34" charset="0"/>
              </a:rPr>
              <a:t>والتنفيذ ومراقبة </a:t>
            </a:r>
            <a:r>
              <a:rPr lang="ar-MA" sz="1500" b="1" dirty="0">
                <a:solidFill>
                  <a:schemeClr val="bg1">
                    <a:lumMod val="75000"/>
                  </a:schemeClr>
                </a:solidFill>
                <a:latin typeface="Microsoft Sans Serif" pitchFamily="34" charset="0"/>
                <a:cs typeface="Microsoft Sans Serif" pitchFamily="34" charset="0"/>
              </a:rPr>
              <a:t>المشروع و نفقاته</a:t>
            </a:r>
            <a:endParaRPr lang="fr-FR" sz="1500" b="1" dirty="0">
              <a:solidFill>
                <a:schemeClr val="bg1">
                  <a:lumMod val="75000"/>
                </a:schemeClr>
              </a:solidFill>
              <a:latin typeface="Microsoft Sans Serif" pitchFamily="34" charset="0"/>
              <a:cs typeface="Microsoft Sans Serif" pitchFamily="34" charset="0"/>
            </a:endParaRPr>
          </a:p>
        </p:txBody>
      </p:sp>
      <p:sp>
        <p:nvSpPr>
          <p:cNvPr id="20" name="Chevron 19"/>
          <p:cNvSpPr/>
          <p:nvPr/>
        </p:nvSpPr>
        <p:spPr>
          <a:xfrm flipH="1">
            <a:off x="6286500"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الاستشارة</a:t>
            </a:r>
            <a:endParaRPr lang="fr-FR" sz="1000" b="1" dirty="0">
              <a:solidFill>
                <a:schemeClr val="bg1">
                  <a:lumMod val="75000"/>
                </a:schemeClr>
              </a:solidFill>
              <a:latin typeface="Microsoft Sans Serif" pitchFamily="34" charset="0"/>
              <a:cs typeface="Microsoft Sans Serif" pitchFamily="34" charset="0"/>
            </a:endParaRPr>
          </a:p>
        </p:txBody>
      </p:sp>
      <p:sp>
        <p:nvSpPr>
          <p:cNvPr id="21" name="Chevron 20"/>
          <p:cNvSpPr/>
          <p:nvPr/>
        </p:nvSpPr>
        <p:spPr>
          <a:xfrm flipH="1">
            <a:off x="3643313"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توقيع الصفقة</a:t>
            </a:r>
            <a:endParaRPr lang="ar-SA" sz="1000" b="1" dirty="0">
              <a:solidFill>
                <a:schemeClr val="bg1">
                  <a:lumMod val="75000"/>
                </a:schemeClr>
              </a:solidFill>
              <a:latin typeface="Microsoft Sans Serif" pitchFamily="34" charset="0"/>
              <a:cs typeface="Microsoft Sans Serif" pitchFamily="34" charset="0"/>
            </a:endParaRPr>
          </a:p>
        </p:txBody>
      </p:sp>
      <p:sp>
        <p:nvSpPr>
          <p:cNvPr id="22" name="Chevron 21"/>
          <p:cNvSpPr/>
          <p:nvPr/>
        </p:nvSpPr>
        <p:spPr>
          <a:xfrm flipH="1">
            <a:off x="1413766" y="69092"/>
            <a:ext cx="2269418" cy="346293"/>
          </a:xfrm>
          <a:prstGeom prst="chevron">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93502" tIns="46752" rIns="93502" bIns="46752" anchor="ctr"/>
          <a:lstStyle/>
          <a:p>
            <a:pPr algn="ctr" fontAlgn="auto">
              <a:spcAft>
                <a:spcPts val="0"/>
              </a:spcAft>
              <a:defRPr/>
            </a:pPr>
            <a:r>
              <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التنفيذ</a:t>
            </a:r>
            <a:r>
              <a:rPr lang="ar-M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 والتتبع</a:t>
            </a:r>
            <a:endPar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23" name="Chevron 22"/>
          <p:cNvSpPr/>
          <p:nvPr/>
        </p:nvSpPr>
        <p:spPr>
          <a:xfrm flipH="1">
            <a:off x="65088"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الأداء</a:t>
            </a:r>
            <a:endParaRPr lang="fr-FR" sz="1000" b="1" dirty="0">
              <a:solidFill>
                <a:schemeClr val="bg1">
                  <a:lumMod val="75000"/>
                </a:schemeClr>
              </a:solidFill>
              <a:latin typeface="Microsoft Sans Serif" pitchFamily="34" charset="0"/>
              <a:cs typeface="Microsoft Sans Serif" pitchFamily="34" charset="0"/>
            </a:endParaRPr>
          </a:p>
        </p:txBody>
      </p:sp>
      <p:sp>
        <p:nvSpPr>
          <p:cNvPr id="24" name="Chevron 23"/>
          <p:cNvSpPr/>
          <p:nvPr/>
        </p:nvSpPr>
        <p:spPr>
          <a:xfrm flipH="1">
            <a:off x="5000625" y="69850"/>
            <a:ext cx="1360488"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اختيار نائل الصفقة</a:t>
            </a:r>
            <a:endParaRPr lang="fr-FR" sz="1000" b="1" dirty="0">
              <a:solidFill>
                <a:schemeClr val="bg1">
                  <a:lumMod val="75000"/>
                </a:schemeClr>
              </a:solidFill>
              <a:latin typeface="Microsoft Sans Serif" pitchFamily="34" charset="0"/>
              <a:cs typeface="Microsoft Sans Serif" pitchFamily="34" charset="0"/>
            </a:endParaRPr>
          </a:p>
        </p:txBody>
      </p:sp>
      <p:sp>
        <p:nvSpPr>
          <p:cNvPr id="25" name="Chevron 24"/>
          <p:cNvSpPr/>
          <p:nvPr/>
        </p:nvSpPr>
        <p:spPr>
          <a:xfrm flipH="1">
            <a:off x="7643813" y="69850"/>
            <a:ext cx="1433512"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التعبير عن </a:t>
            </a:r>
            <a:r>
              <a:rPr lang="ar-SA" sz="1000" b="1" dirty="0">
                <a:solidFill>
                  <a:schemeClr val="bg1">
                    <a:lumMod val="75000"/>
                  </a:schemeClr>
                </a:solidFill>
                <a:latin typeface="Microsoft Sans Serif" pitchFamily="34" charset="0"/>
                <a:cs typeface="Microsoft Sans Serif" pitchFamily="34" charset="0"/>
              </a:rPr>
              <a:t>الحاج</a:t>
            </a:r>
            <a:r>
              <a:rPr lang="ar-MA" sz="1000" b="1" dirty="0">
                <a:solidFill>
                  <a:schemeClr val="bg1">
                    <a:lumMod val="75000"/>
                  </a:schemeClr>
                </a:solidFill>
                <a:latin typeface="Microsoft Sans Serif" pitchFamily="34" charset="0"/>
                <a:cs typeface="Microsoft Sans Serif" pitchFamily="34" charset="0"/>
              </a:rPr>
              <a:t>ي</a:t>
            </a:r>
            <a:r>
              <a:rPr lang="ar-SA" sz="1000" b="1" dirty="0">
                <a:solidFill>
                  <a:schemeClr val="bg1">
                    <a:lumMod val="75000"/>
                  </a:schemeClr>
                </a:solidFill>
                <a:latin typeface="Microsoft Sans Serif" pitchFamily="34" charset="0"/>
                <a:cs typeface="Microsoft Sans Serif" pitchFamily="34" charset="0"/>
              </a:rPr>
              <a:t>ات</a:t>
            </a:r>
            <a:endParaRPr lang="fr-FR" sz="1000" b="1" dirty="0">
              <a:solidFill>
                <a:schemeClr val="bg1">
                  <a:lumMod val="75000"/>
                </a:schemeClr>
              </a:solidFill>
              <a:latin typeface="Microsoft Sans Serif" pitchFamily="34" charset="0"/>
              <a:cs typeface="Microsoft Sans Serif" pitchFamily="34" charset="0"/>
            </a:endParaRPr>
          </a:p>
        </p:txBody>
      </p:sp>
      <p:sp>
        <p:nvSpPr>
          <p:cNvPr id="65556" name="Slide Number Placeholder 1"/>
          <p:cNvSpPr>
            <a:spLocks noGrp="1"/>
          </p:cNvSpPr>
          <p:nvPr>
            <p:ph type="sldNum" sz="quarter" idx="10"/>
          </p:nvPr>
        </p:nvSpPr>
        <p:spPr bwMode="auto">
          <a:solidFill>
            <a:srgbClr val="006600"/>
          </a:solidFill>
          <a:ln>
            <a:miter lim="800000"/>
            <a:headEnd/>
            <a:tailEnd/>
          </a:ln>
        </p:spPr>
        <p:txBody>
          <a:bodyPr wrap="square" numCol="1" anchorCtr="0" compatLnSpc="1">
            <a:prstTxWarp prst="textNoShape">
              <a:avLst/>
            </a:prstTxWarp>
          </a:bodyPr>
          <a:lstStyle/>
          <a:p>
            <a:pPr fontAlgn="base">
              <a:spcBef>
                <a:spcPct val="0"/>
              </a:spcBef>
              <a:spcAft>
                <a:spcPct val="0"/>
              </a:spcAft>
              <a:defRPr/>
            </a:pPr>
            <a:fld id="{EDCB2D1C-E22B-46C5-AC48-5EEE41391848}" type="slidenum">
              <a:rPr lang="fr-FR" smtClean="0"/>
              <a:pPr fontAlgn="base">
                <a:spcBef>
                  <a:spcPct val="0"/>
                </a:spcBef>
                <a:spcAft>
                  <a:spcPct val="0"/>
                </a:spcAft>
                <a:defRPr/>
              </a:pPr>
              <a:t>19</a:t>
            </a:fld>
            <a:endParaRPr lang="fr-FR" dirty="0" smtClean="0"/>
          </a:p>
        </p:txBody>
      </p:sp>
      <p:cxnSp>
        <p:nvCxnSpPr>
          <p:cNvPr id="19" name="Connecteur droit avec flèche 18"/>
          <p:cNvCxnSpPr/>
          <p:nvPr/>
        </p:nvCxnSpPr>
        <p:spPr>
          <a:xfrm rot="10800000">
            <a:off x="6656388" y="4357688"/>
            <a:ext cx="323850" cy="0"/>
          </a:xfrm>
          <a:prstGeom prst="straightConnector1">
            <a:avLst/>
          </a:prstGeom>
          <a:ln w="25400">
            <a:solidFill>
              <a:schemeClr val="bg2">
                <a:lumMod val="25000"/>
              </a:schemeClr>
            </a:solidFill>
            <a:tailEnd type="arrow"/>
          </a:ln>
          <a:effectLst/>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p:nvPr/>
        </p:nvCxnSpPr>
        <p:spPr>
          <a:xfrm rot="10800000">
            <a:off x="2155825" y="4429125"/>
            <a:ext cx="323850" cy="0"/>
          </a:xfrm>
          <a:prstGeom prst="straightConnector1">
            <a:avLst/>
          </a:prstGeom>
          <a:ln w="25400">
            <a:solidFill>
              <a:schemeClr val="bg2">
                <a:lumMod val="25000"/>
              </a:schemeClr>
            </a:solidFill>
            <a:tailEnd type="arrow"/>
          </a:ln>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ZoneTexte 90"/>
          <p:cNvSpPr txBox="1"/>
          <p:nvPr/>
        </p:nvSpPr>
        <p:spPr>
          <a:xfrm>
            <a:off x="0" y="103888"/>
            <a:ext cx="9142514" cy="391981"/>
          </a:xfrm>
          <a:prstGeom prst="rect">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100996" tIns="50499" rIns="100996" bIns="50499" anchor="ctr"/>
          <a:lstStyle>
            <a:defPPr>
              <a:defRPr lang="fr-FR"/>
            </a:defPPr>
            <a:lvl1pPr algn="ctr">
              <a:spcBef>
                <a:spcPct val="0"/>
              </a:spcBef>
              <a:defRPr b="1">
                <a:solidFill>
                  <a:schemeClr val="accent6">
                    <a:lumMod val="20000"/>
                    <a:lumOff val="80000"/>
                  </a:schemeClr>
                </a:solidFill>
                <a:effectLst>
                  <a:outerShdw blurRad="38100" dist="38100" dir="2700000" algn="tl">
                    <a:srgbClr val="000000">
                      <a:alpha val="43137"/>
                    </a:srgbClr>
                  </a:outerShdw>
                </a:effectLst>
                <a:latin typeface="Bookman Old Style" pitchFamily="18" charset="0"/>
              </a:defRPr>
            </a:lvl1pPr>
          </a:lstStyle>
          <a:p>
            <a:pPr defTabSz="1009650">
              <a:defRPr/>
            </a:pPr>
            <a:r>
              <a:rPr lang="ar-MA" sz="2000" dirty="0">
                <a:solidFill>
                  <a:schemeClr val="bg1"/>
                </a:solidFill>
                <a:effectLst>
                  <a:outerShdw blurRad="38100" dist="38100" dir="2700000" algn="tl">
                    <a:srgbClr val="C0C0C0"/>
                  </a:outerShdw>
                </a:effectLst>
                <a:ea typeface="ＭＳ Ｐゴシック" pitchFamily="-84" charset="-128"/>
              </a:rPr>
              <a:t>خطاب صاحب الجلالة محمد السادس نصره الله</a:t>
            </a:r>
            <a:endParaRPr lang="fr-FR" sz="2000" dirty="0">
              <a:solidFill>
                <a:schemeClr val="bg1"/>
              </a:solidFill>
              <a:effectLst>
                <a:outerShdw blurRad="38100" dist="38100" dir="2700000" algn="tl">
                  <a:srgbClr val="C0C0C0"/>
                </a:outerShdw>
              </a:effectLst>
              <a:ea typeface="ＭＳ Ｐゴシック" pitchFamily="-84" charset="-128"/>
            </a:endParaRPr>
          </a:p>
        </p:txBody>
      </p:sp>
      <p:grpSp>
        <p:nvGrpSpPr>
          <p:cNvPr id="2" name="Inside-left page 1"/>
          <p:cNvGrpSpPr/>
          <p:nvPr/>
        </p:nvGrpSpPr>
        <p:grpSpPr>
          <a:xfrm>
            <a:off x="940527" y="1151184"/>
            <a:ext cx="3631473" cy="4987167"/>
            <a:chOff x="1527048" y="1371600"/>
            <a:chExt cx="3044952" cy="4114800"/>
          </a:xfrm>
          <a:solidFill>
            <a:srgbClr val="004E76"/>
          </a:solidFill>
        </p:grpSpPr>
        <p:sp>
          <p:nvSpPr>
            <p:cNvPr id="93" name="Rounded Rectangle 63"/>
            <p:cNvSpPr/>
            <p:nvPr/>
          </p:nvSpPr>
          <p:spPr>
            <a:xfrm>
              <a:off x="1527048" y="1371600"/>
              <a:ext cx="3044952" cy="4114800"/>
            </a:xfrm>
            <a:prstGeom prst="roundRect">
              <a:avLst>
                <a:gd name="adj" fmla="val 1580"/>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solidFill>
                  <a:prstClr val="white"/>
                </a:solidFill>
              </a:endParaRPr>
            </a:p>
          </p:txBody>
        </p:sp>
        <p:sp>
          <p:nvSpPr>
            <p:cNvPr id="94" name="Rectangle 93"/>
            <p:cNvSpPr/>
            <p:nvPr/>
          </p:nvSpPr>
          <p:spPr>
            <a:xfrm>
              <a:off x="1691640" y="1449324"/>
              <a:ext cx="2880360" cy="3959352"/>
            </a:xfrm>
            <a:prstGeom prst="rect">
              <a:avLst/>
            </a:prstGeom>
            <a:solidFill>
              <a:schemeClr val="accent3">
                <a:lumMod val="40000"/>
                <a:lumOff val="6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solidFill>
                  <a:prstClr val="white"/>
                </a:solidFill>
              </a:endParaRPr>
            </a:p>
          </p:txBody>
        </p:sp>
      </p:grpSp>
      <p:grpSp>
        <p:nvGrpSpPr>
          <p:cNvPr id="3" name="Inside-right page 3"/>
          <p:cNvGrpSpPr/>
          <p:nvPr/>
        </p:nvGrpSpPr>
        <p:grpSpPr>
          <a:xfrm>
            <a:off x="4572000" y="1151184"/>
            <a:ext cx="3696321" cy="4987167"/>
            <a:chOff x="4572000" y="1371600"/>
            <a:chExt cx="3044952" cy="4114800"/>
          </a:xfrm>
          <a:solidFill>
            <a:srgbClr val="008000"/>
          </a:solidFill>
        </p:grpSpPr>
        <p:grpSp>
          <p:nvGrpSpPr>
            <p:cNvPr id="4" name="Inside-right"/>
            <p:cNvGrpSpPr/>
            <p:nvPr/>
          </p:nvGrpSpPr>
          <p:grpSpPr>
            <a:xfrm>
              <a:off x="4572000" y="1371600"/>
              <a:ext cx="3044952" cy="4114800"/>
              <a:chOff x="4572000" y="1371600"/>
              <a:chExt cx="3044952" cy="4114800"/>
            </a:xfrm>
            <a:grpFill/>
          </p:grpSpPr>
          <p:grpSp>
            <p:nvGrpSpPr>
              <p:cNvPr id="5" name="Inside-right"/>
              <p:cNvGrpSpPr/>
              <p:nvPr/>
            </p:nvGrpSpPr>
            <p:grpSpPr>
              <a:xfrm rot="10800000">
                <a:off x="4572000" y="1371600"/>
                <a:ext cx="3044952" cy="4114800"/>
                <a:chOff x="1527048" y="1371600"/>
                <a:chExt cx="3044952" cy="4114800"/>
              </a:xfrm>
              <a:grpFill/>
            </p:grpSpPr>
            <p:sp>
              <p:nvSpPr>
                <p:cNvPr id="106" name="Rounded Rectangle 56"/>
                <p:cNvSpPr/>
                <p:nvPr/>
              </p:nvSpPr>
              <p:spPr>
                <a:xfrm>
                  <a:off x="1527048" y="1371600"/>
                  <a:ext cx="3044952" cy="4114800"/>
                </a:xfrm>
                <a:prstGeom prst="roundRect">
                  <a:avLst>
                    <a:gd name="adj" fmla="val 1580"/>
                  </a:avLst>
                </a:prstGeom>
                <a:grpFill/>
                <a:ln>
                  <a:solidFill>
                    <a:srgbClr val="004E7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solidFill>
                      <a:prstClr val="white"/>
                    </a:solidFill>
                  </a:endParaRPr>
                </a:p>
              </p:txBody>
            </p:sp>
            <p:sp>
              <p:nvSpPr>
                <p:cNvPr id="107" name="Rectangle 106"/>
                <p:cNvSpPr/>
                <p:nvPr/>
              </p:nvSpPr>
              <p:spPr>
                <a:xfrm>
                  <a:off x="1691640" y="1449324"/>
                  <a:ext cx="2880360" cy="3959352"/>
                </a:xfrm>
                <a:prstGeom prst="rect">
                  <a:avLst/>
                </a:prstGeom>
                <a:grpFill/>
                <a:ln>
                  <a:solidFill>
                    <a:srgbClr val="004E76"/>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solidFill>
                      <a:prstClr val="white"/>
                    </a:solidFill>
                  </a:endParaRPr>
                </a:p>
              </p:txBody>
            </p:sp>
          </p:grpSp>
          <p:grpSp>
            <p:nvGrpSpPr>
              <p:cNvPr id="6" name="Group 167"/>
              <p:cNvGrpSpPr/>
              <p:nvPr/>
            </p:nvGrpSpPr>
            <p:grpSpPr>
              <a:xfrm>
                <a:off x="7162800" y="1453896"/>
                <a:ext cx="246855" cy="3950208"/>
                <a:chOff x="7162800" y="1453896"/>
                <a:chExt cx="246855" cy="3950208"/>
              </a:xfrm>
              <a:grpFill/>
            </p:grpSpPr>
            <p:cxnSp>
              <p:nvCxnSpPr>
                <p:cNvPr id="100" name="Straight Connector 48"/>
                <p:cNvCxnSpPr/>
                <p:nvPr/>
              </p:nvCxnSpPr>
              <p:spPr>
                <a:xfrm rot="5400000">
                  <a:off x="5263102" y="3428206"/>
                  <a:ext cx="3950208" cy="1588"/>
                </a:xfrm>
                <a:prstGeom prst="line">
                  <a:avLst/>
                </a:prstGeom>
                <a:grpFill/>
                <a:ln w="9525">
                  <a:solidFill>
                    <a:srgbClr val="004E76"/>
                  </a:solidFill>
                </a:ln>
                <a:effectLst/>
              </p:spPr>
              <p:style>
                <a:lnRef idx="1">
                  <a:schemeClr val="accent1"/>
                </a:lnRef>
                <a:fillRef idx="0">
                  <a:schemeClr val="accent1"/>
                </a:fillRef>
                <a:effectRef idx="0">
                  <a:schemeClr val="accent1"/>
                </a:effectRef>
                <a:fontRef idx="minor">
                  <a:schemeClr val="tx1"/>
                </a:fontRef>
              </p:style>
            </p:cxnSp>
            <p:cxnSp>
              <p:nvCxnSpPr>
                <p:cNvPr id="101" name="Straight Connector 50"/>
                <p:cNvCxnSpPr/>
                <p:nvPr/>
              </p:nvCxnSpPr>
              <p:spPr>
                <a:xfrm rot="5400000">
                  <a:off x="5318266" y="3428206"/>
                  <a:ext cx="3950208" cy="1588"/>
                </a:xfrm>
                <a:prstGeom prst="line">
                  <a:avLst/>
                </a:prstGeom>
                <a:grpFill/>
                <a:ln w="9525">
                  <a:solidFill>
                    <a:srgbClr val="004E76"/>
                  </a:solidFill>
                </a:ln>
                <a:effectLst/>
              </p:spPr>
              <p:style>
                <a:lnRef idx="1">
                  <a:schemeClr val="accent1"/>
                </a:lnRef>
                <a:fillRef idx="0">
                  <a:schemeClr val="accent1"/>
                </a:fillRef>
                <a:effectRef idx="0">
                  <a:schemeClr val="accent1"/>
                </a:effectRef>
                <a:fontRef idx="minor">
                  <a:schemeClr val="tx1"/>
                </a:fontRef>
              </p:style>
            </p:cxnSp>
            <p:cxnSp>
              <p:nvCxnSpPr>
                <p:cNvPr id="102" name="Straight Connector 51"/>
                <p:cNvCxnSpPr/>
                <p:nvPr/>
              </p:nvCxnSpPr>
              <p:spPr>
                <a:xfrm rot="5400000">
                  <a:off x="5356763" y="3428206"/>
                  <a:ext cx="3950208" cy="1588"/>
                </a:xfrm>
                <a:prstGeom prst="line">
                  <a:avLst/>
                </a:prstGeom>
                <a:grpFill/>
                <a:ln w="9525">
                  <a:solidFill>
                    <a:srgbClr val="004E76"/>
                  </a:solidFill>
                </a:ln>
                <a:effectLst/>
              </p:spPr>
              <p:style>
                <a:lnRef idx="1">
                  <a:schemeClr val="accent1"/>
                </a:lnRef>
                <a:fillRef idx="0">
                  <a:schemeClr val="accent1"/>
                </a:fillRef>
                <a:effectRef idx="0">
                  <a:schemeClr val="accent1"/>
                </a:effectRef>
                <a:fontRef idx="minor">
                  <a:schemeClr val="tx1"/>
                </a:fontRef>
              </p:style>
            </p:cxnSp>
            <p:cxnSp>
              <p:nvCxnSpPr>
                <p:cNvPr id="103" name="Straight Connector 52"/>
                <p:cNvCxnSpPr/>
                <p:nvPr/>
              </p:nvCxnSpPr>
              <p:spPr>
                <a:xfrm rot="5400000">
                  <a:off x="5395260" y="3428206"/>
                  <a:ext cx="3950208" cy="1588"/>
                </a:xfrm>
                <a:prstGeom prst="line">
                  <a:avLst/>
                </a:prstGeom>
                <a:grpFill/>
                <a:ln w="9525">
                  <a:solidFill>
                    <a:srgbClr val="004E76"/>
                  </a:solidFill>
                </a:ln>
                <a:effectLst/>
              </p:spPr>
              <p:style>
                <a:lnRef idx="1">
                  <a:schemeClr val="accent1"/>
                </a:lnRef>
                <a:fillRef idx="0">
                  <a:schemeClr val="accent1"/>
                </a:fillRef>
                <a:effectRef idx="0">
                  <a:schemeClr val="accent1"/>
                </a:effectRef>
                <a:fontRef idx="minor">
                  <a:schemeClr val="tx1"/>
                </a:fontRef>
              </p:style>
            </p:cxnSp>
            <p:cxnSp>
              <p:nvCxnSpPr>
                <p:cNvPr id="104" name="Straight Connector 53"/>
                <p:cNvCxnSpPr/>
                <p:nvPr/>
              </p:nvCxnSpPr>
              <p:spPr>
                <a:xfrm rot="5400000">
                  <a:off x="5433757" y="3428206"/>
                  <a:ext cx="3950208" cy="1588"/>
                </a:xfrm>
                <a:prstGeom prst="line">
                  <a:avLst/>
                </a:prstGeom>
                <a:grpFill/>
                <a:ln w="9525">
                  <a:solidFill>
                    <a:srgbClr val="004E76"/>
                  </a:solidFill>
                </a:ln>
                <a:effectLst/>
              </p:spPr>
              <p:style>
                <a:lnRef idx="1">
                  <a:schemeClr val="accent1"/>
                </a:lnRef>
                <a:fillRef idx="0">
                  <a:schemeClr val="accent1"/>
                </a:fillRef>
                <a:effectRef idx="0">
                  <a:schemeClr val="accent1"/>
                </a:effectRef>
                <a:fontRef idx="minor">
                  <a:schemeClr val="tx1"/>
                </a:fontRef>
              </p:style>
            </p:cxnSp>
            <p:cxnSp>
              <p:nvCxnSpPr>
                <p:cNvPr id="105" name="Straight Connector 54"/>
                <p:cNvCxnSpPr/>
                <p:nvPr/>
              </p:nvCxnSpPr>
              <p:spPr>
                <a:xfrm rot="5400000">
                  <a:off x="5188490" y="3428206"/>
                  <a:ext cx="3950208" cy="1588"/>
                </a:xfrm>
                <a:prstGeom prst="line">
                  <a:avLst/>
                </a:prstGeom>
                <a:grpFill/>
                <a:ln w="9525">
                  <a:solidFill>
                    <a:srgbClr val="004E76"/>
                  </a:solidFill>
                </a:ln>
                <a:effectLst/>
              </p:spPr>
              <p:style>
                <a:lnRef idx="1">
                  <a:schemeClr val="accent1"/>
                </a:lnRef>
                <a:fillRef idx="0">
                  <a:schemeClr val="accent1"/>
                </a:fillRef>
                <a:effectRef idx="0">
                  <a:schemeClr val="accent1"/>
                </a:effectRef>
                <a:fontRef idx="minor">
                  <a:schemeClr val="tx1"/>
                </a:fontRef>
              </p:style>
            </p:cxnSp>
          </p:grpSp>
        </p:grpSp>
        <p:sp>
          <p:nvSpPr>
            <p:cNvPr id="97" name="TextBox 75"/>
            <p:cNvSpPr txBox="1"/>
            <p:nvPr/>
          </p:nvSpPr>
          <p:spPr>
            <a:xfrm>
              <a:off x="4778036" y="2111276"/>
              <a:ext cx="2232364" cy="1599819"/>
            </a:xfrm>
            <a:prstGeom prst="rect">
              <a:avLst/>
            </a:prstGeom>
            <a:grpFill/>
            <a:ln>
              <a:solidFill>
                <a:srgbClr val="004E76"/>
              </a:solidFill>
            </a:ln>
          </p:spPr>
          <p:txBody>
            <a:bodyPr>
              <a:spAutoFit/>
            </a:bodyPr>
            <a:lstStyle/>
            <a:p>
              <a:pPr fontAlgn="auto">
                <a:spcBef>
                  <a:spcPts val="0"/>
                </a:spcBef>
                <a:spcAft>
                  <a:spcPts val="0"/>
                </a:spcAft>
                <a:defRPr/>
              </a:pPr>
              <a:r>
                <a:rPr lang="en-US" sz="1500" dirty="0">
                  <a:solidFill>
                    <a:prstClr val="black"/>
                  </a:solidFill>
                  <a:latin typeface="Bodoni MT Condensed" pitchFamily="18" charset="0"/>
                  <a:cs typeface="+mn-cs"/>
                </a:rPr>
                <a:t>Type your text here. Type your text here. Type your text here. Type your text here. Type your text here. Type your text here. Type your text here. Type your text here. Type your text here. Type your text here. Type your text here. Type your text here. Type your text here. Type your text here. Type your text here. Type your text here. Type your text here. Type your text here. </a:t>
              </a:r>
            </a:p>
          </p:txBody>
        </p:sp>
      </p:grpSp>
      <p:grpSp>
        <p:nvGrpSpPr>
          <p:cNvPr id="7" name="Inside-right page 1"/>
          <p:cNvGrpSpPr/>
          <p:nvPr/>
        </p:nvGrpSpPr>
        <p:grpSpPr>
          <a:xfrm>
            <a:off x="4635821" y="1215215"/>
            <a:ext cx="3496521" cy="4859838"/>
            <a:chOff x="4572000" y="1436007"/>
            <a:chExt cx="2880360" cy="4009141"/>
          </a:xfrm>
          <a:solidFill>
            <a:schemeClr val="accent3">
              <a:lumMod val="40000"/>
              <a:lumOff val="60000"/>
            </a:schemeClr>
          </a:solidFill>
        </p:grpSpPr>
        <p:sp>
          <p:nvSpPr>
            <p:cNvPr id="109" name="Inside-right"/>
            <p:cNvSpPr/>
            <p:nvPr/>
          </p:nvSpPr>
          <p:spPr>
            <a:xfrm rot="10800000">
              <a:off x="4572000" y="1456576"/>
              <a:ext cx="2880360" cy="3959352"/>
            </a:xfrm>
            <a:prstGeom prst="rect">
              <a:avLst/>
            </a:prstGeom>
            <a:grpFill/>
            <a:ln>
              <a:solidFill>
                <a:srgbClr val="004E76"/>
              </a:solidFill>
            </a:ln>
          </p:spPr>
          <p:style>
            <a:lnRef idx="1">
              <a:schemeClr val="accent2"/>
            </a:lnRef>
            <a:fillRef idx="2">
              <a:schemeClr val="accent2"/>
            </a:fillRef>
            <a:effectRef idx="1">
              <a:schemeClr val="accent2"/>
            </a:effectRef>
            <a:fontRef idx="minor">
              <a:schemeClr val="dk1"/>
            </a:fontRef>
          </p:style>
          <p:txBody>
            <a:bodyPr anchor="ctr"/>
            <a:lstStyle/>
            <a:p>
              <a:pPr fontAlgn="auto">
                <a:spcBef>
                  <a:spcPts val="0"/>
                </a:spcBef>
                <a:spcAft>
                  <a:spcPts val="0"/>
                </a:spcAft>
                <a:defRPr/>
              </a:pPr>
              <a:endParaRPr lang="en-US" dirty="0">
                <a:solidFill>
                  <a:prstClr val="white"/>
                </a:solidFill>
              </a:endParaRPr>
            </a:p>
          </p:txBody>
        </p:sp>
        <p:grpSp>
          <p:nvGrpSpPr>
            <p:cNvPr id="8" name="Group 143"/>
            <p:cNvGrpSpPr/>
            <p:nvPr/>
          </p:nvGrpSpPr>
          <p:grpSpPr>
            <a:xfrm>
              <a:off x="7225178" y="1436007"/>
              <a:ext cx="184477" cy="4009141"/>
              <a:chOff x="7377578" y="1588407"/>
              <a:chExt cx="184477" cy="4009141"/>
            </a:xfrm>
            <a:grpFill/>
          </p:grpSpPr>
          <p:cxnSp>
            <p:nvCxnSpPr>
              <p:cNvPr id="111" name="Straight Connector 137"/>
              <p:cNvCxnSpPr/>
              <p:nvPr/>
            </p:nvCxnSpPr>
            <p:spPr>
              <a:xfrm rot="5400000">
                <a:off x="5415502" y="3580606"/>
                <a:ext cx="3950208" cy="1588"/>
              </a:xfrm>
              <a:prstGeom prst="line">
                <a:avLst/>
              </a:prstGeom>
              <a:grpFill/>
              <a:ln>
                <a:solidFill>
                  <a:srgbClr val="004E76"/>
                </a:solidFill>
              </a:ln>
            </p:spPr>
            <p:style>
              <a:lnRef idx="1">
                <a:schemeClr val="accent2"/>
              </a:lnRef>
              <a:fillRef idx="2">
                <a:schemeClr val="accent2"/>
              </a:fillRef>
              <a:effectRef idx="1">
                <a:schemeClr val="accent2"/>
              </a:effectRef>
              <a:fontRef idx="minor">
                <a:schemeClr val="dk1"/>
              </a:fontRef>
            </p:style>
          </p:cxnSp>
          <p:cxnSp>
            <p:nvCxnSpPr>
              <p:cNvPr id="112" name="Straight Connector 138"/>
              <p:cNvCxnSpPr/>
              <p:nvPr/>
            </p:nvCxnSpPr>
            <p:spPr>
              <a:xfrm rot="5400000">
                <a:off x="5470666" y="3580606"/>
                <a:ext cx="3950208" cy="1588"/>
              </a:xfrm>
              <a:prstGeom prst="line">
                <a:avLst/>
              </a:prstGeom>
              <a:grpFill/>
              <a:ln>
                <a:solidFill>
                  <a:srgbClr val="008000"/>
                </a:solidFill>
              </a:ln>
            </p:spPr>
            <p:style>
              <a:lnRef idx="1">
                <a:schemeClr val="accent2"/>
              </a:lnRef>
              <a:fillRef idx="2">
                <a:schemeClr val="accent2"/>
              </a:fillRef>
              <a:effectRef idx="1">
                <a:schemeClr val="accent2"/>
              </a:effectRef>
              <a:fontRef idx="minor">
                <a:schemeClr val="dk1"/>
              </a:fontRef>
            </p:style>
          </p:cxnSp>
          <p:cxnSp>
            <p:nvCxnSpPr>
              <p:cNvPr id="113" name="Straight Connector 139"/>
              <p:cNvCxnSpPr/>
              <p:nvPr/>
            </p:nvCxnSpPr>
            <p:spPr>
              <a:xfrm rot="5400000">
                <a:off x="5509163" y="3580606"/>
                <a:ext cx="3950208" cy="1588"/>
              </a:xfrm>
              <a:prstGeom prst="line">
                <a:avLst/>
              </a:prstGeom>
              <a:grpFill/>
              <a:ln>
                <a:solidFill>
                  <a:srgbClr val="008000"/>
                </a:solidFill>
              </a:ln>
            </p:spPr>
            <p:style>
              <a:lnRef idx="1">
                <a:schemeClr val="accent2"/>
              </a:lnRef>
              <a:fillRef idx="2">
                <a:schemeClr val="accent2"/>
              </a:fillRef>
              <a:effectRef idx="1">
                <a:schemeClr val="accent2"/>
              </a:effectRef>
              <a:fontRef idx="minor">
                <a:schemeClr val="dk1"/>
              </a:fontRef>
            </p:style>
          </p:cxnSp>
          <p:cxnSp>
            <p:nvCxnSpPr>
              <p:cNvPr id="114" name="Straight Connector 140"/>
              <p:cNvCxnSpPr/>
              <p:nvPr/>
            </p:nvCxnSpPr>
            <p:spPr>
              <a:xfrm rot="5400000">
                <a:off x="5547660" y="3580606"/>
                <a:ext cx="3950208" cy="1588"/>
              </a:xfrm>
              <a:prstGeom prst="line">
                <a:avLst/>
              </a:prstGeom>
              <a:grpFill/>
              <a:ln>
                <a:solidFill>
                  <a:srgbClr val="008000"/>
                </a:solidFill>
              </a:ln>
            </p:spPr>
            <p:style>
              <a:lnRef idx="1">
                <a:schemeClr val="accent2"/>
              </a:lnRef>
              <a:fillRef idx="2">
                <a:schemeClr val="accent2"/>
              </a:fillRef>
              <a:effectRef idx="1">
                <a:schemeClr val="accent2"/>
              </a:effectRef>
              <a:fontRef idx="minor">
                <a:schemeClr val="dk1"/>
              </a:fontRef>
            </p:style>
          </p:cxnSp>
          <p:cxnSp>
            <p:nvCxnSpPr>
              <p:cNvPr id="115" name="Straight Connector 141"/>
              <p:cNvCxnSpPr/>
              <p:nvPr/>
            </p:nvCxnSpPr>
            <p:spPr>
              <a:xfrm rot="5400000">
                <a:off x="5586157" y="3580606"/>
                <a:ext cx="3950208" cy="1588"/>
              </a:xfrm>
              <a:prstGeom prst="line">
                <a:avLst/>
              </a:prstGeom>
              <a:grpFill/>
              <a:ln>
                <a:solidFill>
                  <a:srgbClr val="008000"/>
                </a:solidFill>
              </a:ln>
            </p:spPr>
            <p:style>
              <a:lnRef idx="1">
                <a:schemeClr val="accent2"/>
              </a:lnRef>
              <a:fillRef idx="2">
                <a:schemeClr val="accent2"/>
              </a:fillRef>
              <a:effectRef idx="1">
                <a:schemeClr val="accent2"/>
              </a:effectRef>
              <a:fontRef idx="minor">
                <a:schemeClr val="dk1"/>
              </a:fontRef>
            </p:style>
          </p:cxnSp>
          <p:cxnSp>
            <p:nvCxnSpPr>
              <p:cNvPr id="116" name="Straight Connector 142"/>
              <p:cNvCxnSpPr/>
              <p:nvPr/>
            </p:nvCxnSpPr>
            <p:spPr>
              <a:xfrm rot="5400000">
                <a:off x="5373661" y="3592324"/>
                <a:ext cx="4009141" cy="1308"/>
              </a:xfrm>
              <a:prstGeom prst="line">
                <a:avLst/>
              </a:prstGeom>
              <a:grpFill/>
              <a:ln>
                <a:solidFill>
                  <a:srgbClr val="008000"/>
                </a:solidFill>
              </a:ln>
            </p:spPr>
            <p:style>
              <a:lnRef idx="1">
                <a:schemeClr val="accent2"/>
              </a:lnRef>
              <a:fillRef idx="2">
                <a:schemeClr val="accent2"/>
              </a:fillRef>
              <a:effectRef idx="1">
                <a:schemeClr val="accent2"/>
              </a:effectRef>
              <a:fontRef idx="minor">
                <a:schemeClr val="dk1"/>
              </a:fontRef>
            </p:style>
          </p:cxnSp>
        </p:grpSp>
      </p:grpSp>
      <p:sp>
        <p:nvSpPr>
          <p:cNvPr id="119" name="Rectangle 118"/>
          <p:cNvSpPr/>
          <p:nvPr/>
        </p:nvSpPr>
        <p:spPr>
          <a:xfrm>
            <a:off x="4786314" y="1643050"/>
            <a:ext cx="3087687" cy="3848100"/>
          </a:xfrm>
          <a:prstGeom prst="rect">
            <a:avLst/>
          </a:prstGeom>
        </p:spPr>
        <p:txBody>
          <a:bodyPr lIns="84655" tIns="42328" rIns="84655" bIns="42328">
            <a:spAutoFit/>
          </a:bodyPr>
          <a:lstStyle/>
          <a:p>
            <a:pPr algn="just" rtl="1" fontAlgn="auto">
              <a:lnSpc>
                <a:spcPct val="150000"/>
              </a:lnSpc>
              <a:spcBef>
                <a:spcPts val="0"/>
              </a:spcBef>
              <a:spcAft>
                <a:spcPts val="0"/>
              </a:spcAft>
              <a:defRPr/>
            </a:pPr>
            <a:r>
              <a:rPr lang="fr-FR" sz="1700" b="1" dirty="0">
                <a:latin typeface="Bookman Old Style" pitchFamily="18" charset="0"/>
                <a:cs typeface="+mn-cs"/>
              </a:rPr>
              <a:t>….»</a:t>
            </a:r>
            <a:endParaRPr lang="ar-MA" sz="1700" b="1" dirty="0">
              <a:latin typeface="Bookman Old Style" pitchFamily="18" charset="0"/>
              <a:cs typeface="+mn-cs"/>
            </a:endParaRPr>
          </a:p>
          <a:p>
            <a:pPr algn="just" rtl="1" fontAlgn="auto">
              <a:lnSpc>
                <a:spcPct val="150000"/>
              </a:lnSpc>
              <a:spcBef>
                <a:spcPts val="0"/>
              </a:spcBef>
              <a:spcAft>
                <a:spcPts val="0"/>
              </a:spcAft>
              <a:defRPr/>
            </a:pPr>
            <a:r>
              <a:rPr lang="ar-MA" sz="1700" b="1" dirty="0">
                <a:latin typeface="Bookman Old Style" pitchFamily="18" charset="0"/>
                <a:cs typeface="+mn-cs"/>
              </a:rPr>
              <a:t>وفي هذا </a:t>
            </a:r>
            <a:r>
              <a:rPr lang="ar-MA" dirty="0">
                <a:solidFill>
                  <a:srgbClr val="1E1C11"/>
                </a:solidFill>
                <a:latin typeface="Monotype Corsiva" pitchFamily="66" charset="0"/>
                <a:ea typeface="ＭＳ Ｐゴシック" pitchFamily="-84" charset="-128"/>
                <a:cs typeface="+mn-cs"/>
              </a:rPr>
              <a:t>السياق</a:t>
            </a:r>
            <a:r>
              <a:rPr lang="ar-MA" sz="1700" b="1" dirty="0">
                <a:latin typeface="Bookman Old Style" pitchFamily="18" charset="0"/>
                <a:cs typeface="+mn-cs"/>
              </a:rPr>
              <a:t>، يجب وضع حد للحلول الترقيعية، والتدابير الجزئية غير المجدية المتنافية مع ضرورة دوامها.</a:t>
            </a:r>
          </a:p>
          <a:p>
            <a:pPr algn="just" rtl="1" fontAlgn="auto">
              <a:lnSpc>
                <a:spcPct val="150000"/>
              </a:lnSpc>
              <a:spcBef>
                <a:spcPts val="0"/>
              </a:spcBef>
              <a:spcAft>
                <a:spcPts val="0"/>
              </a:spcAft>
              <a:defRPr/>
            </a:pPr>
            <a:r>
              <a:rPr lang="ar-MA" sz="1700" b="1" dirty="0">
                <a:latin typeface="Bookman Old Style" pitchFamily="18" charset="0"/>
                <a:cs typeface="+mn-cs"/>
              </a:rPr>
              <a:t>كما ينبغي أن يقوم التمويل على إيجاد آلية ملائمة ومتميزة، تضمن استمرارية الموارد، وتسهيل ونجاعة مساطر التنفيذ </a:t>
            </a:r>
            <a:endParaRPr lang="fr-FR" sz="1700" b="1" dirty="0">
              <a:latin typeface="Bookman Old Style" pitchFamily="18" charset="0"/>
              <a:cs typeface="+mn-cs"/>
            </a:endParaRPr>
          </a:p>
          <a:p>
            <a:pPr algn="just" rtl="1" fontAlgn="auto">
              <a:lnSpc>
                <a:spcPct val="150000"/>
              </a:lnSpc>
              <a:spcBef>
                <a:spcPts val="0"/>
              </a:spcBef>
              <a:spcAft>
                <a:spcPts val="0"/>
              </a:spcAft>
              <a:defRPr/>
            </a:pPr>
            <a:r>
              <a:rPr lang="ar-MA" sz="1700" b="1" dirty="0">
                <a:latin typeface="Bookman Old Style" pitchFamily="18" charset="0"/>
                <a:cs typeface="+mn-cs"/>
              </a:rPr>
              <a:t>....</a:t>
            </a:r>
            <a:r>
              <a:rPr lang="fr-FR" sz="1700" b="1" dirty="0">
                <a:latin typeface="Bookman Old Style" pitchFamily="18" charset="0"/>
                <a:cs typeface="+mn-cs"/>
              </a:rPr>
              <a:t>  «</a:t>
            </a:r>
            <a:endParaRPr lang="fr-FR" sz="1700" dirty="0">
              <a:solidFill>
                <a:schemeClr val="bg2">
                  <a:lumMod val="10000"/>
                </a:schemeClr>
              </a:solidFill>
              <a:latin typeface="Monotype Corsiva" pitchFamily="66" charset="0"/>
              <a:cs typeface="+mn-cs"/>
            </a:endParaRPr>
          </a:p>
          <a:p>
            <a:pPr algn="r" rtl="1" fontAlgn="auto">
              <a:spcBef>
                <a:spcPts val="0"/>
              </a:spcBef>
              <a:spcAft>
                <a:spcPts val="0"/>
              </a:spcAft>
              <a:defRPr/>
            </a:pPr>
            <a:endParaRPr lang="fr-FR" sz="1000" dirty="0">
              <a:solidFill>
                <a:schemeClr val="bg2">
                  <a:lumMod val="10000"/>
                </a:schemeClr>
              </a:solidFill>
              <a:latin typeface="Monotype Corsiva" pitchFamily="66" charset="0"/>
              <a:cs typeface="+mn-cs"/>
            </a:endParaRPr>
          </a:p>
          <a:p>
            <a:pPr algn="just" rtl="1" fontAlgn="auto">
              <a:spcBef>
                <a:spcPts val="0"/>
              </a:spcBef>
              <a:spcAft>
                <a:spcPts val="0"/>
              </a:spcAft>
              <a:defRPr/>
            </a:pPr>
            <a:r>
              <a:rPr lang="ar-MA" sz="1300" dirty="0">
                <a:solidFill>
                  <a:schemeClr val="bg2">
                    <a:lumMod val="25000"/>
                  </a:schemeClr>
                </a:solidFill>
                <a:latin typeface="Microsoft Sans Serif" pitchFamily="34" charset="0"/>
                <a:cs typeface="Microsoft Sans Serif" pitchFamily="34" charset="0"/>
              </a:rPr>
              <a:t>مقتطف من خطاب صاحب الجلالة محمد السادس نصره الله</a:t>
            </a:r>
            <a:r>
              <a:rPr lang="fr-FR" sz="1300" dirty="0">
                <a:solidFill>
                  <a:schemeClr val="bg2">
                    <a:lumMod val="25000"/>
                  </a:schemeClr>
                </a:solidFill>
                <a:latin typeface="Microsoft Sans Serif" pitchFamily="34" charset="0"/>
                <a:cs typeface="Microsoft Sans Serif" pitchFamily="34" charset="0"/>
              </a:rPr>
              <a:t> </a:t>
            </a:r>
            <a:r>
              <a:rPr lang="ar-MA" sz="1300" dirty="0">
                <a:solidFill>
                  <a:schemeClr val="bg2">
                    <a:lumMod val="25000"/>
                  </a:schemeClr>
                </a:solidFill>
                <a:latin typeface="Microsoft Sans Serif" pitchFamily="34" charset="0"/>
                <a:cs typeface="Microsoft Sans Serif" pitchFamily="34" charset="0"/>
              </a:rPr>
              <a:t>الموجه إلى الأمة</a:t>
            </a:r>
            <a:r>
              <a:rPr lang="fr-FR" sz="1300" dirty="0">
                <a:solidFill>
                  <a:schemeClr val="bg2">
                    <a:lumMod val="25000"/>
                  </a:schemeClr>
                </a:solidFill>
                <a:latin typeface="Microsoft Sans Serif" pitchFamily="34" charset="0"/>
                <a:cs typeface="Microsoft Sans Serif" pitchFamily="34" charset="0"/>
              </a:rPr>
              <a:t> </a:t>
            </a:r>
            <a:r>
              <a:rPr lang="ar-MA" sz="1300" dirty="0">
                <a:solidFill>
                  <a:schemeClr val="bg2">
                    <a:lumMod val="25000"/>
                  </a:schemeClr>
                </a:solidFill>
                <a:latin typeface="Microsoft Sans Serif" pitchFamily="34" charset="0"/>
                <a:cs typeface="Microsoft Sans Serif" pitchFamily="34" charset="0"/>
              </a:rPr>
              <a:t>بتاريخ 18 ماي 2005</a:t>
            </a:r>
          </a:p>
        </p:txBody>
      </p:sp>
      <p:pic>
        <p:nvPicPr>
          <p:cNvPr id="48137" name="Picture 5"/>
          <p:cNvPicPr>
            <a:picLocks noChangeArrowheads="1"/>
          </p:cNvPicPr>
          <p:nvPr/>
        </p:nvPicPr>
        <p:blipFill>
          <a:blip r:embed="rId3"/>
          <a:srcRect/>
          <a:stretch>
            <a:fillRect/>
          </a:stretch>
        </p:blipFill>
        <p:spPr bwMode="auto">
          <a:xfrm>
            <a:off x="1349375" y="1524000"/>
            <a:ext cx="2995613" cy="4051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Chevron 42"/>
          <p:cNvSpPr/>
          <p:nvPr/>
        </p:nvSpPr>
        <p:spPr>
          <a:xfrm flipH="1">
            <a:off x="65088" y="485775"/>
            <a:ext cx="9012237" cy="346075"/>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MA" sz="1400" b="1" dirty="0">
                <a:solidFill>
                  <a:schemeClr val="bg1"/>
                </a:solidFill>
                <a:latin typeface="Bookman Old Style" pitchFamily="18" charset="0"/>
                <a:ea typeface="ＭＳ Ｐゴシック" pitchFamily="-84" charset="-128"/>
                <a:cs typeface="Arial" pitchFamily="34" charset="0"/>
              </a:rPr>
              <a:t>رفع التقارير و</a:t>
            </a:r>
            <a:r>
              <a:rPr lang="ar-SA" sz="1400" b="1" dirty="0">
                <a:solidFill>
                  <a:schemeClr val="bg1"/>
                </a:solidFill>
                <a:latin typeface="Bookman Old Style" pitchFamily="18" charset="0"/>
                <a:ea typeface="ＭＳ Ｐゴシック" pitchFamily="-84" charset="-128"/>
                <a:cs typeface="Arial" pitchFamily="34" charset="0"/>
              </a:rPr>
              <a:t>التقييم والافتحاص</a:t>
            </a:r>
          </a:p>
        </p:txBody>
      </p:sp>
      <p:sp>
        <p:nvSpPr>
          <p:cNvPr id="44" name="Rectangle 43"/>
          <p:cNvSpPr/>
          <p:nvPr/>
        </p:nvSpPr>
        <p:spPr>
          <a:xfrm>
            <a:off x="65088" y="2355850"/>
            <a:ext cx="2220912" cy="4156075"/>
          </a:xfrm>
          <a:prstGeom prst="rect">
            <a:avLst/>
          </a:prstGeom>
          <a:solidFill>
            <a:schemeClr val="bg1"/>
          </a:solidFill>
          <a:ln w="12700">
            <a:solidFill>
              <a:schemeClr val="tx1">
                <a:lumMod val="85000"/>
                <a:lumOff val="1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marL="158728" indent="-158728" algn="just" rtl="1" fontAlgn="auto">
              <a:lnSpc>
                <a:spcPct val="150000"/>
              </a:lnSpc>
              <a:spcBef>
                <a:spcPts val="0"/>
              </a:spcBef>
              <a:spcAft>
                <a:spcPts val="0"/>
              </a:spcAft>
              <a:buClr>
                <a:srgbClr val="004E76"/>
              </a:buClr>
              <a:buFont typeface="Wingdings" pitchFamily="2" charset="2"/>
              <a:buChar char="q"/>
              <a:defRPr/>
            </a:pPr>
            <a:r>
              <a:rPr lang="ar-MA" sz="1100" b="1" dirty="0">
                <a:solidFill>
                  <a:schemeClr val="tx1"/>
                </a:solidFill>
                <a:latin typeface="Microsoft Sans Serif" pitchFamily="34" charset="0"/>
                <a:cs typeface="Microsoft Sans Serif" pitchFamily="34" charset="0"/>
              </a:rPr>
              <a:t>تتبع التغييرات المحتملة </a:t>
            </a:r>
            <a:r>
              <a:rPr lang="ar-MA" sz="1100" dirty="0">
                <a:solidFill>
                  <a:schemeClr val="tx1"/>
                </a:solidFill>
                <a:latin typeface="Microsoft Sans Serif" pitchFamily="34" charset="0"/>
                <a:cs typeface="Microsoft Sans Serif" pitchFamily="34" charset="0"/>
              </a:rPr>
              <a:t>خلال تنفيذ الصفقة بتنسيق مع فريق تتبع الأعمال :</a:t>
            </a:r>
          </a:p>
          <a:p>
            <a:pPr marL="415928" indent="-167547" algn="just" rtl="1" fontAlgn="auto">
              <a:lnSpc>
                <a:spcPct val="150000"/>
              </a:lnSpc>
              <a:spcBef>
                <a:spcPts val="0"/>
              </a:spcBef>
              <a:spcAft>
                <a:spcPts val="0"/>
              </a:spcAft>
              <a:buClr>
                <a:srgbClr val="004E76"/>
              </a:buClr>
              <a:buFont typeface="Wingdings" pitchFamily="2" charset="2"/>
              <a:buChar char="§"/>
              <a:defRPr/>
            </a:pPr>
            <a:r>
              <a:rPr lang="ar-SA" sz="1100" dirty="0">
                <a:solidFill>
                  <a:schemeClr val="tx1"/>
                </a:solidFill>
                <a:latin typeface="Microsoft Sans Serif" pitchFamily="34" charset="0"/>
                <a:cs typeface="Microsoft Sans Serif" pitchFamily="34" charset="0"/>
              </a:rPr>
              <a:t>الزيادة أو التقليص في حجم الأ</a:t>
            </a:r>
            <a:r>
              <a:rPr lang="ar-MA" sz="1100" dirty="0">
                <a:solidFill>
                  <a:schemeClr val="tx1"/>
                </a:solidFill>
                <a:latin typeface="Microsoft Sans Serif" pitchFamily="34" charset="0"/>
                <a:cs typeface="Microsoft Sans Serif" pitchFamily="34" charset="0"/>
              </a:rPr>
              <a:t>عمال</a:t>
            </a:r>
          </a:p>
          <a:p>
            <a:pPr marL="415928" indent="-167547" algn="just" rtl="1" fontAlgn="auto">
              <a:lnSpc>
                <a:spcPct val="150000"/>
              </a:lnSpc>
              <a:spcBef>
                <a:spcPts val="0"/>
              </a:spcBef>
              <a:spcAft>
                <a:spcPts val="0"/>
              </a:spcAft>
              <a:buClr>
                <a:srgbClr val="004E76"/>
              </a:buClr>
              <a:buFont typeface="Wingdings" pitchFamily="2" charset="2"/>
              <a:buChar char="§"/>
              <a:defRPr/>
            </a:pPr>
            <a:r>
              <a:rPr lang="ar-SA" sz="1100" dirty="0">
                <a:solidFill>
                  <a:schemeClr val="tx1"/>
                </a:solidFill>
                <a:latin typeface="Microsoft Sans Serif" pitchFamily="34" charset="0"/>
                <a:cs typeface="Microsoft Sans Serif" pitchFamily="34" charset="0"/>
              </a:rPr>
              <a:t>العقود الملحقة </a:t>
            </a:r>
          </a:p>
          <a:p>
            <a:pPr marL="415928" indent="-167547" algn="just" rtl="1" fontAlgn="auto">
              <a:lnSpc>
                <a:spcPct val="150000"/>
              </a:lnSpc>
              <a:spcBef>
                <a:spcPts val="0"/>
              </a:spcBef>
              <a:spcAft>
                <a:spcPts val="0"/>
              </a:spcAft>
              <a:buClr>
                <a:srgbClr val="004E76"/>
              </a:buClr>
              <a:buFont typeface="Wingdings" pitchFamily="2" charset="2"/>
              <a:buChar char="§"/>
              <a:defRPr/>
            </a:pPr>
            <a:r>
              <a:rPr lang="ar-SA" sz="1100" dirty="0">
                <a:solidFill>
                  <a:schemeClr val="tx1"/>
                </a:solidFill>
                <a:latin typeface="Microsoft Sans Serif" pitchFamily="34" charset="0"/>
                <a:cs typeface="Microsoft Sans Serif" pitchFamily="34" charset="0"/>
              </a:rPr>
              <a:t>فسخ الصفقة</a:t>
            </a:r>
            <a:r>
              <a:rPr lang="ar-MA" sz="1100" dirty="0">
                <a:solidFill>
                  <a:schemeClr val="tx1"/>
                </a:solidFill>
                <a:latin typeface="Microsoft Sans Serif" pitchFamily="34" charset="0"/>
                <a:cs typeface="Microsoft Sans Serif" pitchFamily="34" charset="0"/>
              </a:rPr>
              <a:t>...</a:t>
            </a:r>
            <a:endParaRPr lang="ar-SA" sz="1100" dirty="0">
              <a:solidFill>
                <a:schemeClr val="tx1"/>
              </a:solidFill>
              <a:latin typeface="Microsoft Sans Serif" pitchFamily="34" charset="0"/>
              <a:cs typeface="Microsoft Sans Serif" pitchFamily="34" charset="0"/>
            </a:endParaRPr>
          </a:p>
          <a:p>
            <a:pPr marL="166076" indent="-158728" algn="just" rtl="1" fontAlgn="auto">
              <a:lnSpc>
                <a:spcPct val="150000"/>
              </a:lnSpc>
              <a:spcBef>
                <a:spcPts val="0"/>
              </a:spcBef>
              <a:spcAft>
                <a:spcPts val="0"/>
              </a:spcAft>
              <a:buClr>
                <a:srgbClr val="004E76"/>
              </a:buClr>
              <a:buFont typeface="Wingdings" pitchFamily="2" charset="2"/>
              <a:buChar char="q"/>
              <a:defRPr/>
            </a:pPr>
            <a:r>
              <a:rPr lang="ar-SA" sz="1100" dirty="0">
                <a:solidFill>
                  <a:schemeClr val="tx1"/>
                </a:solidFill>
                <a:latin typeface="Microsoft Sans Serif" pitchFamily="34" charset="0"/>
                <a:cs typeface="Microsoft Sans Serif" pitchFamily="34" charset="0"/>
              </a:rPr>
              <a:t>يجب </a:t>
            </a:r>
            <a:r>
              <a:rPr lang="ar-SA" sz="1100" b="1" dirty="0">
                <a:solidFill>
                  <a:schemeClr val="tx1"/>
                </a:solidFill>
                <a:latin typeface="Microsoft Sans Serif" pitchFamily="34" charset="0"/>
                <a:cs typeface="Microsoft Sans Serif" pitchFamily="34" charset="0"/>
              </a:rPr>
              <a:t>تبرير أي تغيير </a:t>
            </a:r>
            <a:r>
              <a:rPr lang="ar-MA" sz="1100" dirty="0">
                <a:solidFill>
                  <a:schemeClr val="tx1"/>
                </a:solidFill>
                <a:latin typeface="Microsoft Sans Serif" pitchFamily="34" charset="0"/>
                <a:cs typeface="Microsoft Sans Serif" pitchFamily="34" charset="0"/>
              </a:rPr>
              <a:t>كتابيا (محضر، مذكرة...)</a:t>
            </a:r>
          </a:p>
          <a:p>
            <a:pPr marL="158728" indent="-158728" algn="just" rtl="1" fontAlgn="auto">
              <a:lnSpc>
                <a:spcPct val="150000"/>
              </a:lnSpc>
              <a:spcBef>
                <a:spcPts val="0"/>
              </a:spcBef>
              <a:spcAft>
                <a:spcPts val="0"/>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 الاحتفاظ بجميع الوثائق ضمن ملف الصفقة (العقود الملحقة، التقارير، المراسلات،...)</a:t>
            </a:r>
            <a:endParaRPr lang="ar-SA" sz="1100" dirty="0">
              <a:solidFill>
                <a:schemeClr val="tx1"/>
              </a:solidFill>
              <a:latin typeface="Microsoft Sans Serif" pitchFamily="34" charset="0"/>
              <a:cs typeface="Microsoft Sans Serif" pitchFamily="34" charset="0"/>
            </a:endParaRPr>
          </a:p>
        </p:txBody>
      </p:sp>
      <p:sp>
        <p:nvSpPr>
          <p:cNvPr id="45" name="Rectangle 44"/>
          <p:cNvSpPr/>
          <p:nvPr/>
        </p:nvSpPr>
        <p:spPr>
          <a:xfrm>
            <a:off x="2465388" y="2355850"/>
            <a:ext cx="4321175" cy="4156075"/>
          </a:xfrm>
          <a:prstGeom prst="rect">
            <a:avLst/>
          </a:prstGeom>
          <a:solidFill>
            <a:schemeClr val="bg1"/>
          </a:solidFill>
          <a:ln w="12700">
            <a:solidFill>
              <a:schemeClr val="tx1">
                <a:lumMod val="85000"/>
                <a:lumOff val="1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marL="158728" indent="-158728" algn="just" rtl="1" fontAlgn="auto">
              <a:lnSpc>
                <a:spcPct val="150000"/>
              </a:lnSpc>
              <a:spcBef>
                <a:spcPts val="0"/>
              </a:spcBef>
              <a:spcAft>
                <a:spcPts val="0"/>
              </a:spcAft>
              <a:buClr>
                <a:srgbClr val="004E76"/>
              </a:buClr>
              <a:buFont typeface="Wingdings" pitchFamily="2" charset="2"/>
              <a:buChar char="q"/>
              <a:defRPr/>
            </a:pPr>
            <a:r>
              <a:rPr lang="ar-SA" sz="1100" dirty="0">
                <a:solidFill>
                  <a:schemeClr val="tx1"/>
                </a:solidFill>
                <a:latin typeface="Microsoft Sans Serif" pitchFamily="34" charset="0"/>
                <a:cs typeface="Microsoft Sans Serif" pitchFamily="34" charset="0"/>
              </a:rPr>
              <a:t>عقد اجتماعات دورية </a:t>
            </a:r>
            <a:r>
              <a:rPr lang="ar-MA" sz="1100" dirty="0">
                <a:solidFill>
                  <a:schemeClr val="tx1"/>
                </a:solidFill>
                <a:latin typeface="Microsoft Sans Serif" pitchFamily="34" charset="0"/>
                <a:cs typeface="Microsoft Sans Serif" pitchFamily="34" charset="0"/>
              </a:rPr>
              <a:t>(</a:t>
            </a:r>
            <a:r>
              <a:rPr lang="ar-SA" sz="1100" dirty="0">
                <a:solidFill>
                  <a:schemeClr val="tx1"/>
                </a:solidFill>
                <a:latin typeface="Microsoft Sans Serif" pitchFamily="34" charset="0"/>
                <a:cs typeface="Microsoft Sans Serif" pitchFamily="34" charset="0"/>
              </a:rPr>
              <a:t>و</a:t>
            </a:r>
            <a:r>
              <a:rPr lang="ar-MA" sz="1100" dirty="0">
                <a:solidFill>
                  <a:schemeClr val="tx1"/>
                </a:solidFill>
                <a:latin typeface="Microsoft Sans Serif" pitchFamily="34" charset="0"/>
                <a:cs typeface="Microsoft Sans Serif" pitchFamily="34" charset="0"/>
              </a:rPr>
              <a:t>زيارات </a:t>
            </a:r>
            <a:r>
              <a:rPr lang="ar-SA" sz="1100" dirty="0">
                <a:solidFill>
                  <a:schemeClr val="tx1"/>
                </a:solidFill>
                <a:latin typeface="Microsoft Sans Serif" pitchFamily="34" charset="0"/>
                <a:cs typeface="Microsoft Sans Serif" pitchFamily="34" charset="0"/>
              </a:rPr>
              <a:t>ميدانية</a:t>
            </a:r>
            <a:r>
              <a:rPr lang="ar-MA" sz="1100" dirty="0">
                <a:solidFill>
                  <a:schemeClr val="tx1"/>
                </a:solidFill>
                <a:latin typeface="Microsoft Sans Serif" pitchFamily="34" charset="0"/>
                <a:cs typeface="Microsoft Sans Serif" pitchFamily="34" charset="0"/>
              </a:rPr>
              <a:t>)</a:t>
            </a:r>
            <a:r>
              <a:rPr lang="ar-SA" sz="1100" dirty="0">
                <a:solidFill>
                  <a:schemeClr val="tx1"/>
                </a:solidFill>
                <a:latin typeface="Microsoft Sans Serif" pitchFamily="34" charset="0"/>
                <a:cs typeface="Microsoft Sans Serif" pitchFamily="34" charset="0"/>
              </a:rPr>
              <a:t> </a:t>
            </a:r>
            <a:r>
              <a:rPr lang="ar-SA" sz="1100" b="1" dirty="0">
                <a:solidFill>
                  <a:schemeClr val="tx1"/>
                </a:solidFill>
                <a:latin typeface="Microsoft Sans Serif" pitchFamily="34" charset="0"/>
                <a:cs typeface="Microsoft Sans Serif" pitchFamily="34" charset="0"/>
              </a:rPr>
              <a:t>ل</a:t>
            </a:r>
            <a:r>
              <a:rPr lang="ar-MA" sz="1100" b="1" dirty="0">
                <a:solidFill>
                  <a:schemeClr val="tx1"/>
                </a:solidFill>
                <a:latin typeface="Microsoft Sans Serif" pitchFamily="34" charset="0"/>
                <a:cs typeface="Microsoft Sans Serif" pitchFamily="34" charset="0"/>
              </a:rPr>
              <a:t>رصد واقعية وجودة ومطابقة الأعمال المنجزة </a:t>
            </a:r>
            <a:r>
              <a:rPr lang="ar-MA" sz="1100" dirty="0">
                <a:solidFill>
                  <a:schemeClr val="bg2">
                    <a:lumMod val="10000"/>
                  </a:schemeClr>
                </a:solidFill>
                <a:latin typeface="Microsoft Sans Serif" pitchFamily="34" charset="0"/>
                <a:cs typeface="Microsoft Sans Serif" pitchFamily="34" charset="0"/>
              </a:rPr>
              <a:t>للمواصفات المطلوية</a:t>
            </a:r>
            <a:r>
              <a:rPr lang="ar-MA" sz="1100" dirty="0">
                <a:solidFill>
                  <a:schemeClr val="tx1"/>
                </a:solidFill>
                <a:latin typeface="Microsoft Sans Serif" pitchFamily="34" charset="0"/>
                <a:cs typeface="Microsoft Sans Serif" pitchFamily="34" charset="0"/>
              </a:rPr>
              <a:t>. وفي حالة التقصير يتعين إبلاغ صاحب الصفقة :</a:t>
            </a:r>
          </a:p>
          <a:p>
            <a:pPr marL="415928" indent="-167547" algn="just" rtl="1" fontAlgn="auto">
              <a:lnSpc>
                <a:spcPct val="150000"/>
              </a:lnSpc>
              <a:spcBef>
                <a:spcPts val="0"/>
              </a:spcBef>
              <a:spcAft>
                <a:spcPts val="0"/>
              </a:spcAft>
              <a:buClr>
                <a:srgbClr val="004E76"/>
              </a:buClr>
              <a:buFont typeface="Wingdings" pitchFamily="2" charset="2"/>
              <a:buChar char="§"/>
              <a:defRPr/>
            </a:pPr>
            <a:r>
              <a:rPr lang="ar-SA" sz="1100" dirty="0">
                <a:solidFill>
                  <a:schemeClr val="bg2">
                    <a:lumMod val="10000"/>
                  </a:schemeClr>
                </a:solidFill>
                <a:latin typeface="Microsoft Sans Serif" pitchFamily="34" charset="0"/>
                <a:cs typeface="Microsoft Sans Serif" pitchFamily="34" charset="0"/>
              </a:rPr>
              <a:t>شفويا</a:t>
            </a:r>
            <a:endParaRPr lang="ar-MA" sz="1100" dirty="0">
              <a:solidFill>
                <a:schemeClr val="bg2">
                  <a:lumMod val="10000"/>
                </a:schemeClr>
              </a:solidFill>
              <a:latin typeface="Microsoft Sans Serif" pitchFamily="34" charset="0"/>
              <a:cs typeface="Microsoft Sans Serif" pitchFamily="34" charset="0"/>
            </a:endParaRPr>
          </a:p>
          <a:p>
            <a:pPr marL="415928" indent="-167547" algn="just" rtl="1" fontAlgn="auto">
              <a:lnSpc>
                <a:spcPct val="150000"/>
              </a:lnSpc>
              <a:spcBef>
                <a:spcPts val="0"/>
              </a:spcBef>
              <a:spcAft>
                <a:spcPts val="0"/>
              </a:spcAft>
              <a:buClr>
                <a:srgbClr val="004E76"/>
              </a:buClr>
              <a:buFont typeface="Wingdings" pitchFamily="2" charset="2"/>
              <a:buChar char="§"/>
              <a:defRPr/>
            </a:pPr>
            <a:r>
              <a:rPr lang="ar-SA" sz="1100" dirty="0">
                <a:solidFill>
                  <a:schemeClr val="bg2">
                    <a:lumMod val="10000"/>
                  </a:schemeClr>
                </a:solidFill>
                <a:latin typeface="Microsoft Sans Serif" pitchFamily="34" charset="0"/>
                <a:cs typeface="Microsoft Sans Serif" pitchFamily="34" charset="0"/>
              </a:rPr>
              <a:t>كتابيا إذا لم يست</a:t>
            </a:r>
            <a:r>
              <a:rPr lang="ar-MA" sz="1100" dirty="0">
                <a:solidFill>
                  <a:schemeClr val="bg2">
                    <a:lumMod val="10000"/>
                  </a:schemeClr>
                </a:solidFill>
                <a:latin typeface="Microsoft Sans Serif" pitchFamily="34" charset="0"/>
                <a:cs typeface="Microsoft Sans Serif" pitchFamily="34" charset="0"/>
              </a:rPr>
              <a:t>ج</a:t>
            </a:r>
            <a:r>
              <a:rPr lang="ar-SA" sz="1100" dirty="0">
                <a:solidFill>
                  <a:schemeClr val="bg2">
                    <a:lumMod val="10000"/>
                  </a:schemeClr>
                </a:solidFill>
                <a:latin typeface="Microsoft Sans Serif" pitchFamily="34" charset="0"/>
                <a:cs typeface="Microsoft Sans Serif" pitchFamily="34" charset="0"/>
              </a:rPr>
              <a:t>ب للملاحظات</a:t>
            </a:r>
          </a:p>
          <a:p>
            <a:pPr marL="415928" indent="-167547" algn="just" rtl="1" fontAlgn="auto">
              <a:lnSpc>
                <a:spcPct val="150000"/>
              </a:lnSpc>
              <a:spcBef>
                <a:spcPts val="0"/>
              </a:spcBef>
              <a:spcAft>
                <a:spcPts val="0"/>
              </a:spcAft>
              <a:buClr>
                <a:srgbClr val="004E76"/>
              </a:buClr>
              <a:buFont typeface="Wingdings" pitchFamily="2" charset="2"/>
              <a:buChar char="§"/>
              <a:defRPr/>
            </a:pPr>
            <a:r>
              <a:rPr lang="ar-SA" sz="1100" dirty="0">
                <a:solidFill>
                  <a:schemeClr val="bg2">
                    <a:lumMod val="10000"/>
                  </a:schemeClr>
                </a:solidFill>
                <a:latin typeface="Microsoft Sans Serif" pitchFamily="34" charset="0"/>
                <a:cs typeface="Microsoft Sans Serif" pitchFamily="34" charset="0"/>
              </a:rPr>
              <a:t>الإنذار الكتابي</a:t>
            </a:r>
            <a:r>
              <a:rPr lang="ar-MA" sz="1100" dirty="0">
                <a:solidFill>
                  <a:schemeClr val="bg2">
                    <a:lumMod val="10000"/>
                  </a:schemeClr>
                </a:solidFill>
                <a:latin typeface="Microsoft Sans Serif" pitchFamily="34" charset="0"/>
                <a:cs typeface="Microsoft Sans Serif" pitchFamily="34" charset="0"/>
              </a:rPr>
              <a:t> عند عدم الاستجابة</a:t>
            </a:r>
            <a:endParaRPr lang="ar-SA" sz="1100" dirty="0">
              <a:solidFill>
                <a:schemeClr val="bg2">
                  <a:lumMod val="10000"/>
                </a:schemeClr>
              </a:solidFill>
              <a:latin typeface="Microsoft Sans Serif" pitchFamily="34" charset="0"/>
              <a:cs typeface="Microsoft Sans Serif" pitchFamily="34" charset="0"/>
            </a:endParaRPr>
          </a:p>
          <a:p>
            <a:pPr marL="73485" indent="-158728" algn="just" rtl="1" fontAlgn="auto">
              <a:lnSpc>
                <a:spcPct val="150000"/>
              </a:lnSpc>
              <a:spcBef>
                <a:spcPts val="0"/>
              </a:spcBef>
              <a:spcAft>
                <a:spcPts val="0"/>
              </a:spcAft>
              <a:buClr>
                <a:srgbClr val="004E76"/>
              </a:buClr>
              <a:buFont typeface="Wingdings" pitchFamily="2" charset="2"/>
              <a:buChar char="q"/>
              <a:defRPr/>
            </a:pPr>
            <a:r>
              <a:rPr lang="ar-MA" sz="1100" b="1" dirty="0">
                <a:solidFill>
                  <a:schemeClr val="tx1"/>
                </a:solidFill>
                <a:latin typeface="Microsoft Sans Serif" pitchFamily="34" charset="0"/>
                <a:cs typeface="Microsoft Sans Serif" pitchFamily="34" charset="0"/>
              </a:rPr>
              <a:t>تتبع محاضر الورشات </a:t>
            </a:r>
            <a:r>
              <a:rPr lang="ar-MA" sz="1100" dirty="0">
                <a:solidFill>
                  <a:schemeClr val="tx1"/>
                </a:solidFill>
                <a:latin typeface="Microsoft Sans Serif" pitchFamily="34" charset="0"/>
                <a:cs typeface="Microsoft Sans Serif" pitchFamily="34" charset="0"/>
              </a:rPr>
              <a:t>(في الملحق </a:t>
            </a:r>
            <a:r>
              <a:rPr lang="ar-MA" sz="1100" dirty="0">
                <a:solidFill>
                  <a:schemeClr val="tx1"/>
                </a:solidFill>
                <a:latin typeface="Microsoft Sans Serif" pitchFamily="34" charset="0"/>
                <a:cs typeface="Microsoft Sans Serif" pitchFamily="34" charset="0"/>
                <a:hlinkClick r:id="rId3" action="ppaction://hlinkfile"/>
              </a:rPr>
              <a:t>نموذج لهذه المحاضر</a:t>
            </a:r>
            <a:r>
              <a:rPr lang="ar-MA" sz="1100" dirty="0">
                <a:solidFill>
                  <a:schemeClr val="tx1"/>
                </a:solidFill>
                <a:latin typeface="Microsoft Sans Serif" pitchFamily="34" charset="0"/>
                <a:cs typeface="Microsoft Sans Serif" pitchFamily="34" charset="0"/>
              </a:rPr>
              <a:t>) والتوصيات</a:t>
            </a:r>
          </a:p>
          <a:p>
            <a:pPr marL="158728" indent="-158728" algn="just" rtl="1" fontAlgn="auto">
              <a:lnSpc>
                <a:spcPct val="150000"/>
              </a:lnSpc>
              <a:spcBef>
                <a:spcPts val="0"/>
              </a:spcBef>
              <a:spcAft>
                <a:spcPts val="0"/>
              </a:spcAft>
              <a:buClr>
                <a:srgbClr val="004E76"/>
              </a:buClr>
              <a:buFont typeface="Wingdings" pitchFamily="2" charset="2"/>
              <a:buChar char="q"/>
              <a:defRPr/>
            </a:pPr>
            <a:r>
              <a:rPr lang="ar-MA" sz="1100" b="1" dirty="0">
                <a:solidFill>
                  <a:schemeClr val="tx1"/>
                </a:solidFill>
                <a:latin typeface="Microsoft Sans Serif" pitchFamily="34" charset="0"/>
                <a:cs typeface="Microsoft Sans Serif" pitchFamily="34" charset="0"/>
              </a:rPr>
              <a:t>إرسال التقارير الدورية </a:t>
            </a:r>
            <a:r>
              <a:rPr lang="ar-MA" sz="1100" dirty="0">
                <a:solidFill>
                  <a:schemeClr val="tx1"/>
                </a:solidFill>
                <a:latin typeface="Microsoft Sans Serif" pitchFamily="34" charset="0"/>
                <a:cs typeface="Microsoft Sans Serif" pitchFamily="34" charset="0"/>
              </a:rPr>
              <a:t>الخاصة بتقدم الأعمال إلى أقسام العمل الاجتماعي طبقا لمقتضيات الاتفاقية، لتحيين النظام المعلوماتي للتنسيقية الوطنية للمبادرة</a:t>
            </a:r>
          </a:p>
          <a:p>
            <a:pPr marL="73485" indent="-158728" algn="just" rtl="1" fontAlgn="auto">
              <a:lnSpc>
                <a:spcPct val="150000"/>
              </a:lnSpc>
              <a:spcBef>
                <a:spcPts val="0"/>
              </a:spcBef>
              <a:spcAft>
                <a:spcPts val="0"/>
              </a:spcAft>
              <a:buClr>
                <a:srgbClr val="004E76"/>
              </a:buClr>
              <a:buFont typeface="Wingdings" pitchFamily="2" charset="2"/>
              <a:buChar char="q"/>
              <a:defRPr/>
            </a:pPr>
            <a:r>
              <a:rPr lang="ar-MA" sz="1100" b="1" dirty="0">
                <a:solidFill>
                  <a:schemeClr val="tx1"/>
                </a:solidFill>
                <a:latin typeface="Microsoft Sans Serif" pitchFamily="34" charset="0"/>
                <a:cs typeface="Microsoft Sans Serif" pitchFamily="34" charset="0"/>
              </a:rPr>
              <a:t>تتبع </a:t>
            </a:r>
            <a:r>
              <a:rPr lang="ar-SA" sz="1100" b="1" dirty="0">
                <a:solidFill>
                  <a:schemeClr val="tx1"/>
                </a:solidFill>
                <a:latin typeface="Microsoft Sans Serif" pitchFamily="34" charset="0"/>
                <a:cs typeface="Microsoft Sans Serif" pitchFamily="34" charset="0"/>
              </a:rPr>
              <a:t>المخاطر</a:t>
            </a:r>
            <a:r>
              <a:rPr lang="ar-SA" sz="1100" dirty="0">
                <a:solidFill>
                  <a:schemeClr val="tx1"/>
                </a:solidFill>
                <a:latin typeface="Microsoft Sans Serif" pitchFamily="34" charset="0"/>
                <a:cs typeface="Microsoft Sans Serif" pitchFamily="34" charset="0"/>
              </a:rPr>
              <a:t> التي تم تحديدها</a:t>
            </a:r>
            <a:r>
              <a:rPr lang="ar-MA" sz="1100" dirty="0">
                <a:solidFill>
                  <a:schemeClr val="tx1"/>
                </a:solidFill>
                <a:latin typeface="Microsoft Sans Serif" pitchFamily="34" charset="0"/>
                <a:cs typeface="Microsoft Sans Serif" pitchFamily="34" charset="0"/>
              </a:rPr>
              <a:t>، وتحديث قائمتها</a:t>
            </a:r>
            <a:endParaRPr lang="ar-SA" sz="1100" dirty="0">
              <a:solidFill>
                <a:schemeClr val="tx1"/>
              </a:solidFill>
              <a:latin typeface="Microsoft Sans Serif" pitchFamily="34" charset="0"/>
              <a:cs typeface="Microsoft Sans Serif" pitchFamily="34" charset="0"/>
            </a:endParaRPr>
          </a:p>
          <a:p>
            <a:pPr marL="73485" indent="-158728" algn="just" rtl="1" fontAlgn="auto">
              <a:lnSpc>
                <a:spcPct val="150000"/>
              </a:lnSpc>
              <a:spcBef>
                <a:spcPts val="0"/>
              </a:spcBef>
              <a:spcAft>
                <a:spcPts val="0"/>
              </a:spcAft>
              <a:buClr>
                <a:srgbClr val="004E76"/>
              </a:buClr>
              <a:buFont typeface="Wingdings" pitchFamily="2" charset="2"/>
              <a:buChar char="q"/>
              <a:defRPr/>
            </a:pPr>
            <a:r>
              <a:rPr lang="ar-SA" sz="1100" b="1" dirty="0">
                <a:solidFill>
                  <a:schemeClr val="tx1"/>
                </a:solidFill>
                <a:latin typeface="Microsoft Sans Serif" pitchFamily="34" charset="0"/>
                <a:cs typeface="Microsoft Sans Serif" pitchFamily="34" charset="0"/>
              </a:rPr>
              <a:t>استشارة هياكل الدعم </a:t>
            </a:r>
            <a:r>
              <a:rPr lang="ar-SA" sz="1100" dirty="0">
                <a:solidFill>
                  <a:schemeClr val="tx1"/>
                </a:solidFill>
                <a:latin typeface="Microsoft Sans Serif" pitchFamily="34" charset="0"/>
                <a:cs typeface="Microsoft Sans Serif" pitchFamily="34" charset="0"/>
              </a:rPr>
              <a:t>وال</a:t>
            </a:r>
            <a:r>
              <a:rPr lang="ar-MA" sz="1100" dirty="0">
                <a:solidFill>
                  <a:schemeClr val="tx1"/>
                </a:solidFill>
                <a:latin typeface="Microsoft Sans Serif" pitchFamily="34" charset="0"/>
                <a:cs typeface="Microsoft Sans Serif" pitchFamily="34" charset="0"/>
              </a:rPr>
              <a:t>مصالح </a:t>
            </a:r>
            <a:r>
              <a:rPr lang="ar-MA" sz="1100" dirty="0" err="1" smtClean="0">
                <a:solidFill>
                  <a:schemeClr val="tx1"/>
                </a:solidFill>
                <a:latin typeface="Microsoft Sans Serif" pitchFamily="34" charset="0"/>
                <a:cs typeface="Microsoft Sans Serif" pitchFamily="34" charset="0"/>
              </a:rPr>
              <a:t>ا</a:t>
            </a:r>
            <a:r>
              <a:rPr lang="ar-SA" sz="1100" dirty="0" smtClean="0">
                <a:solidFill>
                  <a:schemeClr val="tx1"/>
                </a:solidFill>
                <a:latin typeface="Microsoft Sans Serif" pitchFamily="34" charset="0"/>
                <a:cs typeface="Microsoft Sans Serif" pitchFamily="34" charset="0"/>
              </a:rPr>
              <a:t>ل</a:t>
            </a:r>
            <a:r>
              <a:rPr lang="ar-MA" sz="1100" dirty="0">
                <a:solidFill>
                  <a:schemeClr val="tx1"/>
                </a:solidFill>
                <a:latin typeface="Microsoft Sans Serif" pitchFamily="34" charset="0"/>
                <a:cs typeface="Microsoft Sans Serif" pitchFamily="34" charset="0"/>
              </a:rPr>
              <a:t>تقنية عند الاقتضاء</a:t>
            </a:r>
            <a:endParaRPr lang="ar-SA" sz="1100" dirty="0">
              <a:solidFill>
                <a:schemeClr val="tx1"/>
              </a:solidFill>
              <a:latin typeface="Microsoft Sans Serif" pitchFamily="34" charset="0"/>
              <a:cs typeface="Microsoft Sans Serif" pitchFamily="34" charset="0"/>
            </a:endParaRPr>
          </a:p>
          <a:p>
            <a:pPr marL="73485" indent="-158728" algn="just" rtl="1" fontAlgn="auto">
              <a:lnSpc>
                <a:spcPct val="150000"/>
              </a:lnSpc>
              <a:spcBef>
                <a:spcPts val="0"/>
              </a:spcBef>
              <a:spcAft>
                <a:spcPts val="0"/>
              </a:spcAft>
              <a:buClr>
                <a:srgbClr val="004E76"/>
              </a:buClr>
              <a:buFont typeface="Wingdings" pitchFamily="2" charset="2"/>
              <a:buChar char="q"/>
              <a:defRPr/>
            </a:pPr>
            <a:r>
              <a:rPr lang="ar-MA" sz="1100" b="1" dirty="0">
                <a:solidFill>
                  <a:schemeClr val="tx1"/>
                </a:solidFill>
                <a:latin typeface="Microsoft Sans Serif" pitchFamily="34" charset="0"/>
                <a:cs typeface="Microsoft Sans Serif" pitchFamily="34" charset="0"/>
              </a:rPr>
              <a:t>التنسيق مع المصالح الإدارية </a:t>
            </a:r>
            <a:r>
              <a:rPr lang="ar-MA" sz="1100" dirty="0">
                <a:solidFill>
                  <a:schemeClr val="tx1"/>
                </a:solidFill>
                <a:latin typeface="Microsoft Sans Serif" pitchFamily="34" charset="0"/>
                <a:cs typeface="Microsoft Sans Serif" pitchFamily="34" charset="0"/>
              </a:rPr>
              <a:t>فيما يتعلق بكل تغيير في طبيعة أو حجم الأعمال. وكل تغيير يتعين أن يكون مسبوقا بتوقيع مع صاحب الصفقة</a:t>
            </a:r>
          </a:p>
          <a:p>
            <a:pPr marL="73485" indent="-158728" algn="just" rtl="1" fontAlgn="auto">
              <a:lnSpc>
                <a:spcPct val="150000"/>
              </a:lnSpc>
              <a:spcBef>
                <a:spcPts val="0"/>
              </a:spcBef>
              <a:spcAft>
                <a:spcPts val="0"/>
              </a:spcAft>
              <a:buClr>
                <a:srgbClr val="004E76"/>
              </a:buClr>
              <a:buFont typeface="Wingdings" pitchFamily="2" charset="2"/>
              <a:buChar char="q"/>
              <a:defRPr/>
            </a:pPr>
            <a:r>
              <a:rPr lang="ar-SA" sz="1100" b="1" dirty="0">
                <a:solidFill>
                  <a:schemeClr val="tx1"/>
                </a:solidFill>
                <a:latin typeface="Microsoft Sans Serif" pitchFamily="34" charset="0"/>
                <a:cs typeface="Microsoft Sans Serif" pitchFamily="34" charset="0"/>
              </a:rPr>
              <a:t>ال</a:t>
            </a:r>
            <a:r>
              <a:rPr lang="ar-MA" sz="1100" b="1" dirty="0">
                <a:solidFill>
                  <a:schemeClr val="tx1"/>
                </a:solidFill>
                <a:latin typeface="Microsoft Sans Serif" pitchFamily="34" charset="0"/>
                <a:cs typeface="Microsoft Sans Serif" pitchFamily="34" charset="0"/>
              </a:rPr>
              <a:t>ا</a:t>
            </a:r>
            <a:r>
              <a:rPr lang="ar-SA" sz="1100" b="1" dirty="0">
                <a:solidFill>
                  <a:schemeClr val="tx1"/>
                </a:solidFill>
                <a:latin typeface="Microsoft Sans Serif" pitchFamily="34" charset="0"/>
                <a:cs typeface="Microsoft Sans Serif" pitchFamily="34" charset="0"/>
              </a:rPr>
              <a:t>حتفا</a:t>
            </a:r>
            <a:r>
              <a:rPr lang="ar-MA" sz="1100" b="1" dirty="0">
                <a:solidFill>
                  <a:schemeClr val="tx1"/>
                </a:solidFill>
                <a:latin typeface="Microsoft Sans Serif" pitchFamily="34" charset="0"/>
                <a:cs typeface="Microsoft Sans Serif" pitchFamily="34" charset="0"/>
              </a:rPr>
              <a:t>ظ</a:t>
            </a:r>
            <a:r>
              <a:rPr lang="ar-SA" sz="1100" b="1" dirty="0">
                <a:solidFill>
                  <a:schemeClr val="tx1"/>
                </a:solidFill>
                <a:latin typeface="Microsoft Sans Serif" pitchFamily="34" charset="0"/>
                <a:cs typeface="Microsoft Sans Serif" pitchFamily="34" charset="0"/>
              </a:rPr>
              <a:t> </a:t>
            </a:r>
            <a:r>
              <a:rPr lang="ar-MA" sz="1100" b="1" dirty="0">
                <a:solidFill>
                  <a:schemeClr val="tx1"/>
                </a:solidFill>
                <a:latin typeface="Microsoft Sans Serif" pitchFamily="34" charset="0"/>
                <a:cs typeface="Microsoft Sans Serif" pitchFamily="34" charset="0"/>
              </a:rPr>
              <a:t>بجميع الوثائق </a:t>
            </a:r>
            <a:r>
              <a:rPr lang="ar-MA" sz="1100" dirty="0">
                <a:solidFill>
                  <a:schemeClr val="tx1"/>
                </a:solidFill>
                <a:latin typeface="Microsoft Sans Serif" pitchFamily="34" charset="0"/>
                <a:cs typeface="Microsoft Sans Serif" pitchFamily="34" charset="0"/>
              </a:rPr>
              <a:t>(المحاضر، المراسلات، التعديلات...)</a:t>
            </a:r>
            <a:endParaRPr lang="fr-FR" sz="1100" dirty="0">
              <a:solidFill>
                <a:schemeClr val="tx1"/>
              </a:solidFill>
              <a:latin typeface="Microsoft Sans Serif" pitchFamily="34" charset="0"/>
              <a:cs typeface="Microsoft Sans Serif" pitchFamily="34" charset="0"/>
            </a:endParaRPr>
          </a:p>
        </p:txBody>
      </p:sp>
      <p:sp>
        <p:nvSpPr>
          <p:cNvPr id="46" name="Rectangle 45"/>
          <p:cNvSpPr/>
          <p:nvPr/>
        </p:nvSpPr>
        <p:spPr>
          <a:xfrm>
            <a:off x="6970713" y="2355850"/>
            <a:ext cx="2108200" cy="4156075"/>
          </a:xfrm>
          <a:prstGeom prst="rect">
            <a:avLst/>
          </a:prstGeom>
          <a:solidFill>
            <a:schemeClr val="bg1"/>
          </a:solidFill>
          <a:ln w="12700">
            <a:solidFill>
              <a:schemeClr val="tx1">
                <a:lumMod val="85000"/>
                <a:lumOff val="1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marL="158728" indent="-158728" algn="just" rtl="1" fontAlgn="auto">
              <a:lnSpc>
                <a:spcPct val="150000"/>
              </a:lnSpc>
              <a:spcBef>
                <a:spcPts val="0"/>
              </a:spcBef>
              <a:spcAft>
                <a:spcPts val="0"/>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ع</a:t>
            </a:r>
            <a:r>
              <a:rPr lang="ar-SA" sz="1100" dirty="0">
                <a:solidFill>
                  <a:schemeClr val="tx1"/>
                </a:solidFill>
                <a:latin typeface="Microsoft Sans Serif" pitchFamily="34" charset="0"/>
                <a:cs typeface="Microsoft Sans Serif" pitchFamily="34" charset="0"/>
              </a:rPr>
              <a:t>قد </a:t>
            </a:r>
            <a:r>
              <a:rPr lang="ar-SA" sz="1100" b="1" dirty="0">
                <a:solidFill>
                  <a:schemeClr val="tx1"/>
                </a:solidFill>
                <a:latin typeface="Microsoft Sans Serif" pitchFamily="34" charset="0"/>
                <a:cs typeface="Microsoft Sans Serif" pitchFamily="34" charset="0"/>
              </a:rPr>
              <a:t>اجتماعات دورية</a:t>
            </a:r>
            <a:r>
              <a:rPr lang="ar-SA" sz="1100" dirty="0">
                <a:solidFill>
                  <a:schemeClr val="tx1"/>
                </a:solidFill>
                <a:latin typeface="Microsoft Sans Serif" pitchFamily="34" charset="0"/>
                <a:cs typeface="Microsoft Sans Serif" pitchFamily="34" charset="0"/>
              </a:rPr>
              <a:t> لتقييم </a:t>
            </a:r>
            <a:r>
              <a:rPr lang="ar-MA" sz="1100" dirty="0">
                <a:solidFill>
                  <a:schemeClr val="tx1"/>
                </a:solidFill>
                <a:latin typeface="Microsoft Sans Serif" pitchFamily="34" charset="0"/>
                <a:cs typeface="Microsoft Sans Serif" pitchFamily="34" charset="0"/>
              </a:rPr>
              <a:t>تقدم الأعمال (في الملحق </a:t>
            </a:r>
            <a:r>
              <a:rPr lang="ar-MA" sz="1100" dirty="0">
                <a:solidFill>
                  <a:schemeClr val="tx2">
                    <a:lumMod val="75000"/>
                  </a:schemeClr>
                </a:solidFill>
                <a:latin typeface="Microsoft Sans Serif" pitchFamily="34" charset="0"/>
                <a:cs typeface="Microsoft Sans Serif" pitchFamily="34" charset="0"/>
                <a:hlinkClick r:id="rId4" action="ppaction://hlinkfile"/>
              </a:rPr>
              <a:t>نموذج جدول تتبع تقدم الأعمال</a:t>
            </a:r>
            <a:r>
              <a:rPr lang="ar-MA" sz="1100" dirty="0">
                <a:solidFill>
                  <a:schemeClr val="tx2">
                    <a:lumMod val="75000"/>
                  </a:schemeClr>
                </a:solidFill>
                <a:latin typeface="Microsoft Sans Serif" pitchFamily="34" charset="0"/>
                <a:cs typeface="Microsoft Sans Serif" pitchFamily="34" charset="0"/>
              </a:rPr>
              <a:t>)</a:t>
            </a:r>
            <a:endParaRPr lang="ar-MA" sz="1100" dirty="0">
              <a:solidFill>
                <a:schemeClr val="tx1"/>
              </a:solidFill>
              <a:latin typeface="Microsoft Sans Serif" pitchFamily="34" charset="0"/>
              <a:cs typeface="Microsoft Sans Serif" pitchFamily="34" charset="0"/>
            </a:endParaRPr>
          </a:p>
          <a:p>
            <a:pPr marL="158728" indent="-158728" algn="just" rtl="1" fontAlgn="auto">
              <a:lnSpc>
                <a:spcPct val="150000"/>
              </a:lnSpc>
              <a:spcBef>
                <a:spcPts val="0"/>
              </a:spcBef>
              <a:spcAft>
                <a:spcPts val="0"/>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الحرص على </a:t>
            </a:r>
            <a:r>
              <a:rPr lang="ar-MA" sz="1100" b="1" dirty="0">
                <a:solidFill>
                  <a:schemeClr val="tx1"/>
                </a:solidFill>
                <a:latin typeface="Microsoft Sans Serif" pitchFamily="34" charset="0"/>
                <a:cs typeface="Microsoft Sans Serif" pitchFamily="34" charset="0"/>
              </a:rPr>
              <a:t>احترام الجدولة الزمنية</a:t>
            </a:r>
            <a:r>
              <a:rPr lang="ar-MA" sz="1100" dirty="0">
                <a:solidFill>
                  <a:schemeClr val="tx1"/>
                </a:solidFill>
                <a:latin typeface="Microsoft Sans Serif" pitchFamily="34" charset="0"/>
                <a:cs typeface="Microsoft Sans Serif" pitchFamily="34" charset="0"/>
              </a:rPr>
              <a:t>، وفي حالة وجود تأخر، يتعين إبلاغ صاحب الصفقة :</a:t>
            </a:r>
          </a:p>
          <a:p>
            <a:pPr marL="415928" indent="-167547" algn="just" rtl="1" fontAlgn="auto">
              <a:lnSpc>
                <a:spcPct val="150000"/>
              </a:lnSpc>
              <a:spcBef>
                <a:spcPts val="0"/>
              </a:spcBef>
              <a:spcAft>
                <a:spcPts val="0"/>
              </a:spcAft>
              <a:buClr>
                <a:srgbClr val="004E76"/>
              </a:buClr>
              <a:buFont typeface="Wingdings" pitchFamily="2" charset="2"/>
              <a:buChar char="§"/>
              <a:tabLst>
                <a:tab pos="246911" algn="l"/>
              </a:tabLst>
              <a:defRPr/>
            </a:pPr>
            <a:r>
              <a:rPr lang="ar-SA" sz="1100" dirty="0">
                <a:solidFill>
                  <a:schemeClr val="tx1"/>
                </a:solidFill>
                <a:latin typeface="Microsoft Sans Serif" pitchFamily="34" charset="0"/>
                <a:cs typeface="Microsoft Sans Serif" pitchFamily="34" charset="0"/>
              </a:rPr>
              <a:t>شفويا</a:t>
            </a:r>
            <a:endParaRPr lang="ar-MA" sz="1100" dirty="0">
              <a:solidFill>
                <a:schemeClr val="tx1"/>
              </a:solidFill>
              <a:latin typeface="Microsoft Sans Serif" pitchFamily="34" charset="0"/>
              <a:cs typeface="Microsoft Sans Serif" pitchFamily="34" charset="0"/>
            </a:endParaRPr>
          </a:p>
          <a:p>
            <a:pPr marL="415928" indent="-167547" algn="just" rtl="1" fontAlgn="auto">
              <a:lnSpc>
                <a:spcPct val="150000"/>
              </a:lnSpc>
              <a:spcBef>
                <a:spcPts val="0"/>
              </a:spcBef>
              <a:spcAft>
                <a:spcPts val="0"/>
              </a:spcAft>
              <a:buClr>
                <a:srgbClr val="004E76"/>
              </a:buClr>
              <a:buFont typeface="Wingdings" pitchFamily="2" charset="2"/>
              <a:buChar char="§"/>
              <a:tabLst>
                <a:tab pos="246911" algn="l"/>
              </a:tabLst>
              <a:defRPr/>
            </a:pPr>
            <a:r>
              <a:rPr lang="ar-SA" sz="1100" dirty="0">
                <a:solidFill>
                  <a:schemeClr val="tx1"/>
                </a:solidFill>
                <a:latin typeface="Microsoft Sans Serif" pitchFamily="34" charset="0"/>
                <a:cs typeface="Microsoft Sans Serif" pitchFamily="34" charset="0"/>
              </a:rPr>
              <a:t>كتابيا إذا لم يست</a:t>
            </a:r>
            <a:r>
              <a:rPr lang="ar-MA" sz="1100" dirty="0">
                <a:solidFill>
                  <a:schemeClr val="tx1"/>
                </a:solidFill>
                <a:latin typeface="Microsoft Sans Serif" pitchFamily="34" charset="0"/>
                <a:cs typeface="Microsoft Sans Serif" pitchFamily="34" charset="0"/>
              </a:rPr>
              <a:t>ج</a:t>
            </a:r>
            <a:r>
              <a:rPr lang="ar-SA" sz="1100" dirty="0">
                <a:solidFill>
                  <a:schemeClr val="tx1"/>
                </a:solidFill>
                <a:latin typeface="Microsoft Sans Serif" pitchFamily="34" charset="0"/>
                <a:cs typeface="Microsoft Sans Serif" pitchFamily="34" charset="0"/>
              </a:rPr>
              <a:t>ب للملاحظات</a:t>
            </a:r>
          </a:p>
          <a:p>
            <a:pPr marL="415928" indent="-167547" algn="just" rtl="1" fontAlgn="auto">
              <a:lnSpc>
                <a:spcPct val="150000"/>
              </a:lnSpc>
              <a:spcBef>
                <a:spcPts val="0"/>
              </a:spcBef>
              <a:spcAft>
                <a:spcPts val="0"/>
              </a:spcAft>
              <a:buClr>
                <a:srgbClr val="004E76"/>
              </a:buClr>
              <a:buFont typeface="Wingdings" pitchFamily="2" charset="2"/>
              <a:buChar char="§"/>
              <a:tabLst>
                <a:tab pos="246911" algn="l"/>
              </a:tabLst>
              <a:defRPr/>
            </a:pPr>
            <a:r>
              <a:rPr lang="ar-SA" sz="1100" dirty="0">
                <a:solidFill>
                  <a:schemeClr val="tx1"/>
                </a:solidFill>
                <a:latin typeface="Microsoft Sans Serif" pitchFamily="34" charset="0"/>
                <a:cs typeface="Microsoft Sans Serif" pitchFamily="34" charset="0"/>
              </a:rPr>
              <a:t>الإنذار الكتابي</a:t>
            </a:r>
            <a:r>
              <a:rPr lang="ar-MA" sz="1100" dirty="0">
                <a:solidFill>
                  <a:schemeClr val="tx1"/>
                </a:solidFill>
                <a:latin typeface="Microsoft Sans Serif" pitchFamily="34" charset="0"/>
                <a:cs typeface="Microsoft Sans Serif" pitchFamily="34" charset="0"/>
              </a:rPr>
              <a:t> عند عدم الاستجابة</a:t>
            </a:r>
            <a:endParaRPr lang="ar-SA" sz="1100" dirty="0">
              <a:solidFill>
                <a:schemeClr val="tx1"/>
              </a:solidFill>
              <a:latin typeface="Microsoft Sans Serif" pitchFamily="34" charset="0"/>
              <a:cs typeface="Microsoft Sans Serif" pitchFamily="34" charset="0"/>
            </a:endParaRPr>
          </a:p>
          <a:p>
            <a:pPr marL="158728" indent="-158728" algn="just" rtl="1" fontAlgn="auto">
              <a:lnSpc>
                <a:spcPct val="150000"/>
              </a:lnSpc>
              <a:spcBef>
                <a:spcPts val="0"/>
              </a:spcBef>
              <a:spcAft>
                <a:spcPts val="0"/>
              </a:spcAft>
              <a:buClr>
                <a:srgbClr val="004E76"/>
              </a:buClr>
              <a:buFont typeface="Wingdings" pitchFamily="2" charset="2"/>
              <a:buChar char="q"/>
              <a:defRPr/>
            </a:pPr>
            <a:r>
              <a:rPr lang="ar-SA" sz="1100" b="1" dirty="0">
                <a:solidFill>
                  <a:schemeClr val="tx1"/>
                </a:solidFill>
                <a:latin typeface="Microsoft Sans Serif" pitchFamily="34" charset="0"/>
                <a:cs typeface="Microsoft Sans Serif" pitchFamily="34" charset="0"/>
              </a:rPr>
              <a:t>تتبع جميع أوامر </a:t>
            </a:r>
            <a:r>
              <a:rPr lang="ar-MA" sz="1100" b="1" dirty="0">
                <a:solidFill>
                  <a:schemeClr val="tx1"/>
                </a:solidFill>
                <a:latin typeface="Microsoft Sans Serif" pitchFamily="34" charset="0"/>
                <a:cs typeface="Microsoft Sans Serif" pitchFamily="34" charset="0"/>
              </a:rPr>
              <a:t>التوقيف</a:t>
            </a:r>
            <a:r>
              <a:rPr lang="fr-FR" sz="1100" b="1" dirty="0">
                <a:solidFill>
                  <a:schemeClr val="tx1"/>
                </a:solidFill>
                <a:latin typeface="Microsoft Sans Serif" pitchFamily="34" charset="0"/>
                <a:cs typeface="Microsoft Sans Serif" pitchFamily="34" charset="0"/>
              </a:rPr>
              <a:t> </a:t>
            </a:r>
            <a:r>
              <a:rPr lang="ar-MA" sz="1100" dirty="0">
                <a:solidFill>
                  <a:schemeClr val="tx1"/>
                </a:solidFill>
                <a:latin typeface="Microsoft Sans Serif" pitchFamily="34" charset="0"/>
                <a:cs typeface="Microsoft Sans Serif" pitchFamily="34" charset="0"/>
              </a:rPr>
              <a:t>(في الملحق </a:t>
            </a:r>
            <a:r>
              <a:rPr lang="ar-MA" sz="1100" dirty="0">
                <a:solidFill>
                  <a:schemeClr val="tx2">
                    <a:lumMod val="75000"/>
                  </a:schemeClr>
                </a:solidFill>
                <a:latin typeface="Microsoft Sans Serif" pitchFamily="34" charset="0"/>
                <a:cs typeface="Microsoft Sans Serif" pitchFamily="34" charset="0"/>
                <a:hlinkClick r:id="rId5" action="ppaction://hlinkfile"/>
              </a:rPr>
              <a:t>نموذج الأمر بتوقيف الخدمة</a:t>
            </a:r>
            <a:r>
              <a:rPr lang="ar-MA" sz="1100" dirty="0">
                <a:solidFill>
                  <a:schemeClr val="tx2">
                    <a:lumMod val="75000"/>
                  </a:schemeClr>
                </a:solidFill>
                <a:latin typeface="Microsoft Sans Serif" pitchFamily="34" charset="0"/>
                <a:cs typeface="Microsoft Sans Serif" pitchFamily="34" charset="0"/>
              </a:rPr>
              <a:t>)</a:t>
            </a:r>
            <a:r>
              <a:rPr lang="ar-MA" sz="1100" dirty="0">
                <a:solidFill>
                  <a:schemeClr val="tx1"/>
                </a:solidFill>
                <a:latin typeface="Microsoft Sans Serif" pitchFamily="34" charset="0"/>
                <a:cs typeface="Microsoft Sans Serif" pitchFamily="34" charset="0"/>
              </a:rPr>
              <a:t>، ومواصلة الأعمال، والتأجيل</a:t>
            </a:r>
            <a:endParaRPr lang="ar-SA" sz="1100" dirty="0">
              <a:solidFill>
                <a:schemeClr val="tx1"/>
              </a:solidFill>
              <a:latin typeface="Microsoft Sans Serif" pitchFamily="34" charset="0"/>
              <a:cs typeface="Microsoft Sans Serif" pitchFamily="34" charset="0"/>
            </a:endParaRPr>
          </a:p>
          <a:p>
            <a:pPr marL="158728" indent="-158728" algn="just" rtl="1" fontAlgn="auto">
              <a:lnSpc>
                <a:spcPct val="150000"/>
              </a:lnSpc>
              <a:spcBef>
                <a:spcPts val="0"/>
              </a:spcBef>
              <a:spcAft>
                <a:spcPts val="0"/>
              </a:spcAft>
              <a:buClr>
                <a:srgbClr val="004E76"/>
              </a:buClr>
              <a:buFont typeface="Wingdings" pitchFamily="2" charset="2"/>
              <a:buChar char="q"/>
              <a:defRPr/>
            </a:pPr>
            <a:r>
              <a:rPr lang="ar-SA" sz="1100" b="1" dirty="0">
                <a:solidFill>
                  <a:schemeClr val="tx1"/>
                </a:solidFill>
                <a:latin typeface="Microsoft Sans Serif" pitchFamily="34" charset="0"/>
                <a:cs typeface="Microsoft Sans Serif" pitchFamily="34" charset="0"/>
              </a:rPr>
              <a:t>الإحتفا</a:t>
            </a:r>
            <a:r>
              <a:rPr lang="ar-MA" sz="1100" b="1" dirty="0">
                <a:solidFill>
                  <a:schemeClr val="tx1"/>
                </a:solidFill>
                <a:latin typeface="Microsoft Sans Serif" pitchFamily="34" charset="0"/>
                <a:cs typeface="Microsoft Sans Serif" pitchFamily="34" charset="0"/>
              </a:rPr>
              <a:t>ظ</a:t>
            </a:r>
            <a:r>
              <a:rPr lang="ar-SA" sz="1100" b="1" dirty="0">
                <a:solidFill>
                  <a:schemeClr val="tx1"/>
                </a:solidFill>
                <a:latin typeface="Microsoft Sans Serif" pitchFamily="34" charset="0"/>
                <a:cs typeface="Microsoft Sans Serif" pitchFamily="34" charset="0"/>
              </a:rPr>
              <a:t> ب</a:t>
            </a:r>
            <a:r>
              <a:rPr lang="ar-MA" sz="1100" b="1" dirty="0">
                <a:solidFill>
                  <a:schemeClr val="tx1"/>
                </a:solidFill>
                <a:latin typeface="Microsoft Sans Serif" pitchFamily="34" charset="0"/>
                <a:cs typeface="Microsoft Sans Serif" pitchFamily="34" charset="0"/>
              </a:rPr>
              <a:t>جميع </a:t>
            </a:r>
            <a:r>
              <a:rPr lang="ar-SA" sz="1100" b="1" dirty="0">
                <a:solidFill>
                  <a:schemeClr val="tx1"/>
                </a:solidFill>
                <a:latin typeface="Microsoft Sans Serif" pitchFamily="34" charset="0"/>
                <a:cs typeface="Microsoft Sans Serif" pitchFamily="34" charset="0"/>
              </a:rPr>
              <a:t>الوثائق</a:t>
            </a:r>
            <a:r>
              <a:rPr lang="ar-SA" sz="1100" dirty="0">
                <a:solidFill>
                  <a:schemeClr val="tx1"/>
                </a:solidFill>
                <a:latin typeface="Microsoft Sans Serif" pitchFamily="34" charset="0"/>
                <a:cs typeface="Microsoft Sans Serif" pitchFamily="34" charset="0"/>
              </a:rPr>
              <a:t> </a:t>
            </a:r>
            <a:r>
              <a:rPr lang="ar-MA" sz="1100" dirty="0">
                <a:solidFill>
                  <a:schemeClr val="tx1"/>
                </a:solidFill>
                <a:latin typeface="Microsoft Sans Serif" pitchFamily="34" charset="0"/>
                <a:cs typeface="Microsoft Sans Serif" pitchFamily="34" charset="0"/>
              </a:rPr>
              <a:t>(أوامر الخدمة، المحاضر، التقارير...)</a:t>
            </a:r>
            <a:endParaRPr lang="ar-SA" sz="1100" dirty="0">
              <a:solidFill>
                <a:schemeClr val="tx1"/>
              </a:solidFill>
              <a:latin typeface="Microsoft Sans Serif" pitchFamily="34" charset="0"/>
              <a:cs typeface="Microsoft Sans Serif" pitchFamily="34" charset="0"/>
            </a:endParaRPr>
          </a:p>
        </p:txBody>
      </p:sp>
      <p:sp>
        <p:nvSpPr>
          <p:cNvPr id="70" name="Rectangle 69"/>
          <p:cNvSpPr/>
          <p:nvPr/>
        </p:nvSpPr>
        <p:spPr>
          <a:xfrm>
            <a:off x="95250" y="1593850"/>
            <a:ext cx="2592388" cy="449263"/>
          </a:xfrm>
          <a:prstGeom prst="rect">
            <a:avLst/>
          </a:prstGeom>
          <a:solidFill>
            <a:schemeClr val="bg1">
              <a:lumMod val="95000"/>
            </a:schemeClr>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500" b="1" dirty="0">
                <a:solidFill>
                  <a:schemeClr val="bg1">
                    <a:lumMod val="75000"/>
                  </a:schemeClr>
                </a:solidFill>
                <a:latin typeface="Microsoft Sans Serif" pitchFamily="34" charset="0"/>
                <a:cs typeface="Microsoft Sans Serif" pitchFamily="34" charset="0"/>
              </a:rPr>
              <a:t>مرحلة إنهاء </a:t>
            </a:r>
            <a:r>
              <a:rPr lang="ar-MA" sz="1500" b="1" dirty="0">
                <a:solidFill>
                  <a:schemeClr val="bg1">
                    <a:lumMod val="75000"/>
                  </a:schemeClr>
                </a:solidFill>
                <a:latin typeface="Microsoft Sans Serif" pitchFamily="34" charset="0"/>
                <a:cs typeface="Microsoft Sans Serif" pitchFamily="34" charset="0"/>
              </a:rPr>
              <a:t>المشروع و نفقاته</a:t>
            </a:r>
            <a:endParaRPr lang="fr-FR" sz="1500" b="1" dirty="0">
              <a:solidFill>
                <a:schemeClr val="bg1">
                  <a:lumMod val="75000"/>
                </a:schemeClr>
              </a:solidFill>
              <a:latin typeface="Microsoft Sans Serif" pitchFamily="34" charset="0"/>
              <a:cs typeface="Microsoft Sans Serif" pitchFamily="34" charset="0"/>
            </a:endParaRPr>
          </a:p>
        </p:txBody>
      </p:sp>
      <p:sp>
        <p:nvSpPr>
          <p:cNvPr id="71" name="Rectangle 70"/>
          <p:cNvSpPr/>
          <p:nvPr/>
        </p:nvSpPr>
        <p:spPr>
          <a:xfrm>
            <a:off x="6484938" y="1593850"/>
            <a:ext cx="2593975" cy="449263"/>
          </a:xfrm>
          <a:prstGeom prst="rect">
            <a:avLst/>
          </a:prstGeom>
          <a:solidFill>
            <a:schemeClr val="bg1">
              <a:lumMod val="95000"/>
            </a:schemeClr>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500" b="1" dirty="0">
                <a:solidFill>
                  <a:schemeClr val="bg1">
                    <a:lumMod val="75000"/>
                  </a:schemeClr>
                </a:solidFill>
                <a:latin typeface="Microsoft Sans Serif" pitchFamily="34" charset="0"/>
                <a:cs typeface="Microsoft Sans Serif" pitchFamily="34" charset="0"/>
              </a:rPr>
              <a:t>مرحلة التهيئة وانطلاق </a:t>
            </a:r>
            <a:r>
              <a:rPr lang="ar-MA" sz="1500" b="1" dirty="0">
                <a:solidFill>
                  <a:schemeClr val="bg1">
                    <a:lumMod val="75000"/>
                  </a:schemeClr>
                </a:solidFill>
                <a:latin typeface="Microsoft Sans Serif" pitchFamily="34" charset="0"/>
                <a:cs typeface="Microsoft Sans Serif" pitchFamily="34" charset="0"/>
              </a:rPr>
              <a:t>المشروع </a:t>
            </a:r>
          </a:p>
          <a:p>
            <a:pPr algn="ctr" fontAlgn="auto">
              <a:spcBef>
                <a:spcPts val="0"/>
              </a:spcBef>
              <a:spcAft>
                <a:spcPts val="0"/>
              </a:spcAft>
              <a:defRPr/>
            </a:pPr>
            <a:r>
              <a:rPr lang="ar-MA" sz="1500" b="1" dirty="0">
                <a:solidFill>
                  <a:schemeClr val="bg1">
                    <a:lumMod val="75000"/>
                  </a:schemeClr>
                </a:solidFill>
                <a:latin typeface="Microsoft Sans Serif" pitchFamily="34" charset="0"/>
                <a:cs typeface="Microsoft Sans Serif" pitchFamily="34" charset="0"/>
              </a:rPr>
              <a:t>و نفقاته</a:t>
            </a:r>
            <a:endParaRPr lang="fr-FR" sz="1500" b="1" dirty="0">
              <a:solidFill>
                <a:schemeClr val="bg1">
                  <a:lumMod val="75000"/>
                </a:schemeClr>
              </a:solidFill>
              <a:latin typeface="Microsoft Sans Serif" pitchFamily="34" charset="0"/>
              <a:cs typeface="Microsoft Sans Serif" pitchFamily="34" charset="0"/>
            </a:endParaRPr>
          </a:p>
        </p:txBody>
      </p:sp>
      <p:sp>
        <p:nvSpPr>
          <p:cNvPr id="72" name="Rectangle 71"/>
          <p:cNvSpPr/>
          <p:nvPr/>
        </p:nvSpPr>
        <p:spPr>
          <a:xfrm>
            <a:off x="3308350" y="1593850"/>
            <a:ext cx="2592388" cy="449263"/>
          </a:xfrm>
          <a:prstGeom prst="rect">
            <a:avLst/>
          </a:prstGeom>
          <a:solidFill>
            <a:schemeClr val="accent3">
              <a:lumMod val="40000"/>
              <a:lumOff val="60000"/>
            </a:schemeClr>
          </a:solidFill>
          <a:ln w="12700">
            <a:solidFill>
              <a:schemeClr val="bg2">
                <a:lumMod val="25000"/>
              </a:schemeClr>
            </a:solidFill>
            <a:miter lim="800000"/>
            <a:headEnd/>
            <a:tailEnd/>
          </a:ln>
          <a:effectLst>
            <a:outerShdw blurRad="50800" dist="38100" dir="2700000" algn="tl" rotWithShape="0">
              <a:prstClr val="black">
                <a:alpha val="40000"/>
              </a:prstClr>
            </a:outerShdw>
          </a:effectLst>
        </p:spPr>
        <p:txBody>
          <a:bodyPr lIns="93502" tIns="46752" rIns="93502" bIns="46752" anchor="ctr"/>
          <a:lstStyle/>
          <a:p>
            <a:pPr algn="ctr">
              <a:spcAft>
                <a:spcPts val="0"/>
              </a:spcAft>
              <a:defRPr/>
            </a:pPr>
            <a:r>
              <a:rPr lang="ar-SA" sz="1500" b="1" dirty="0">
                <a:latin typeface="Microsoft Sans Serif" pitchFamily="34" charset="0"/>
                <a:ea typeface="Arial" pitchFamily="34" charset="0"/>
                <a:cs typeface="Microsoft Sans Serif" pitchFamily="34" charset="0"/>
              </a:rPr>
              <a:t>مرحلة التتبع والتنفيذ ومراقبة </a:t>
            </a:r>
            <a:r>
              <a:rPr lang="ar-MA" sz="1500" b="1" dirty="0">
                <a:latin typeface="Microsoft Sans Serif" pitchFamily="34" charset="0"/>
                <a:cs typeface="Microsoft Sans Serif" pitchFamily="34" charset="0"/>
              </a:rPr>
              <a:t>المشروع و نفقاته</a:t>
            </a:r>
            <a:endParaRPr lang="fr-FR" sz="1500" b="1" dirty="0">
              <a:latin typeface="Microsoft Sans Serif" pitchFamily="34" charset="0"/>
              <a:ea typeface="Arial" pitchFamily="34" charset="0"/>
              <a:cs typeface="Microsoft Sans Serif" pitchFamily="34" charset="0"/>
            </a:endParaRPr>
          </a:p>
        </p:txBody>
      </p:sp>
      <p:sp>
        <p:nvSpPr>
          <p:cNvPr id="19" name="Rectangle 18"/>
          <p:cNvSpPr/>
          <p:nvPr/>
        </p:nvSpPr>
        <p:spPr>
          <a:xfrm>
            <a:off x="649288" y="2103438"/>
            <a:ext cx="1393825" cy="381000"/>
          </a:xfrm>
          <a:prstGeom prst="rect">
            <a:avLst/>
          </a:prstGeom>
          <a:solidFill>
            <a:schemeClr val="accent3">
              <a:lumMod val="40000"/>
              <a:lumOff val="60000"/>
            </a:schemeClr>
          </a:solidFill>
          <a:ln w="12700">
            <a:solidFill>
              <a:schemeClr val="bg2">
                <a:lumMod val="25000"/>
              </a:schemeClr>
            </a:solidFill>
            <a:miter lim="800000"/>
            <a:headEnd/>
            <a:tailEnd/>
          </a:ln>
          <a:effectLst>
            <a:outerShdw blurRad="50800" dist="38100" dir="2700000" algn="tl" rotWithShape="0">
              <a:prstClr val="black">
                <a:alpha val="40000"/>
              </a:prstClr>
            </a:outerShdw>
          </a:effectLst>
        </p:spPr>
        <p:txBody>
          <a:bodyPr lIns="93502" tIns="46752" rIns="93502" bIns="46752" anchor="ctr"/>
          <a:lstStyle/>
          <a:p>
            <a:pPr algn="ctr">
              <a:spcAft>
                <a:spcPts val="0"/>
              </a:spcAft>
              <a:defRPr/>
            </a:pPr>
            <a:r>
              <a:rPr lang="ar-SA" sz="1500" b="1" dirty="0">
                <a:latin typeface="Microsoft Sans Serif" pitchFamily="34" charset="0"/>
                <a:ea typeface="Arial" pitchFamily="34" charset="0"/>
                <a:cs typeface="Microsoft Sans Serif" pitchFamily="34" charset="0"/>
              </a:rPr>
              <a:t>تتبع </a:t>
            </a:r>
            <a:r>
              <a:rPr lang="ar-MA" sz="1500" b="1" dirty="0">
                <a:latin typeface="Microsoft Sans Serif" pitchFamily="34" charset="0"/>
                <a:ea typeface="Arial" pitchFamily="34" charset="0"/>
                <a:cs typeface="Microsoft Sans Serif" pitchFamily="34" charset="0"/>
              </a:rPr>
              <a:t>البنود </a:t>
            </a:r>
            <a:r>
              <a:rPr lang="ar-SA" sz="1500" b="1" dirty="0">
                <a:latin typeface="Microsoft Sans Serif" pitchFamily="34" charset="0"/>
                <a:ea typeface="Arial" pitchFamily="34" charset="0"/>
                <a:cs typeface="Microsoft Sans Serif" pitchFamily="34" charset="0"/>
              </a:rPr>
              <a:t>التعاقدية</a:t>
            </a:r>
            <a:endParaRPr lang="fr-FR" sz="1500" b="1" dirty="0">
              <a:latin typeface="Microsoft Sans Serif" pitchFamily="34" charset="0"/>
              <a:ea typeface="Arial" pitchFamily="34" charset="0"/>
              <a:cs typeface="Microsoft Sans Serif" pitchFamily="34" charset="0"/>
            </a:endParaRPr>
          </a:p>
        </p:txBody>
      </p:sp>
      <p:sp>
        <p:nvSpPr>
          <p:cNvPr id="20" name="Rectangle 19"/>
          <p:cNvSpPr/>
          <p:nvPr/>
        </p:nvSpPr>
        <p:spPr>
          <a:xfrm>
            <a:off x="4702175" y="2103438"/>
            <a:ext cx="1782763" cy="381000"/>
          </a:xfrm>
          <a:prstGeom prst="rect">
            <a:avLst/>
          </a:prstGeom>
          <a:solidFill>
            <a:schemeClr val="accent3">
              <a:lumMod val="40000"/>
              <a:lumOff val="60000"/>
            </a:schemeClr>
          </a:solidFill>
          <a:ln w="12700">
            <a:solidFill>
              <a:schemeClr val="bg2">
                <a:lumMod val="25000"/>
              </a:schemeClr>
            </a:solidFill>
            <a:miter lim="800000"/>
            <a:headEnd/>
            <a:tailEnd/>
          </a:ln>
          <a:effectLst>
            <a:outerShdw blurRad="50800" dist="38100" dir="2700000" algn="tl" rotWithShape="0">
              <a:prstClr val="black">
                <a:alpha val="40000"/>
              </a:prstClr>
            </a:outerShdw>
          </a:effectLst>
        </p:spPr>
        <p:txBody>
          <a:bodyPr lIns="93502" tIns="46752" rIns="93502" bIns="46752" anchor="ctr"/>
          <a:lstStyle/>
          <a:p>
            <a:pPr algn="ctr">
              <a:spcAft>
                <a:spcPts val="0"/>
              </a:spcAft>
              <a:defRPr/>
            </a:pPr>
            <a:r>
              <a:rPr lang="ar-SA" sz="1500" b="1" dirty="0">
                <a:latin typeface="Microsoft Sans Serif" pitchFamily="34" charset="0"/>
                <a:ea typeface="Arial" pitchFamily="34" charset="0"/>
                <a:cs typeface="Microsoft Sans Serif" pitchFamily="34" charset="0"/>
              </a:rPr>
              <a:t>تتبع</a:t>
            </a:r>
            <a:r>
              <a:rPr lang="ar-MA" sz="1500" b="1" dirty="0">
                <a:latin typeface="Microsoft Sans Serif" pitchFamily="34" charset="0"/>
                <a:ea typeface="Arial" pitchFamily="34" charset="0"/>
                <a:cs typeface="Microsoft Sans Serif" pitchFamily="34" charset="0"/>
              </a:rPr>
              <a:t> ا</a:t>
            </a:r>
            <a:r>
              <a:rPr lang="ar-SA" sz="1500" b="1" dirty="0">
                <a:latin typeface="Microsoft Sans Serif" pitchFamily="34" charset="0"/>
                <a:ea typeface="Arial" pitchFamily="34" charset="0"/>
                <a:cs typeface="Microsoft Sans Serif" pitchFamily="34" charset="0"/>
              </a:rPr>
              <a:t>لإنجاز</a:t>
            </a:r>
            <a:r>
              <a:rPr lang="ar-MA" sz="1500" b="1" dirty="0">
                <a:latin typeface="Microsoft Sans Serif" pitchFamily="34" charset="0"/>
                <a:ea typeface="Arial" pitchFamily="34" charset="0"/>
                <a:cs typeface="Microsoft Sans Serif" pitchFamily="34" charset="0"/>
              </a:rPr>
              <a:t>ات</a:t>
            </a:r>
            <a:endParaRPr lang="fr-FR" sz="1500" b="1" dirty="0">
              <a:latin typeface="Microsoft Sans Serif" pitchFamily="34" charset="0"/>
              <a:ea typeface="Arial" pitchFamily="34" charset="0"/>
              <a:cs typeface="Microsoft Sans Serif" pitchFamily="34" charset="0"/>
            </a:endParaRPr>
          </a:p>
        </p:txBody>
      </p:sp>
      <p:sp>
        <p:nvSpPr>
          <p:cNvPr id="21" name="Rectangle 20"/>
          <p:cNvSpPr/>
          <p:nvPr/>
        </p:nvSpPr>
        <p:spPr>
          <a:xfrm>
            <a:off x="7489825" y="2103438"/>
            <a:ext cx="1427163" cy="381000"/>
          </a:xfrm>
          <a:prstGeom prst="rect">
            <a:avLst/>
          </a:prstGeom>
          <a:solidFill>
            <a:schemeClr val="accent3">
              <a:lumMod val="40000"/>
              <a:lumOff val="60000"/>
            </a:schemeClr>
          </a:solidFill>
          <a:ln w="12700">
            <a:solidFill>
              <a:schemeClr val="bg2">
                <a:lumMod val="25000"/>
              </a:schemeClr>
            </a:solidFill>
            <a:miter lim="800000"/>
            <a:headEnd/>
            <a:tailEnd/>
          </a:ln>
          <a:effectLst>
            <a:outerShdw blurRad="50800" dist="38100" dir="2700000" algn="tl" rotWithShape="0">
              <a:prstClr val="black">
                <a:alpha val="40000"/>
              </a:prstClr>
            </a:outerShdw>
          </a:effectLst>
        </p:spPr>
        <p:txBody>
          <a:bodyPr lIns="93502" tIns="46752" rIns="93502" bIns="46752" anchor="ctr"/>
          <a:lstStyle/>
          <a:p>
            <a:pPr algn="ctr">
              <a:spcAft>
                <a:spcPts val="0"/>
              </a:spcAft>
              <a:defRPr/>
            </a:pPr>
            <a:r>
              <a:rPr lang="ar-SA" sz="1500" b="1" dirty="0">
                <a:latin typeface="Microsoft Sans Serif" pitchFamily="34" charset="0"/>
                <a:ea typeface="Arial" pitchFamily="34" charset="0"/>
                <a:cs typeface="Microsoft Sans Serif" pitchFamily="34" charset="0"/>
              </a:rPr>
              <a:t>تتبع </a:t>
            </a:r>
            <a:r>
              <a:rPr lang="ar-MA" sz="1500" b="1" dirty="0">
                <a:latin typeface="Microsoft Sans Serif" pitchFamily="34" charset="0"/>
                <a:ea typeface="Arial" pitchFamily="34" charset="0"/>
                <a:cs typeface="Microsoft Sans Serif" pitchFamily="34" charset="0"/>
              </a:rPr>
              <a:t>الآجال</a:t>
            </a:r>
            <a:endParaRPr lang="fr-FR" sz="1500" b="1" dirty="0">
              <a:latin typeface="Microsoft Sans Serif" pitchFamily="34" charset="0"/>
              <a:ea typeface="Arial" pitchFamily="34" charset="0"/>
              <a:cs typeface="Microsoft Sans Serif" pitchFamily="34" charset="0"/>
            </a:endParaRPr>
          </a:p>
        </p:txBody>
      </p:sp>
      <p:sp>
        <p:nvSpPr>
          <p:cNvPr id="23" name="Chevron 22"/>
          <p:cNvSpPr/>
          <p:nvPr/>
        </p:nvSpPr>
        <p:spPr>
          <a:xfrm flipH="1">
            <a:off x="6286500"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الاستشارة</a:t>
            </a:r>
            <a:endParaRPr lang="fr-FR" sz="1000" b="1" dirty="0">
              <a:solidFill>
                <a:schemeClr val="bg1">
                  <a:lumMod val="75000"/>
                </a:schemeClr>
              </a:solidFill>
              <a:latin typeface="Microsoft Sans Serif" pitchFamily="34" charset="0"/>
              <a:cs typeface="Microsoft Sans Serif" pitchFamily="34" charset="0"/>
            </a:endParaRPr>
          </a:p>
        </p:txBody>
      </p:sp>
      <p:sp>
        <p:nvSpPr>
          <p:cNvPr id="24" name="Chevron 23"/>
          <p:cNvSpPr/>
          <p:nvPr/>
        </p:nvSpPr>
        <p:spPr>
          <a:xfrm flipH="1">
            <a:off x="3571875"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توقيع الصفقة</a:t>
            </a:r>
            <a:endParaRPr lang="ar-SA" sz="1000" b="1" dirty="0">
              <a:solidFill>
                <a:schemeClr val="bg1">
                  <a:lumMod val="75000"/>
                </a:schemeClr>
              </a:solidFill>
              <a:latin typeface="Microsoft Sans Serif" pitchFamily="34" charset="0"/>
              <a:cs typeface="Microsoft Sans Serif" pitchFamily="34" charset="0"/>
            </a:endParaRPr>
          </a:p>
        </p:txBody>
      </p:sp>
      <p:sp>
        <p:nvSpPr>
          <p:cNvPr id="25" name="Chevron 24"/>
          <p:cNvSpPr/>
          <p:nvPr/>
        </p:nvSpPr>
        <p:spPr>
          <a:xfrm flipH="1">
            <a:off x="1413766" y="69092"/>
            <a:ext cx="2269418" cy="346293"/>
          </a:xfrm>
          <a:prstGeom prst="chevron">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93502" tIns="46752" rIns="93502" bIns="46752" anchor="ctr"/>
          <a:lstStyle/>
          <a:p>
            <a:pPr algn="ctr" fontAlgn="auto">
              <a:spcAft>
                <a:spcPts val="0"/>
              </a:spcAft>
              <a:defRPr/>
            </a:pPr>
            <a:r>
              <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التنفيذ</a:t>
            </a:r>
            <a:r>
              <a:rPr lang="ar-M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 والتتبع</a:t>
            </a:r>
            <a:endPar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26" name="Chevron 25"/>
          <p:cNvSpPr/>
          <p:nvPr/>
        </p:nvSpPr>
        <p:spPr>
          <a:xfrm flipH="1">
            <a:off x="65088"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الأداء</a:t>
            </a:r>
            <a:endParaRPr lang="fr-FR" sz="1000" b="1" dirty="0">
              <a:solidFill>
                <a:schemeClr val="bg1">
                  <a:lumMod val="75000"/>
                </a:schemeClr>
              </a:solidFill>
              <a:latin typeface="Microsoft Sans Serif" pitchFamily="34" charset="0"/>
              <a:cs typeface="Microsoft Sans Serif" pitchFamily="34" charset="0"/>
            </a:endParaRPr>
          </a:p>
        </p:txBody>
      </p:sp>
      <p:sp>
        <p:nvSpPr>
          <p:cNvPr id="27" name="Chevron 26"/>
          <p:cNvSpPr/>
          <p:nvPr/>
        </p:nvSpPr>
        <p:spPr>
          <a:xfrm flipH="1">
            <a:off x="4929188"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اختيار نائل الصفقة</a:t>
            </a:r>
            <a:endParaRPr lang="fr-FR" sz="1000" b="1" dirty="0">
              <a:solidFill>
                <a:schemeClr val="bg1">
                  <a:lumMod val="75000"/>
                </a:schemeClr>
              </a:solidFill>
              <a:latin typeface="Microsoft Sans Serif" pitchFamily="34" charset="0"/>
              <a:cs typeface="Microsoft Sans Serif" pitchFamily="34" charset="0"/>
            </a:endParaRPr>
          </a:p>
        </p:txBody>
      </p:sp>
      <p:sp>
        <p:nvSpPr>
          <p:cNvPr id="28" name="Chevron 27"/>
          <p:cNvSpPr/>
          <p:nvPr/>
        </p:nvSpPr>
        <p:spPr>
          <a:xfrm flipH="1">
            <a:off x="7643813" y="69850"/>
            <a:ext cx="1433512"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التعبير عن </a:t>
            </a:r>
            <a:r>
              <a:rPr lang="ar-SA" sz="1000" b="1" dirty="0">
                <a:solidFill>
                  <a:schemeClr val="bg1">
                    <a:lumMod val="75000"/>
                  </a:schemeClr>
                </a:solidFill>
                <a:latin typeface="Microsoft Sans Serif" pitchFamily="34" charset="0"/>
                <a:cs typeface="Microsoft Sans Serif" pitchFamily="34" charset="0"/>
              </a:rPr>
              <a:t>الحاج</a:t>
            </a:r>
            <a:r>
              <a:rPr lang="ar-MA" sz="1000" b="1" dirty="0">
                <a:solidFill>
                  <a:schemeClr val="bg1">
                    <a:lumMod val="75000"/>
                  </a:schemeClr>
                </a:solidFill>
                <a:latin typeface="Microsoft Sans Serif" pitchFamily="34" charset="0"/>
                <a:cs typeface="Microsoft Sans Serif" pitchFamily="34" charset="0"/>
              </a:rPr>
              <a:t>ي</a:t>
            </a:r>
            <a:r>
              <a:rPr lang="ar-SA" sz="1000" b="1" dirty="0">
                <a:solidFill>
                  <a:schemeClr val="bg1">
                    <a:lumMod val="75000"/>
                  </a:schemeClr>
                </a:solidFill>
                <a:latin typeface="Microsoft Sans Serif" pitchFamily="34" charset="0"/>
                <a:cs typeface="Microsoft Sans Serif" pitchFamily="34" charset="0"/>
              </a:rPr>
              <a:t>ات</a:t>
            </a:r>
            <a:endParaRPr lang="fr-FR" sz="1000" b="1" dirty="0">
              <a:solidFill>
                <a:schemeClr val="bg1">
                  <a:lumMod val="75000"/>
                </a:schemeClr>
              </a:solidFill>
              <a:latin typeface="Microsoft Sans Serif" pitchFamily="34" charset="0"/>
              <a:cs typeface="Microsoft Sans Serif" pitchFamily="34" charset="0"/>
            </a:endParaRPr>
          </a:p>
        </p:txBody>
      </p:sp>
      <p:sp>
        <p:nvSpPr>
          <p:cNvPr id="66580" name="Slide Number Placeholder 1"/>
          <p:cNvSpPr>
            <a:spLocks noGrp="1"/>
          </p:cNvSpPr>
          <p:nvPr>
            <p:ph type="sldNum" sz="quarter" idx="10"/>
          </p:nvPr>
        </p:nvSpPr>
        <p:spPr bwMode="auto">
          <a:solidFill>
            <a:srgbClr val="008000"/>
          </a:solidFill>
          <a:ln>
            <a:miter lim="800000"/>
            <a:headEnd/>
            <a:tailEnd/>
          </a:ln>
        </p:spPr>
        <p:txBody>
          <a:bodyPr wrap="square" numCol="1" anchorCtr="0" compatLnSpc="1">
            <a:prstTxWarp prst="textNoShape">
              <a:avLst/>
            </a:prstTxWarp>
          </a:bodyPr>
          <a:lstStyle/>
          <a:p>
            <a:pPr fontAlgn="base">
              <a:spcBef>
                <a:spcPct val="0"/>
              </a:spcBef>
              <a:spcAft>
                <a:spcPct val="0"/>
              </a:spcAft>
              <a:defRPr/>
            </a:pPr>
            <a:fld id="{F577B940-C80A-422F-AF7A-9C55E5635066}" type="slidenum">
              <a:rPr lang="fr-FR" smtClean="0"/>
              <a:pPr fontAlgn="base">
                <a:spcBef>
                  <a:spcPct val="0"/>
                </a:spcBef>
                <a:spcAft>
                  <a:spcPct val="0"/>
                </a:spcAft>
                <a:defRPr/>
              </a:pPr>
              <a:t>20</a:t>
            </a:fld>
            <a:endParaRPr lang="fr-FR" dirty="0" smtClean="0"/>
          </a:p>
        </p:txBody>
      </p:sp>
      <p:cxnSp>
        <p:nvCxnSpPr>
          <p:cNvPr id="22" name="Connecteur droit avec flèche 21"/>
          <p:cNvCxnSpPr/>
          <p:nvPr/>
        </p:nvCxnSpPr>
        <p:spPr>
          <a:xfrm rot="10800000">
            <a:off x="6748463" y="4357688"/>
            <a:ext cx="252412" cy="1587"/>
          </a:xfrm>
          <a:prstGeom prst="straightConnector1">
            <a:avLst/>
          </a:prstGeom>
          <a:ln w="25400">
            <a:solidFill>
              <a:schemeClr val="bg2">
                <a:lumMod val="25000"/>
              </a:schemeClr>
            </a:solidFill>
            <a:tailEnd type="arrow"/>
          </a:ln>
          <a:effectLst/>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rot="10800000">
            <a:off x="2235200" y="4429125"/>
            <a:ext cx="252413" cy="1588"/>
          </a:xfrm>
          <a:prstGeom prst="straightConnector1">
            <a:avLst/>
          </a:prstGeom>
          <a:ln w="25400">
            <a:solidFill>
              <a:schemeClr val="bg2">
                <a:lumMod val="25000"/>
              </a:schemeClr>
            </a:solidFill>
            <a:tailEnd type="arrow"/>
          </a:ln>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Chevron 42"/>
          <p:cNvSpPr/>
          <p:nvPr/>
        </p:nvSpPr>
        <p:spPr>
          <a:xfrm flipH="1">
            <a:off x="65088" y="485775"/>
            <a:ext cx="9012237" cy="346075"/>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MA" sz="1400" b="1" dirty="0">
                <a:solidFill>
                  <a:schemeClr val="bg1"/>
                </a:solidFill>
                <a:latin typeface="Bookman Old Style" pitchFamily="18" charset="0"/>
                <a:ea typeface="ＭＳ Ｐゴシック" pitchFamily="-84" charset="-128"/>
                <a:cs typeface="Arial" pitchFamily="34" charset="0"/>
              </a:rPr>
              <a:t>رفع التقارير و</a:t>
            </a:r>
            <a:r>
              <a:rPr lang="ar-SA" sz="1400" b="1" dirty="0">
                <a:solidFill>
                  <a:schemeClr val="bg1"/>
                </a:solidFill>
                <a:latin typeface="Bookman Old Style" pitchFamily="18" charset="0"/>
                <a:ea typeface="ＭＳ Ｐゴシック" pitchFamily="-84" charset="-128"/>
                <a:cs typeface="Arial" pitchFamily="34" charset="0"/>
              </a:rPr>
              <a:t>التقييم والافتحاص</a:t>
            </a:r>
          </a:p>
        </p:txBody>
      </p:sp>
      <p:sp>
        <p:nvSpPr>
          <p:cNvPr id="44" name="Rectangle 43"/>
          <p:cNvSpPr/>
          <p:nvPr/>
        </p:nvSpPr>
        <p:spPr>
          <a:xfrm>
            <a:off x="65088" y="2071688"/>
            <a:ext cx="2292350" cy="4156075"/>
          </a:xfrm>
          <a:prstGeom prst="rect">
            <a:avLst/>
          </a:prstGeom>
          <a:solidFill>
            <a:schemeClr val="bg1"/>
          </a:solidFill>
          <a:ln w="12700">
            <a:solidFill>
              <a:schemeClr val="tx1">
                <a:lumMod val="85000"/>
                <a:lumOff val="1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marL="238093" indent="-158728" algn="r" rtl="1" fontAlgn="auto">
              <a:lnSpc>
                <a:spcPct val="150000"/>
              </a:lnSpc>
              <a:spcBef>
                <a:spcPts val="555"/>
              </a:spcBef>
              <a:spcAft>
                <a:spcPts val="0"/>
              </a:spcAft>
              <a:buClr>
                <a:srgbClr val="004E76"/>
              </a:buClr>
              <a:buFont typeface="Wingdings" pitchFamily="2" charset="2"/>
              <a:buChar char="q"/>
              <a:defRPr/>
            </a:pPr>
            <a:r>
              <a:rPr lang="ar-MA" sz="1100" b="1" dirty="0">
                <a:solidFill>
                  <a:schemeClr val="tx1"/>
                </a:solidFill>
                <a:latin typeface="Microsoft Sans Serif" pitchFamily="34" charset="0"/>
                <a:cs typeface="Microsoft Sans Serif" pitchFamily="34" charset="0"/>
              </a:rPr>
              <a:t>الاحتفاظ بجميع </a:t>
            </a:r>
            <a:r>
              <a:rPr lang="ar-SA" sz="1100" b="1" dirty="0">
                <a:solidFill>
                  <a:schemeClr val="tx1"/>
                </a:solidFill>
                <a:latin typeface="Microsoft Sans Serif" pitchFamily="34" charset="0"/>
                <a:cs typeface="Microsoft Sans Serif" pitchFamily="34" charset="0"/>
              </a:rPr>
              <a:t>الوثائق </a:t>
            </a:r>
            <a:r>
              <a:rPr lang="ar-SA" sz="1100" dirty="0">
                <a:solidFill>
                  <a:schemeClr val="tx1"/>
                </a:solidFill>
                <a:latin typeface="Microsoft Sans Serif" pitchFamily="34" charset="0"/>
                <a:cs typeface="Microsoft Sans Serif" pitchFamily="34" charset="0"/>
              </a:rPr>
              <a:t>المتعلقة بالصفقة من</a:t>
            </a:r>
            <a:r>
              <a:rPr lang="ar-MA" sz="1100" dirty="0">
                <a:solidFill>
                  <a:schemeClr val="tx1"/>
                </a:solidFill>
                <a:latin typeface="Microsoft Sans Serif" pitchFamily="34" charset="0"/>
                <a:cs typeface="Microsoft Sans Serif" pitchFamily="34" charset="0"/>
              </a:rPr>
              <a:t>ذ</a:t>
            </a:r>
            <a:r>
              <a:rPr lang="ar-SA" sz="1100" dirty="0">
                <a:solidFill>
                  <a:schemeClr val="tx1"/>
                </a:solidFill>
                <a:latin typeface="Microsoft Sans Serif" pitchFamily="34" charset="0"/>
                <a:cs typeface="Microsoft Sans Serif" pitchFamily="34" charset="0"/>
              </a:rPr>
              <a:t> بداي</a:t>
            </a:r>
            <a:r>
              <a:rPr lang="ar-MA" sz="1100" dirty="0">
                <a:solidFill>
                  <a:schemeClr val="tx1"/>
                </a:solidFill>
                <a:latin typeface="Microsoft Sans Serif" pitchFamily="34" charset="0"/>
                <a:cs typeface="Microsoft Sans Serif" pitchFamily="34" charset="0"/>
              </a:rPr>
              <a:t>تها</a:t>
            </a:r>
            <a:endParaRPr lang="ar-SA" sz="1100" dirty="0">
              <a:solidFill>
                <a:schemeClr val="tx1"/>
              </a:solidFill>
              <a:latin typeface="Microsoft Sans Serif" pitchFamily="34" charset="0"/>
              <a:cs typeface="Microsoft Sans Serif" pitchFamily="34" charset="0"/>
            </a:endParaRPr>
          </a:p>
          <a:p>
            <a:pPr marL="238093" indent="-158728" algn="r" rtl="1" fontAlgn="auto">
              <a:lnSpc>
                <a:spcPct val="150000"/>
              </a:lnSpc>
              <a:spcBef>
                <a:spcPts val="555"/>
              </a:spcBef>
              <a:spcAft>
                <a:spcPts val="0"/>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 إطلاق </a:t>
            </a:r>
            <a:r>
              <a:rPr lang="ar-MA" sz="1100" b="1" dirty="0">
                <a:solidFill>
                  <a:schemeClr val="tx1"/>
                </a:solidFill>
                <a:latin typeface="Microsoft Sans Serif" pitchFamily="34" charset="0"/>
                <a:cs typeface="Microsoft Sans Serif" pitchFamily="34" charset="0"/>
              </a:rPr>
              <a:t>أعمال الصيانة</a:t>
            </a:r>
            <a:r>
              <a:rPr lang="ar-MA" sz="1100" dirty="0">
                <a:solidFill>
                  <a:schemeClr val="tx1"/>
                </a:solidFill>
                <a:latin typeface="Microsoft Sans Serif" pitchFamily="34" charset="0"/>
                <a:cs typeface="Microsoft Sans Serif" pitchFamily="34" charset="0"/>
              </a:rPr>
              <a:t>، إذا كان منصوصا عليها، </a:t>
            </a:r>
            <a:r>
              <a:rPr lang="ar-MA" sz="1100" b="1" dirty="0">
                <a:solidFill>
                  <a:schemeClr val="tx1"/>
                </a:solidFill>
                <a:latin typeface="Microsoft Sans Serif" pitchFamily="34" charset="0"/>
                <a:cs typeface="Microsoft Sans Serif" pitchFamily="34" charset="0"/>
              </a:rPr>
              <a:t>بعد الاستلام النهائي</a:t>
            </a:r>
            <a:endParaRPr lang="fr-FR" sz="1100" b="1" dirty="0">
              <a:solidFill>
                <a:schemeClr val="tx1"/>
              </a:solidFill>
              <a:latin typeface="Microsoft Sans Serif" pitchFamily="34" charset="0"/>
              <a:cs typeface="Microsoft Sans Serif" pitchFamily="34" charset="0"/>
            </a:endParaRPr>
          </a:p>
        </p:txBody>
      </p:sp>
      <p:sp>
        <p:nvSpPr>
          <p:cNvPr id="45" name="Rectangle 44"/>
          <p:cNvSpPr/>
          <p:nvPr/>
        </p:nvSpPr>
        <p:spPr>
          <a:xfrm>
            <a:off x="2714625" y="2071688"/>
            <a:ext cx="3679825" cy="4156075"/>
          </a:xfrm>
          <a:prstGeom prst="rect">
            <a:avLst/>
          </a:prstGeom>
          <a:solidFill>
            <a:schemeClr val="bg1"/>
          </a:solidFill>
          <a:ln w="12700">
            <a:solidFill>
              <a:schemeClr val="tx1">
                <a:lumMod val="85000"/>
                <a:lumOff val="1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marL="238093" indent="-158728" algn="r" rtl="1" fontAlgn="auto">
              <a:lnSpc>
                <a:spcPct val="150000"/>
              </a:lnSpc>
              <a:spcBef>
                <a:spcPts val="555"/>
              </a:spcBef>
              <a:spcAft>
                <a:spcPts val="0"/>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 </a:t>
            </a:r>
            <a:r>
              <a:rPr lang="ar-SA" sz="1100" b="1" dirty="0">
                <a:solidFill>
                  <a:schemeClr val="tx1"/>
                </a:solidFill>
                <a:latin typeface="Microsoft Sans Serif" pitchFamily="34" charset="0"/>
                <a:cs typeface="Microsoft Sans Serif" pitchFamily="34" charset="0"/>
              </a:rPr>
              <a:t>التأكد</a:t>
            </a:r>
            <a:r>
              <a:rPr lang="ar-SA" sz="1100" dirty="0">
                <a:solidFill>
                  <a:schemeClr val="tx1"/>
                </a:solidFill>
                <a:latin typeface="Microsoft Sans Serif" pitchFamily="34" charset="0"/>
                <a:cs typeface="Microsoft Sans Serif" pitchFamily="34" charset="0"/>
              </a:rPr>
              <a:t> من </a:t>
            </a:r>
            <a:r>
              <a:rPr lang="ar-MA" sz="1100" dirty="0">
                <a:solidFill>
                  <a:schemeClr val="tx1"/>
                </a:solidFill>
                <a:latin typeface="Microsoft Sans Serif" pitchFamily="34" charset="0"/>
                <a:cs typeface="Microsoft Sans Serif" pitchFamily="34" charset="0"/>
              </a:rPr>
              <a:t>كون صاحب الصفقة قد </a:t>
            </a:r>
            <a:r>
              <a:rPr lang="ar-MA" sz="1100" b="1" dirty="0">
                <a:solidFill>
                  <a:schemeClr val="tx1"/>
                </a:solidFill>
                <a:latin typeface="Microsoft Sans Serif" pitchFamily="34" charset="0"/>
                <a:cs typeface="Microsoft Sans Serif" pitchFamily="34" charset="0"/>
              </a:rPr>
              <a:t>أخذ بعين الاعتبار جميع الملاحظات </a:t>
            </a:r>
            <a:r>
              <a:rPr lang="ar-MA" sz="1100" dirty="0">
                <a:solidFill>
                  <a:schemeClr val="tx1"/>
                </a:solidFill>
                <a:latin typeface="Microsoft Sans Serif" pitchFamily="34" charset="0"/>
                <a:cs typeface="Microsoft Sans Serif" pitchFamily="34" charset="0"/>
              </a:rPr>
              <a:t>المقدمة له خلال مرحلة التنفيذ (محاضر، تقارير...) </a:t>
            </a:r>
            <a:endParaRPr lang="ar-SA" sz="1100" dirty="0">
              <a:solidFill>
                <a:schemeClr val="tx1"/>
              </a:solidFill>
              <a:latin typeface="Microsoft Sans Serif" pitchFamily="34" charset="0"/>
              <a:cs typeface="Microsoft Sans Serif" pitchFamily="34" charset="0"/>
            </a:endParaRPr>
          </a:p>
          <a:p>
            <a:pPr marL="238093" indent="-158728" algn="r" rtl="1" fontAlgn="auto">
              <a:lnSpc>
                <a:spcPct val="150000"/>
              </a:lnSpc>
              <a:spcBef>
                <a:spcPts val="555"/>
              </a:spcBef>
              <a:spcAft>
                <a:spcPts val="0"/>
              </a:spcAft>
              <a:buClr>
                <a:srgbClr val="004E76"/>
              </a:buClr>
              <a:buFont typeface="Wingdings" pitchFamily="2" charset="2"/>
              <a:buChar char="q"/>
              <a:defRPr/>
            </a:pPr>
            <a:r>
              <a:rPr lang="ar-MA" sz="1100" b="1" dirty="0">
                <a:solidFill>
                  <a:schemeClr val="tx1"/>
                </a:solidFill>
                <a:latin typeface="Microsoft Sans Serif" pitchFamily="34" charset="0"/>
                <a:cs typeface="Microsoft Sans Serif" pitchFamily="34" charset="0"/>
              </a:rPr>
              <a:t>إعداد تقرير انتهاء تنفيذ الصفقة </a:t>
            </a:r>
            <a:r>
              <a:rPr lang="ar-MA" sz="1100" dirty="0">
                <a:solidFill>
                  <a:schemeClr val="tx1"/>
                </a:solidFill>
                <a:latin typeface="Microsoft Sans Serif" pitchFamily="34" charset="0"/>
                <a:cs typeface="Microsoft Sans Serif" pitchFamily="34" charset="0"/>
              </a:rPr>
              <a:t>(</a:t>
            </a:r>
            <a:r>
              <a:rPr lang="ar-SA" sz="1100" dirty="0">
                <a:solidFill>
                  <a:schemeClr val="tx1"/>
                </a:solidFill>
                <a:latin typeface="Microsoft Sans Serif" pitchFamily="34" charset="0"/>
                <a:cs typeface="Microsoft Sans Serif" pitchFamily="34" charset="0"/>
              </a:rPr>
              <a:t>إرسال نسخة منه</a:t>
            </a:r>
            <a:r>
              <a:rPr lang="ar-MA" sz="1100" dirty="0">
                <a:solidFill>
                  <a:schemeClr val="tx1"/>
                </a:solidFill>
                <a:latin typeface="Microsoft Sans Serif" pitchFamily="34" charset="0"/>
                <a:cs typeface="Microsoft Sans Serif" pitchFamily="34" charset="0"/>
              </a:rPr>
              <a:t> إلى</a:t>
            </a:r>
            <a:r>
              <a:rPr lang="ar-SA" sz="1100" dirty="0">
                <a:solidFill>
                  <a:schemeClr val="tx1"/>
                </a:solidFill>
                <a:latin typeface="Microsoft Sans Serif" pitchFamily="34" charset="0"/>
                <a:cs typeface="Microsoft Sans Serif" pitchFamily="34" charset="0"/>
              </a:rPr>
              <a:t> أقسام العمل الاجتماعي</a:t>
            </a:r>
            <a:r>
              <a:rPr lang="ar-MA" sz="1100" dirty="0">
                <a:solidFill>
                  <a:schemeClr val="tx1"/>
                </a:solidFill>
                <a:latin typeface="Microsoft Sans Serif" pitchFamily="34" charset="0"/>
                <a:cs typeface="Microsoft Sans Serif" pitchFamily="34" charset="0"/>
              </a:rPr>
              <a:t>)</a:t>
            </a:r>
          </a:p>
          <a:p>
            <a:pPr marL="238093" indent="-158728" algn="r" rtl="1" fontAlgn="auto">
              <a:lnSpc>
                <a:spcPct val="150000"/>
              </a:lnSpc>
              <a:spcBef>
                <a:spcPts val="555"/>
              </a:spcBef>
              <a:spcAft>
                <a:spcPts val="0"/>
              </a:spcAft>
              <a:buClr>
                <a:srgbClr val="004E76"/>
              </a:buClr>
              <a:buFont typeface="Wingdings" pitchFamily="2" charset="2"/>
              <a:buChar char="q"/>
              <a:defRPr/>
            </a:pPr>
            <a:endParaRPr lang="ar-MA" sz="1100" dirty="0">
              <a:solidFill>
                <a:schemeClr val="tx1"/>
              </a:solidFill>
              <a:latin typeface="Microsoft Sans Serif" pitchFamily="34" charset="0"/>
              <a:cs typeface="Microsoft Sans Serif" pitchFamily="34" charset="0"/>
            </a:endParaRPr>
          </a:p>
          <a:p>
            <a:pPr marL="157163" indent="15875" algn="just" rtl="1" fontAlgn="auto">
              <a:lnSpc>
                <a:spcPct val="150000"/>
              </a:lnSpc>
              <a:spcBef>
                <a:spcPts val="555"/>
              </a:spcBef>
              <a:spcAft>
                <a:spcPts val="0"/>
              </a:spcAft>
              <a:buClr>
                <a:srgbClr val="004E76"/>
              </a:buClr>
              <a:defRPr/>
            </a:pPr>
            <a:r>
              <a:rPr lang="ar-MA" sz="1100" dirty="0">
                <a:solidFill>
                  <a:schemeClr val="tx1"/>
                </a:solidFill>
                <a:latin typeface="Microsoft Sans Serif" pitchFamily="34" charset="0"/>
                <a:cs typeface="Microsoft Sans Serif" pitchFamily="34" charset="0"/>
              </a:rPr>
              <a:t>”يتكون </a:t>
            </a:r>
            <a:r>
              <a:rPr lang="ar-MA" sz="1100" b="1" dirty="0">
                <a:solidFill>
                  <a:schemeClr val="tx1"/>
                </a:solidFill>
                <a:latin typeface="Microsoft Sans Serif" pitchFamily="34" charset="0"/>
                <a:cs typeface="Microsoft Sans Serif" pitchFamily="34" charset="0"/>
              </a:rPr>
              <a:t>تقرير انتهاء تنفيذ الصفقة </a:t>
            </a:r>
            <a:r>
              <a:rPr lang="ar-MA" sz="1100" dirty="0">
                <a:solidFill>
                  <a:schemeClr val="tx1"/>
                </a:solidFill>
                <a:latin typeface="Microsoft Sans Serif" pitchFamily="34" charset="0"/>
                <a:cs typeface="Microsoft Sans Serif" pitchFamily="34" charset="0"/>
              </a:rPr>
              <a:t>من مجموعة بطاقات انجازات المشروع  (موجودة في الملحقات: بطاقة تتبع النفقات، بطاقة تتبع المخاطر، بطاقة تتبع وضعية تقدم الأشغال، بطاقة تتبع الأداءات و بطاقة الاستلام...) ”   </a:t>
            </a:r>
            <a:endParaRPr lang="fr-FR" sz="1100" dirty="0">
              <a:solidFill>
                <a:schemeClr val="tx1"/>
              </a:solidFill>
              <a:latin typeface="Microsoft Sans Serif" pitchFamily="34" charset="0"/>
              <a:cs typeface="Microsoft Sans Serif" pitchFamily="34" charset="0"/>
            </a:endParaRPr>
          </a:p>
          <a:p>
            <a:pPr marL="495292" indent="-158728" algn="r" rtl="1" fontAlgn="auto">
              <a:lnSpc>
                <a:spcPct val="150000"/>
              </a:lnSpc>
              <a:spcBef>
                <a:spcPts val="555"/>
              </a:spcBef>
              <a:spcAft>
                <a:spcPts val="0"/>
              </a:spcAft>
              <a:buFont typeface="Wingdings" pitchFamily="2" charset="2"/>
              <a:buChar char="q"/>
              <a:defRPr/>
            </a:pPr>
            <a:endParaRPr lang="fr-FR" sz="1100" dirty="0">
              <a:solidFill>
                <a:schemeClr val="tx1"/>
              </a:solidFill>
              <a:latin typeface="Microsoft Sans Serif" pitchFamily="34" charset="0"/>
              <a:cs typeface="Microsoft Sans Serif" pitchFamily="34" charset="0"/>
            </a:endParaRPr>
          </a:p>
        </p:txBody>
      </p:sp>
      <p:sp>
        <p:nvSpPr>
          <p:cNvPr id="46" name="Rectangle 45"/>
          <p:cNvSpPr/>
          <p:nvPr/>
        </p:nvSpPr>
        <p:spPr>
          <a:xfrm>
            <a:off x="6715125" y="2071688"/>
            <a:ext cx="2363788" cy="4156075"/>
          </a:xfrm>
          <a:prstGeom prst="rect">
            <a:avLst/>
          </a:prstGeom>
          <a:solidFill>
            <a:schemeClr val="bg1"/>
          </a:solidFill>
          <a:ln w="12700">
            <a:solidFill>
              <a:schemeClr val="tx1">
                <a:lumMod val="85000"/>
                <a:lumOff val="1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marL="238093" indent="-158728" algn="r" rtl="1" fontAlgn="auto">
              <a:lnSpc>
                <a:spcPct val="150000"/>
              </a:lnSpc>
              <a:spcBef>
                <a:spcPts val="0"/>
              </a:spcBef>
              <a:spcAft>
                <a:spcPts val="1111"/>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 إعداد </a:t>
            </a:r>
            <a:r>
              <a:rPr lang="ar-SA" sz="1100" b="1" dirty="0">
                <a:solidFill>
                  <a:schemeClr val="tx1"/>
                </a:solidFill>
                <a:latin typeface="Microsoft Sans Serif" pitchFamily="34" charset="0"/>
                <a:cs typeface="Microsoft Sans Serif" pitchFamily="34" charset="0"/>
              </a:rPr>
              <a:t>تقرير</a:t>
            </a:r>
            <a:r>
              <a:rPr lang="ar-SA" sz="1100" dirty="0">
                <a:solidFill>
                  <a:schemeClr val="tx1"/>
                </a:solidFill>
                <a:latin typeface="Microsoft Sans Serif" pitchFamily="34" charset="0"/>
                <a:cs typeface="Microsoft Sans Serif" pitchFamily="34" charset="0"/>
              </a:rPr>
              <a:t> عن </a:t>
            </a:r>
            <a:r>
              <a:rPr lang="ar-MA" sz="1100" b="1" dirty="0">
                <a:solidFill>
                  <a:schemeClr val="tx1"/>
                </a:solidFill>
                <a:latin typeface="Microsoft Sans Serif" pitchFamily="34" charset="0"/>
                <a:cs typeface="Microsoft Sans Serif" pitchFamily="34" charset="0"/>
              </a:rPr>
              <a:t>ال</a:t>
            </a:r>
            <a:r>
              <a:rPr lang="ar-SA" sz="1100" b="1" dirty="0">
                <a:solidFill>
                  <a:schemeClr val="tx1"/>
                </a:solidFill>
                <a:latin typeface="Microsoft Sans Serif" pitchFamily="34" charset="0"/>
                <a:cs typeface="Microsoft Sans Serif" pitchFamily="34" charset="0"/>
              </a:rPr>
              <a:t>آجال</a:t>
            </a:r>
            <a:r>
              <a:rPr lang="ar-MA" sz="1100" b="1" dirty="0">
                <a:solidFill>
                  <a:schemeClr val="tx1"/>
                </a:solidFill>
                <a:latin typeface="Microsoft Sans Serif" pitchFamily="34" charset="0"/>
                <a:cs typeface="Microsoft Sans Serif" pitchFamily="34" charset="0"/>
              </a:rPr>
              <a:t> المعتمدة و الملاحظة لأخذها بعين الاعتبار </a:t>
            </a:r>
            <a:r>
              <a:rPr lang="ar-MA" sz="1100" dirty="0">
                <a:solidFill>
                  <a:schemeClr val="tx1"/>
                </a:solidFill>
                <a:latin typeface="Microsoft Sans Serif" pitchFamily="34" charset="0"/>
                <a:cs typeface="Microsoft Sans Serif" pitchFamily="34" charset="0"/>
              </a:rPr>
              <a:t>في الأعمال المتبقية</a:t>
            </a:r>
          </a:p>
          <a:p>
            <a:pPr marL="238093" indent="-158728" algn="r" rtl="1" fontAlgn="auto">
              <a:lnSpc>
                <a:spcPct val="150000"/>
              </a:lnSpc>
              <a:spcBef>
                <a:spcPts val="0"/>
              </a:spcBef>
              <a:spcAft>
                <a:spcPts val="1111"/>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 دمج </a:t>
            </a:r>
            <a:r>
              <a:rPr lang="ar-MA" sz="1100" b="1" dirty="0">
                <a:solidFill>
                  <a:schemeClr val="tx1"/>
                </a:solidFill>
                <a:latin typeface="Microsoft Sans Serif" pitchFamily="34" charset="0"/>
                <a:cs typeface="Microsoft Sans Serif" pitchFamily="34" charset="0"/>
              </a:rPr>
              <a:t>تقرير الآجال </a:t>
            </a:r>
            <a:r>
              <a:rPr lang="ar-MA" sz="1100" dirty="0">
                <a:solidFill>
                  <a:schemeClr val="tx1"/>
                </a:solidFill>
                <a:latin typeface="Microsoft Sans Serif" pitchFamily="34" charset="0"/>
                <a:cs typeface="Microsoft Sans Serif" pitchFamily="34" charset="0"/>
              </a:rPr>
              <a:t>ضمن تقرير انتهاء تنفيذ الصفقة</a:t>
            </a:r>
            <a:endParaRPr lang="fr-FR" sz="1100" dirty="0">
              <a:solidFill>
                <a:schemeClr val="tx1"/>
              </a:solidFill>
              <a:latin typeface="Microsoft Sans Serif" pitchFamily="34" charset="0"/>
              <a:cs typeface="Microsoft Sans Serif" pitchFamily="34" charset="0"/>
            </a:endParaRPr>
          </a:p>
        </p:txBody>
      </p:sp>
      <p:sp>
        <p:nvSpPr>
          <p:cNvPr id="70" name="Rectangle 69"/>
          <p:cNvSpPr/>
          <p:nvPr/>
        </p:nvSpPr>
        <p:spPr>
          <a:xfrm>
            <a:off x="95250" y="1285875"/>
            <a:ext cx="2405063" cy="449263"/>
          </a:xfrm>
          <a:prstGeom prst="rect">
            <a:avLst/>
          </a:prstGeom>
          <a:solidFill>
            <a:schemeClr val="accent3">
              <a:lumMod val="40000"/>
              <a:lumOff val="60000"/>
            </a:schemeClr>
          </a:solidFill>
          <a:ln w="12700">
            <a:solidFill>
              <a:schemeClr val="bg2">
                <a:lumMod val="25000"/>
              </a:schemeClr>
            </a:solidFill>
            <a:miter lim="800000"/>
            <a:headEnd/>
            <a:tailEnd/>
          </a:ln>
          <a:effectLst>
            <a:outerShdw blurRad="50800" dist="38100" dir="2700000" algn="tl" rotWithShape="0">
              <a:prstClr val="black">
                <a:alpha val="40000"/>
              </a:prstClr>
            </a:outerShdw>
          </a:effectLst>
        </p:spPr>
        <p:txBody>
          <a:bodyPr lIns="93502" tIns="46752" rIns="93502" bIns="46752" anchor="ctr"/>
          <a:lstStyle/>
          <a:p>
            <a:pPr algn="ctr">
              <a:spcAft>
                <a:spcPts val="0"/>
              </a:spcAft>
              <a:defRPr/>
            </a:pPr>
            <a:r>
              <a:rPr lang="ar-SA" sz="1500" b="1" dirty="0">
                <a:latin typeface="Microsoft Sans Serif" pitchFamily="34" charset="0"/>
                <a:ea typeface="Arial" pitchFamily="34" charset="0"/>
                <a:cs typeface="Microsoft Sans Serif" pitchFamily="34" charset="0"/>
              </a:rPr>
              <a:t>مرحلة إنهاء </a:t>
            </a:r>
            <a:r>
              <a:rPr lang="ar-MA" sz="1500" b="1" dirty="0">
                <a:latin typeface="Microsoft Sans Serif" pitchFamily="34" charset="0"/>
                <a:cs typeface="Microsoft Sans Serif" pitchFamily="34" charset="0"/>
              </a:rPr>
              <a:t>المشروع و نفقاته</a:t>
            </a:r>
            <a:endParaRPr lang="fr-FR" sz="1500" b="1" dirty="0">
              <a:latin typeface="Microsoft Sans Serif" pitchFamily="34" charset="0"/>
              <a:ea typeface="Arial" pitchFamily="34" charset="0"/>
              <a:cs typeface="Microsoft Sans Serif" pitchFamily="34" charset="0"/>
            </a:endParaRPr>
          </a:p>
        </p:txBody>
      </p:sp>
      <p:sp>
        <p:nvSpPr>
          <p:cNvPr id="71" name="Rectangle 70"/>
          <p:cNvSpPr/>
          <p:nvPr/>
        </p:nvSpPr>
        <p:spPr>
          <a:xfrm>
            <a:off x="6484938" y="1285875"/>
            <a:ext cx="2593975" cy="449263"/>
          </a:xfrm>
          <a:prstGeom prst="rect">
            <a:avLst/>
          </a:prstGeom>
          <a:solidFill>
            <a:schemeClr val="bg1">
              <a:lumMod val="95000"/>
            </a:schemeClr>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500" b="1" dirty="0">
                <a:solidFill>
                  <a:schemeClr val="bg1">
                    <a:lumMod val="75000"/>
                  </a:schemeClr>
                </a:solidFill>
                <a:latin typeface="Microsoft Sans Serif" pitchFamily="34" charset="0"/>
                <a:cs typeface="Microsoft Sans Serif" pitchFamily="34" charset="0"/>
              </a:rPr>
              <a:t>مرحلة التهيئة وانطلاق </a:t>
            </a:r>
            <a:r>
              <a:rPr lang="ar-MA" sz="1500" b="1" dirty="0">
                <a:solidFill>
                  <a:schemeClr val="bg1">
                    <a:lumMod val="75000"/>
                  </a:schemeClr>
                </a:solidFill>
                <a:latin typeface="Microsoft Sans Serif" pitchFamily="34" charset="0"/>
                <a:cs typeface="Microsoft Sans Serif" pitchFamily="34" charset="0"/>
              </a:rPr>
              <a:t>المشروع </a:t>
            </a:r>
          </a:p>
          <a:p>
            <a:pPr algn="ctr" fontAlgn="auto">
              <a:spcBef>
                <a:spcPts val="0"/>
              </a:spcBef>
              <a:spcAft>
                <a:spcPts val="0"/>
              </a:spcAft>
              <a:defRPr/>
            </a:pPr>
            <a:r>
              <a:rPr lang="ar-MA" sz="1500" b="1" dirty="0">
                <a:solidFill>
                  <a:schemeClr val="bg1">
                    <a:lumMod val="75000"/>
                  </a:schemeClr>
                </a:solidFill>
                <a:latin typeface="Microsoft Sans Serif" pitchFamily="34" charset="0"/>
                <a:cs typeface="Microsoft Sans Serif" pitchFamily="34" charset="0"/>
              </a:rPr>
              <a:t>و نفقاته</a:t>
            </a:r>
            <a:endParaRPr lang="fr-FR" sz="1500" b="1" dirty="0">
              <a:solidFill>
                <a:schemeClr val="bg1">
                  <a:lumMod val="75000"/>
                </a:schemeClr>
              </a:solidFill>
              <a:latin typeface="Microsoft Sans Serif" pitchFamily="34" charset="0"/>
              <a:cs typeface="Microsoft Sans Serif" pitchFamily="34" charset="0"/>
            </a:endParaRPr>
          </a:p>
        </p:txBody>
      </p:sp>
      <p:sp>
        <p:nvSpPr>
          <p:cNvPr id="72" name="Rectangle 71"/>
          <p:cNvSpPr/>
          <p:nvPr/>
        </p:nvSpPr>
        <p:spPr>
          <a:xfrm>
            <a:off x="3308350" y="1285875"/>
            <a:ext cx="2592388" cy="449263"/>
          </a:xfrm>
          <a:prstGeom prst="rect">
            <a:avLst/>
          </a:prstGeom>
          <a:solidFill>
            <a:schemeClr val="bg1">
              <a:lumMod val="95000"/>
            </a:schemeClr>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500" b="1" dirty="0">
                <a:solidFill>
                  <a:schemeClr val="bg1">
                    <a:lumMod val="75000"/>
                  </a:schemeClr>
                </a:solidFill>
                <a:latin typeface="Microsoft Sans Serif" pitchFamily="34" charset="0"/>
                <a:cs typeface="Microsoft Sans Serif" pitchFamily="34" charset="0"/>
              </a:rPr>
              <a:t>مرحلة التتبع والتنفيذ ومراقبة </a:t>
            </a:r>
            <a:r>
              <a:rPr lang="ar-MA" sz="1500" b="1" dirty="0">
                <a:solidFill>
                  <a:schemeClr val="bg1">
                    <a:lumMod val="75000"/>
                  </a:schemeClr>
                </a:solidFill>
                <a:latin typeface="Microsoft Sans Serif" pitchFamily="34" charset="0"/>
                <a:cs typeface="Microsoft Sans Serif" pitchFamily="34" charset="0"/>
              </a:rPr>
              <a:t>المشروع </a:t>
            </a:r>
          </a:p>
          <a:p>
            <a:pPr algn="ctr" fontAlgn="auto">
              <a:spcBef>
                <a:spcPts val="0"/>
              </a:spcBef>
              <a:spcAft>
                <a:spcPts val="0"/>
              </a:spcAft>
              <a:defRPr/>
            </a:pPr>
            <a:r>
              <a:rPr lang="ar-MA" sz="1500" b="1" dirty="0">
                <a:solidFill>
                  <a:schemeClr val="bg1">
                    <a:lumMod val="75000"/>
                  </a:schemeClr>
                </a:solidFill>
                <a:latin typeface="Microsoft Sans Serif" pitchFamily="34" charset="0"/>
                <a:cs typeface="Microsoft Sans Serif" pitchFamily="34" charset="0"/>
              </a:rPr>
              <a:t>و نفقاته</a:t>
            </a:r>
            <a:endParaRPr lang="fr-FR" sz="1500" b="1" dirty="0">
              <a:solidFill>
                <a:schemeClr val="bg1">
                  <a:lumMod val="75000"/>
                </a:schemeClr>
              </a:solidFill>
              <a:latin typeface="Microsoft Sans Serif" pitchFamily="34" charset="0"/>
              <a:cs typeface="Microsoft Sans Serif" pitchFamily="34" charset="0"/>
            </a:endParaRPr>
          </a:p>
        </p:txBody>
      </p:sp>
      <p:sp>
        <p:nvSpPr>
          <p:cNvPr id="19" name="Rectangle 18"/>
          <p:cNvSpPr/>
          <p:nvPr/>
        </p:nvSpPr>
        <p:spPr>
          <a:xfrm>
            <a:off x="649288" y="1857375"/>
            <a:ext cx="1393825" cy="381000"/>
          </a:xfrm>
          <a:prstGeom prst="rect">
            <a:avLst/>
          </a:prstGeom>
          <a:solidFill>
            <a:schemeClr val="accent3">
              <a:lumMod val="40000"/>
              <a:lumOff val="60000"/>
            </a:schemeClr>
          </a:solidFill>
          <a:ln w="12700">
            <a:solidFill>
              <a:schemeClr val="bg2">
                <a:lumMod val="25000"/>
              </a:schemeClr>
            </a:solidFill>
            <a:miter lim="800000"/>
            <a:headEnd/>
            <a:tailEnd/>
          </a:ln>
          <a:effectLst>
            <a:outerShdw blurRad="50800" dist="38100" dir="2700000" algn="tl" rotWithShape="0">
              <a:prstClr val="black">
                <a:alpha val="40000"/>
              </a:prstClr>
            </a:outerShdw>
          </a:effectLst>
        </p:spPr>
        <p:txBody>
          <a:bodyPr lIns="93502" tIns="46752" rIns="93502" bIns="46752" anchor="ctr"/>
          <a:lstStyle/>
          <a:p>
            <a:pPr algn="ctr">
              <a:spcAft>
                <a:spcPts val="0"/>
              </a:spcAft>
              <a:defRPr/>
            </a:pPr>
            <a:r>
              <a:rPr lang="ar-SA" sz="1500" b="1" dirty="0">
                <a:latin typeface="Microsoft Sans Serif" pitchFamily="34" charset="0"/>
                <a:ea typeface="Arial" pitchFamily="34" charset="0"/>
                <a:cs typeface="Microsoft Sans Serif" pitchFamily="34" charset="0"/>
              </a:rPr>
              <a:t>تتبع </a:t>
            </a:r>
            <a:r>
              <a:rPr lang="ar-MA" sz="1500" b="1" dirty="0">
                <a:latin typeface="Microsoft Sans Serif" pitchFamily="34" charset="0"/>
                <a:ea typeface="Arial" pitchFamily="34" charset="0"/>
                <a:cs typeface="Microsoft Sans Serif" pitchFamily="34" charset="0"/>
              </a:rPr>
              <a:t>البنود </a:t>
            </a:r>
            <a:r>
              <a:rPr lang="ar-SA" sz="1500" b="1" dirty="0">
                <a:latin typeface="Microsoft Sans Serif" pitchFamily="34" charset="0"/>
                <a:ea typeface="Arial" pitchFamily="34" charset="0"/>
                <a:cs typeface="Microsoft Sans Serif" pitchFamily="34" charset="0"/>
              </a:rPr>
              <a:t>التعاقدية</a:t>
            </a:r>
            <a:endParaRPr lang="fr-FR" sz="1500" b="1" dirty="0">
              <a:latin typeface="Microsoft Sans Serif" pitchFamily="34" charset="0"/>
              <a:ea typeface="Arial" pitchFamily="34" charset="0"/>
              <a:cs typeface="Microsoft Sans Serif" pitchFamily="34" charset="0"/>
            </a:endParaRPr>
          </a:p>
        </p:txBody>
      </p:sp>
      <p:sp>
        <p:nvSpPr>
          <p:cNvPr id="20" name="Rectangle 19"/>
          <p:cNvSpPr/>
          <p:nvPr/>
        </p:nvSpPr>
        <p:spPr>
          <a:xfrm>
            <a:off x="4357688" y="1857375"/>
            <a:ext cx="1782762" cy="381000"/>
          </a:xfrm>
          <a:prstGeom prst="rect">
            <a:avLst/>
          </a:prstGeom>
          <a:solidFill>
            <a:schemeClr val="accent3">
              <a:lumMod val="40000"/>
              <a:lumOff val="60000"/>
            </a:schemeClr>
          </a:solidFill>
          <a:ln w="12700">
            <a:solidFill>
              <a:schemeClr val="bg2">
                <a:lumMod val="25000"/>
              </a:schemeClr>
            </a:solidFill>
            <a:miter lim="800000"/>
            <a:headEnd/>
            <a:tailEnd/>
          </a:ln>
          <a:effectLst>
            <a:outerShdw blurRad="50800" dist="38100" dir="2700000" algn="tl" rotWithShape="0">
              <a:prstClr val="black">
                <a:alpha val="40000"/>
              </a:prstClr>
            </a:outerShdw>
          </a:effectLst>
        </p:spPr>
        <p:txBody>
          <a:bodyPr lIns="93502" tIns="46752" rIns="93502" bIns="46752" anchor="ctr"/>
          <a:lstStyle/>
          <a:p>
            <a:pPr algn="ctr">
              <a:spcAft>
                <a:spcPts val="0"/>
              </a:spcAft>
              <a:defRPr/>
            </a:pPr>
            <a:r>
              <a:rPr lang="ar-SA" sz="1500" b="1" dirty="0">
                <a:latin typeface="Microsoft Sans Serif" pitchFamily="34" charset="0"/>
                <a:ea typeface="Arial" pitchFamily="34" charset="0"/>
                <a:cs typeface="Microsoft Sans Serif" pitchFamily="34" charset="0"/>
              </a:rPr>
              <a:t>تتبع</a:t>
            </a:r>
            <a:r>
              <a:rPr lang="ar-MA" sz="1500" b="1" dirty="0">
                <a:latin typeface="Microsoft Sans Serif" pitchFamily="34" charset="0"/>
                <a:ea typeface="Arial" pitchFamily="34" charset="0"/>
                <a:cs typeface="Microsoft Sans Serif" pitchFamily="34" charset="0"/>
              </a:rPr>
              <a:t> ا</a:t>
            </a:r>
            <a:r>
              <a:rPr lang="ar-SA" sz="1500" b="1" dirty="0">
                <a:latin typeface="Microsoft Sans Serif" pitchFamily="34" charset="0"/>
                <a:ea typeface="Arial" pitchFamily="34" charset="0"/>
                <a:cs typeface="Microsoft Sans Serif" pitchFamily="34" charset="0"/>
              </a:rPr>
              <a:t>لإنجاز</a:t>
            </a:r>
            <a:r>
              <a:rPr lang="ar-MA" sz="1500" b="1" dirty="0">
                <a:latin typeface="Microsoft Sans Serif" pitchFamily="34" charset="0"/>
                <a:ea typeface="Arial" pitchFamily="34" charset="0"/>
                <a:cs typeface="Microsoft Sans Serif" pitchFamily="34" charset="0"/>
              </a:rPr>
              <a:t>ات</a:t>
            </a:r>
            <a:endParaRPr lang="fr-FR" sz="1500" b="1" dirty="0">
              <a:latin typeface="Microsoft Sans Serif" pitchFamily="34" charset="0"/>
              <a:ea typeface="Arial" pitchFamily="34" charset="0"/>
              <a:cs typeface="Microsoft Sans Serif" pitchFamily="34" charset="0"/>
            </a:endParaRPr>
          </a:p>
        </p:txBody>
      </p:sp>
      <p:sp>
        <p:nvSpPr>
          <p:cNvPr id="21" name="Rectangle 20"/>
          <p:cNvSpPr/>
          <p:nvPr/>
        </p:nvSpPr>
        <p:spPr>
          <a:xfrm>
            <a:off x="7489825" y="1857375"/>
            <a:ext cx="1427163" cy="381000"/>
          </a:xfrm>
          <a:prstGeom prst="rect">
            <a:avLst/>
          </a:prstGeom>
          <a:solidFill>
            <a:schemeClr val="accent3">
              <a:lumMod val="40000"/>
              <a:lumOff val="60000"/>
            </a:schemeClr>
          </a:solidFill>
          <a:ln w="12700">
            <a:solidFill>
              <a:schemeClr val="bg2">
                <a:lumMod val="25000"/>
              </a:schemeClr>
            </a:solidFill>
            <a:miter lim="800000"/>
            <a:headEnd/>
            <a:tailEnd/>
          </a:ln>
          <a:effectLst>
            <a:outerShdw blurRad="50800" dist="38100" dir="2700000" algn="tl" rotWithShape="0">
              <a:prstClr val="black">
                <a:alpha val="40000"/>
              </a:prstClr>
            </a:outerShdw>
          </a:effectLst>
        </p:spPr>
        <p:txBody>
          <a:bodyPr lIns="93502" tIns="46752" rIns="93502" bIns="46752" anchor="ctr"/>
          <a:lstStyle/>
          <a:p>
            <a:pPr algn="ctr">
              <a:spcAft>
                <a:spcPts val="0"/>
              </a:spcAft>
              <a:defRPr/>
            </a:pPr>
            <a:r>
              <a:rPr lang="ar-SA" sz="1500" b="1" dirty="0">
                <a:latin typeface="Microsoft Sans Serif" pitchFamily="34" charset="0"/>
                <a:ea typeface="Arial" pitchFamily="34" charset="0"/>
                <a:cs typeface="Microsoft Sans Serif" pitchFamily="34" charset="0"/>
              </a:rPr>
              <a:t>تتبع </a:t>
            </a:r>
            <a:r>
              <a:rPr lang="ar-MA" sz="1500" b="1" dirty="0">
                <a:latin typeface="Microsoft Sans Serif" pitchFamily="34" charset="0"/>
                <a:ea typeface="Arial" pitchFamily="34" charset="0"/>
                <a:cs typeface="Microsoft Sans Serif" pitchFamily="34" charset="0"/>
              </a:rPr>
              <a:t>الآجال</a:t>
            </a:r>
            <a:endParaRPr lang="fr-FR" sz="1500" b="1" dirty="0">
              <a:latin typeface="Microsoft Sans Serif" pitchFamily="34" charset="0"/>
              <a:ea typeface="Arial" pitchFamily="34" charset="0"/>
              <a:cs typeface="Microsoft Sans Serif" pitchFamily="34" charset="0"/>
            </a:endParaRPr>
          </a:p>
        </p:txBody>
      </p:sp>
      <p:sp>
        <p:nvSpPr>
          <p:cNvPr id="23" name="Chevron 22"/>
          <p:cNvSpPr/>
          <p:nvPr/>
        </p:nvSpPr>
        <p:spPr>
          <a:xfrm flipH="1">
            <a:off x="6286500"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الاستشارة</a:t>
            </a:r>
            <a:endParaRPr lang="fr-FR" sz="1000" b="1" dirty="0">
              <a:solidFill>
                <a:schemeClr val="bg1">
                  <a:lumMod val="75000"/>
                </a:schemeClr>
              </a:solidFill>
              <a:latin typeface="Microsoft Sans Serif" pitchFamily="34" charset="0"/>
              <a:cs typeface="Microsoft Sans Serif" pitchFamily="34" charset="0"/>
            </a:endParaRPr>
          </a:p>
        </p:txBody>
      </p:sp>
      <p:sp>
        <p:nvSpPr>
          <p:cNvPr id="24" name="Chevron 23"/>
          <p:cNvSpPr/>
          <p:nvPr/>
        </p:nvSpPr>
        <p:spPr>
          <a:xfrm flipH="1">
            <a:off x="3571875"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توقيع الصفقة</a:t>
            </a:r>
            <a:endParaRPr lang="ar-SA" sz="1000" b="1" dirty="0">
              <a:solidFill>
                <a:schemeClr val="bg1">
                  <a:lumMod val="75000"/>
                </a:schemeClr>
              </a:solidFill>
              <a:latin typeface="Microsoft Sans Serif" pitchFamily="34" charset="0"/>
              <a:cs typeface="Microsoft Sans Serif" pitchFamily="34" charset="0"/>
            </a:endParaRPr>
          </a:p>
        </p:txBody>
      </p:sp>
      <p:sp>
        <p:nvSpPr>
          <p:cNvPr id="25" name="Chevron 24"/>
          <p:cNvSpPr/>
          <p:nvPr/>
        </p:nvSpPr>
        <p:spPr>
          <a:xfrm flipH="1">
            <a:off x="1413766" y="69092"/>
            <a:ext cx="2269418" cy="346293"/>
          </a:xfrm>
          <a:prstGeom prst="chevron">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93502" tIns="46752" rIns="93502" bIns="46752" anchor="ctr"/>
          <a:lstStyle/>
          <a:p>
            <a:pPr algn="ctr" fontAlgn="auto">
              <a:spcAft>
                <a:spcPts val="0"/>
              </a:spcAft>
              <a:defRPr/>
            </a:pPr>
            <a:r>
              <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التنفيذ</a:t>
            </a:r>
            <a:r>
              <a:rPr lang="ar-M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 والتتبع</a:t>
            </a:r>
            <a:endPar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26" name="Chevron 25"/>
          <p:cNvSpPr/>
          <p:nvPr/>
        </p:nvSpPr>
        <p:spPr>
          <a:xfrm flipH="1">
            <a:off x="65088"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الأداء</a:t>
            </a:r>
            <a:endParaRPr lang="fr-FR" sz="1000" b="1" dirty="0">
              <a:solidFill>
                <a:schemeClr val="bg1">
                  <a:lumMod val="75000"/>
                </a:schemeClr>
              </a:solidFill>
              <a:latin typeface="Microsoft Sans Serif" pitchFamily="34" charset="0"/>
              <a:cs typeface="Microsoft Sans Serif" pitchFamily="34" charset="0"/>
            </a:endParaRPr>
          </a:p>
        </p:txBody>
      </p:sp>
      <p:sp>
        <p:nvSpPr>
          <p:cNvPr id="27" name="Chevron 26"/>
          <p:cNvSpPr/>
          <p:nvPr/>
        </p:nvSpPr>
        <p:spPr>
          <a:xfrm flipH="1">
            <a:off x="4929188"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اختيار نائل الصفقة</a:t>
            </a:r>
            <a:endParaRPr lang="fr-FR" sz="1000" b="1" dirty="0">
              <a:solidFill>
                <a:schemeClr val="bg1">
                  <a:lumMod val="75000"/>
                </a:schemeClr>
              </a:solidFill>
              <a:latin typeface="Microsoft Sans Serif" pitchFamily="34" charset="0"/>
              <a:cs typeface="Microsoft Sans Serif" pitchFamily="34" charset="0"/>
            </a:endParaRPr>
          </a:p>
        </p:txBody>
      </p:sp>
      <p:sp>
        <p:nvSpPr>
          <p:cNvPr id="28" name="Chevron 27"/>
          <p:cNvSpPr/>
          <p:nvPr/>
        </p:nvSpPr>
        <p:spPr>
          <a:xfrm flipH="1">
            <a:off x="7643813" y="69850"/>
            <a:ext cx="1433512"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التعبير عن </a:t>
            </a:r>
            <a:r>
              <a:rPr lang="ar-SA" sz="1000" b="1" dirty="0">
                <a:solidFill>
                  <a:schemeClr val="bg1">
                    <a:lumMod val="75000"/>
                  </a:schemeClr>
                </a:solidFill>
                <a:latin typeface="Microsoft Sans Serif" pitchFamily="34" charset="0"/>
                <a:cs typeface="Microsoft Sans Serif" pitchFamily="34" charset="0"/>
              </a:rPr>
              <a:t>الحاج</a:t>
            </a:r>
            <a:r>
              <a:rPr lang="ar-MA" sz="1000" b="1" dirty="0">
                <a:solidFill>
                  <a:schemeClr val="bg1">
                    <a:lumMod val="75000"/>
                  </a:schemeClr>
                </a:solidFill>
                <a:latin typeface="Microsoft Sans Serif" pitchFamily="34" charset="0"/>
                <a:cs typeface="Microsoft Sans Serif" pitchFamily="34" charset="0"/>
              </a:rPr>
              <a:t>ي</a:t>
            </a:r>
            <a:r>
              <a:rPr lang="ar-SA" sz="1000" b="1" dirty="0">
                <a:solidFill>
                  <a:schemeClr val="bg1">
                    <a:lumMod val="75000"/>
                  </a:schemeClr>
                </a:solidFill>
                <a:latin typeface="Microsoft Sans Serif" pitchFamily="34" charset="0"/>
                <a:cs typeface="Microsoft Sans Serif" pitchFamily="34" charset="0"/>
              </a:rPr>
              <a:t>ات</a:t>
            </a:r>
            <a:endParaRPr lang="fr-FR" sz="1000" b="1" dirty="0">
              <a:solidFill>
                <a:schemeClr val="bg1">
                  <a:lumMod val="75000"/>
                </a:schemeClr>
              </a:solidFill>
              <a:latin typeface="Microsoft Sans Serif" pitchFamily="34" charset="0"/>
              <a:cs typeface="Microsoft Sans Serif" pitchFamily="34" charset="0"/>
            </a:endParaRPr>
          </a:p>
        </p:txBody>
      </p:sp>
      <p:sp>
        <p:nvSpPr>
          <p:cNvPr id="67604" name="Slide Number Placeholder 1"/>
          <p:cNvSpPr>
            <a:spLocks noGrp="1"/>
          </p:cNvSpPr>
          <p:nvPr>
            <p:ph type="sldNum" sz="quarter" idx="10"/>
          </p:nvPr>
        </p:nvSpPr>
        <p:spPr bwMode="auto">
          <a:solidFill>
            <a:srgbClr val="008000"/>
          </a:solidFill>
          <a:ln>
            <a:miter lim="800000"/>
            <a:headEnd/>
            <a:tailEnd/>
          </a:ln>
        </p:spPr>
        <p:txBody>
          <a:bodyPr wrap="square" numCol="1" anchorCtr="0" compatLnSpc="1">
            <a:prstTxWarp prst="textNoShape">
              <a:avLst/>
            </a:prstTxWarp>
          </a:bodyPr>
          <a:lstStyle/>
          <a:p>
            <a:pPr fontAlgn="base">
              <a:spcBef>
                <a:spcPct val="0"/>
              </a:spcBef>
              <a:spcAft>
                <a:spcPct val="0"/>
              </a:spcAft>
              <a:defRPr/>
            </a:pPr>
            <a:fld id="{AEDFA916-1F68-4F16-B078-786C03A5D5F2}" type="slidenum">
              <a:rPr lang="fr-FR" smtClean="0"/>
              <a:pPr fontAlgn="base">
                <a:spcBef>
                  <a:spcPct val="0"/>
                </a:spcBef>
                <a:spcAft>
                  <a:spcPct val="0"/>
                </a:spcAft>
                <a:defRPr/>
              </a:pPr>
              <a:t>21</a:t>
            </a:fld>
            <a:endParaRPr lang="fr-FR" dirty="0" smtClean="0"/>
          </a:p>
        </p:txBody>
      </p:sp>
      <p:pic>
        <p:nvPicPr>
          <p:cNvPr id="67605" name="Picture 2" descr="C:\Users\user dell\Desktop\Images\images (14).jpg"/>
          <p:cNvPicPr>
            <a:picLocks noChangeAspect="1" noChangeArrowheads="1"/>
          </p:cNvPicPr>
          <p:nvPr/>
        </p:nvPicPr>
        <p:blipFill>
          <a:blip r:embed="rId3"/>
          <a:srcRect/>
          <a:stretch>
            <a:fillRect/>
          </a:stretch>
        </p:blipFill>
        <p:spPr bwMode="auto">
          <a:xfrm>
            <a:off x="8542338" y="6286500"/>
            <a:ext cx="387350" cy="431800"/>
          </a:xfrm>
          <a:prstGeom prst="rect">
            <a:avLst/>
          </a:prstGeom>
          <a:noFill/>
          <a:ln w="9525">
            <a:noFill/>
            <a:miter lim="800000"/>
            <a:headEnd/>
            <a:tailEnd/>
          </a:ln>
        </p:spPr>
      </p:pic>
      <p:sp>
        <p:nvSpPr>
          <p:cNvPr id="67606" name="Rectangle 18"/>
          <p:cNvSpPr>
            <a:spLocks noChangeArrowheads="1"/>
          </p:cNvSpPr>
          <p:nvPr/>
        </p:nvSpPr>
        <p:spPr bwMode="auto">
          <a:xfrm>
            <a:off x="571500" y="6286500"/>
            <a:ext cx="7858125" cy="523875"/>
          </a:xfrm>
          <a:prstGeom prst="rect">
            <a:avLst/>
          </a:prstGeom>
          <a:noFill/>
          <a:ln w="9525">
            <a:noFill/>
            <a:miter lim="800000"/>
            <a:headEnd/>
            <a:tailEnd/>
          </a:ln>
        </p:spPr>
        <p:txBody>
          <a:bodyPr>
            <a:spAutoFit/>
          </a:bodyPr>
          <a:lstStyle/>
          <a:p>
            <a:pPr algn="just" rtl="1">
              <a:spcBef>
                <a:spcPts val="1800"/>
              </a:spcBef>
              <a:buClr>
                <a:srgbClr val="004E76"/>
              </a:buClr>
            </a:pPr>
            <a:r>
              <a:rPr lang="ar-MA" sz="1400" b="1" u="sng" dirty="0">
                <a:solidFill>
                  <a:srgbClr val="1E1C11"/>
                </a:solidFill>
                <a:latin typeface="Bookman Old Style" pitchFamily="18" charset="0"/>
              </a:rPr>
              <a:t>ملاحظة</a:t>
            </a:r>
            <a:r>
              <a:rPr lang="ar-MA" sz="1400" b="1" dirty="0">
                <a:solidFill>
                  <a:srgbClr val="1E1C11"/>
                </a:solidFill>
                <a:latin typeface="Bookman Old Style" pitchFamily="18" charset="0"/>
              </a:rPr>
              <a:t> : لضمان استمرارية المشروع، يتعين ،مباشرة بعد الاستلام النهائي، انطلاق أعمال الصيانة التي من المفروض إدراجها في تركيبة هذا المشروع. </a:t>
            </a:r>
            <a:endParaRPr lang="fr-FR" sz="1400" b="1" dirty="0">
              <a:solidFill>
                <a:srgbClr val="1E1C11"/>
              </a:solidFill>
              <a:latin typeface="Bookman Old Style" pitchFamily="18" charset="0"/>
            </a:endParaRPr>
          </a:p>
        </p:txBody>
      </p:sp>
      <p:cxnSp>
        <p:nvCxnSpPr>
          <p:cNvPr id="30" name="Connecteur droit avec flèche 29"/>
          <p:cNvCxnSpPr/>
          <p:nvPr/>
        </p:nvCxnSpPr>
        <p:spPr>
          <a:xfrm rot="10800000">
            <a:off x="6391275" y="3857625"/>
            <a:ext cx="323850" cy="1588"/>
          </a:xfrm>
          <a:prstGeom prst="straightConnector1">
            <a:avLst/>
          </a:prstGeom>
          <a:ln w="25400">
            <a:solidFill>
              <a:schemeClr val="bg2">
                <a:lumMod val="25000"/>
              </a:schemeClr>
            </a:solidFill>
            <a:tailEnd type="arrow"/>
          </a:ln>
          <a:effectLst/>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a:xfrm rot="10800000">
            <a:off x="2354263" y="3929063"/>
            <a:ext cx="360362" cy="1587"/>
          </a:xfrm>
          <a:prstGeom prst="straightConnector1">
            <a:avLst/>
          </a:prstGeom>
          <a:ln w="25400">
            <a:solidFill>
              <a:schemeClr val="bg2">
                <a:lumMod val="25000"/>
              </a:schemeClr>
            </a:solidFill>
            <a:tailEnd type="arrow"/>
          </a:ln>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Chevron 33"/>
          <p:cNvSpPr/>
          <p:nvPr/>
        </p:nvSpPr>
        <p:spPr>
          <a:xfrm flipH="1">
            <a:off x="6286500"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الاستشارة</a:t>
            </a:r>
            <a:endParaRPr lang="fr-FR" sz="1000" b="1" dirty="0">
              <a:solidFill>
                <a:schemeClr val="bg1">
                  <a:lumMod val="75000"/>
                </a:schemeClr>
              </a:solidFill>
              <a:latin typeface="Microsoft Sans Serif" pitchFamily="34" charset="0"/>
              <a:cs typeface="Microsoft Sans Serif" pitchFamily="34" charset="0"/>
            </a:endParaRPr>
          </a:p>
        </p:txBody>
      </p:sp>
      <p:sp>
        <p:nvSpPr>
          <p:cNvPr id="35" name="Chevron 34"/>
          <p:cNvSpPr/>
          <p:nvPr/>
        </p:nvSpPr>
        <p:spPr>
          <a:xfrm flipH="1">
            <a:off x="3571875"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توقيع الصفقة</a:t>
            </a:r>
            <a:endParaRPr lang="ar-SA" sz="1000" b="1" dirty="0">
              <a:solidFill>
                <a:schemeClr val="bg1">
                  <a:lumMod val="75000"/>
                </a:schemeClr>
              </a:solidFill>
              <a:latin typeface="Microsoft Sans Serif" pitchFamily="34" charset="0"/>
              <a:cs typeface="Microsoft Sans Serif" pitchFamily="34" charset="0"/>
            </a:endParaRPr>
          </a:p>
        </p:txBody>
      </p:sp>
      <p:sp>
        <p:nvSpPr>
          <p:cNvPr id="36" name="Chevron 35"/>
          <p:cNvSpPr/>
          <p:nvPr/>
        </p:nvSpPr>
        <p:spPr>
          <a:xfrm flipH="1">
            <a:off x="2286000"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التنفيذ</a:t>
            </a:r>
            <a:r>
              <a:rPr lang="ar-MA" sz="1000" b="1" dirty="0">
                <a:solidFill>
                  <a:schemeClr val="bg1">
                    <a:lumMod val="75000"/>
                  </a:schemeClr>
                </a:solidFill>
                <a:latin typeface="Microsoft Sans Serif" pitchFamily="34" charset="0"/>
                <a:cs typeface="Microsoft Sans Serif" pitchFamily="34" charset="0"/>
              </a:rPr>
              <a:t> والتتبع</a:t>
            </a:r>
            <a:endParaRPr lang="ar-SA" sz="1000" b="1" dirty="0">
              <a:solidFill>
                <a:schemeClr val="bg1">
                  <a:lumMod val="75000"/>
                </a:schemeClr>
              </a:solidFill>
              <a:latin typeface="Microsoft Sans Serif" pitchFamily="34" charset="0"/>
              <a:cs typeface="Microsoft Sans Serif" pitchFamily="34" charset="0"/>
            </a:endParaRPr>
          </a:p>
        </p:txBody>
      </p:sp>
      <p:sp>
        <p:nvSpPr>
          <p:cNvPr id="38" name="Chevron 37"/>
          <p:cNvSpPr/>
          <p:nvPr/>
        </p:nvSpPr>
        <p:spPr>
          <a:xfrm flipH="1">
            <a:off x="65083" y="69092"/>
            <a:ext cx="2269418" cy="346293"/>
          </a:xfrm>
          <a:prstGeom prst="chevron">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93502" tIns="46752" rIns="93502" bIns="46752" anchor="ctr"/>
          <a:lstStyle/>
          <a:p>
            <a:pPr algn="ctr" fontAlgn="auto">
              <a:spcAft>
                <a:spcPts val="0"/>
              </a:spcAft>
              <a:defRPr/>
            </a:pPr>
            <a:r>
              <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الأداء</a:t>
            </a:r>
            <a:endParaRPr lang="fr-FR"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39" name="Chevron 38"/>
          <p:cNvSpPr/>
          <p:nvPr/>
        </p:nvSpPr>
        <p:spPr>
          <a:xfrm flipH="1">
            <a:off x="4929188"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اختيار نائل الصفقة</a:t>
            </a:r>
            <a:endParaRPr lang="fr-FR" sz="1000" b="1" dirty="0">
              <a:solidFill>
                <a:schemeClr val="bg1">
                  <a:lumMod val="75000"/>
                </a:schemeClr>
              </a:solidFill>
              <a:latin typeface="Microsoft Sans Serif" pitchFamily="34" charset="0"/>
              <a:cs typeface="Microsoft Sans Serif" pitchFamily="34" charset="0"/>
            </a:endParaRPr>
          </a:p>
        </p:txBody>
      </p:sp>
      <p:sp>
        <p:nvSpPr>
          <p:cNvPr id="43" name="Chevron 42"/>
          <p:cNvSpPr/>
          <p:nvPr/>
        </p:nvSpPr>
        <p:spPr>
          <a:xfrm flipH="1">
            <a:off x="65088" y="485775"/>
            <a:ext cx="9012237" cy="346075"/>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MA" sz="1400" b="1" dirty="0">
                <a:solidFill>
                  <a:schemeClr val="bg1"/>
                </a:solidFill>
                <a:latin typeface="Bookman Old Style" pitchFamily="18" charset="0"/>
                <a:ea typeface="ＭＳ Ｐゴシック" pitchFamily="-84" charset="-128"/>
                <a:cs typeface="Arial" pitchFamily="34" charset="0"/>
              </a:rPr>
              <a:t>رفع التقارير و</a:t>
            </a:r>
            <a:r>
              <a:rPr lang="ar-SA" sz="1400" b="1" dirty="0">
                <a:solidFill>
                  <a:schemeClr val="bg1"/>
                </a:solidFill>
                <a:latin typeface="Bookman Old Style" pitchFamily="18" charset="0"/>
                <a:ea typeface="ＭＳ Ｐゴシック" pitchFamily="-84" charset="-128"/>
                <a:cs typeface="Arial" pitchFamily="34" charset="0"/>
              </a:rPr>
              <a:t>التقييم والافتحاص</a:t>
            </a:r>
          </a:p>
        </p:txBody>
      </p:sp>
      <p:sp>
        <p:nvSpPr>
          <p:cNvPr id="70" name="Rectangle 69"/>
          <p:cNvSpPr/>
          <p:nvPr/>
        </p:nvSpPr>
        <p:spPr>
          <a:xfrm>
            <a:off x="95250" y="1593850"/>
            <a:ext cx="2592388" cy="449263"/>
          </a:xfrm>
          <a:prstGeom prst="rect">
            <a:avLst/>
          </a:prstGeom>
          <a:solidFill>
            <a:schemeClr val="bg1">
              <a:lumMod val="95000"/>
            </a:schemeClr>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500" b="1" dirty="0">
                <a:solidFill>
                  <a:schemeClr val="bg1">
                    <a:lumMod val="75000"/>
                  </a:schemeClr>
                </a:solidFill>
                <a:latin typeface="Microsoft Sans Serif" pitchFamily="34" charset="0"/>
                <a:cs typeface="Microsoft Sans Serif" pitchFamily="34" charset="0"/>
              </a:rPr>
              <a:t>مرحلة إنهاء ال</a:t>
            </a:r>
            <a:r>
              <a:rPr lang="ar-MA" sz="1500" b="1" dirty="0">
                <a:solidFill>
                  <a:schemeClr val="bg1">
                    <a:lumMod val="75000"/>
                  </a:schemeClr>
                </a:solidFill>
                <a:latin typeface="Microsoft Sans Serif" pitchFamily="34" charset="0"/>
                <a:cs typeface="Microsoft Sans Serif" pitchFamily="34" charset="0"/>
              </a:rPr>
              <a:t>نفق</a:t>
            </a:r>
            <a:r>
              <a:rPr lang="ar-SA" sz="1500" b="1" dirty="0">
                <a:solidFill>
                  <a:schemeClr val="bg1">
                    <a:lumMod val="75000"/>
                  </a:schemeClr>
                </a:solidFill>
                <a:latin typeface="Microsoft Sans Serif" pitchFamily="34" charset="0"/>
                <a:cs typeface="Microsoft Sans Serif" pitchFamily="34" charset="0"/>
              </a:rPr>
              <a:t>ا</a:t>
            </a:r>
            <a:r>
              <a:rPr lang="ar-MA" sz="1500" b="1" dirty="0">
                <a:solidFill>
                  <a:schemeClr val="bg1">
                    <a:lumMod val="75000"/>
                  </a:schemeClr>
                </a:solidFill>
                <a:latin typeface="Microsoft Sans Serif" pitchFamily="34" charset="0"/>
                <a:cs typeface="Microsoft Sans Serif" pitchFamily="34" charset="0"/>
              </a:rPr>
              <a:t>ت</a:t>
            </a:r>
            <a:endParaRPr lang="fr-FR" sz="1500" b="1" dirty="0">
              <a:solidFill>
                <a:schemeClr val="bg1">
                  <a:lumMod val="75000"/>
                </a:schemeClr>
              </a:solidFill>
              <a:latin typeface="Microsoft Sans Serif" pitchFamily="34" charset="0"/>
              <a:cs typeface="Microsoft Sans Serif" pitchFamily="34" charset="0"/>
            </a:endParaRPr>
          </a:p>
        </p:txBody>
      </p:sp>
      <p:sp>
        <p:nvSpPr>
          <p:cNvPr id="71" name="Rectangle 70"/>
          <p:cNvSpPr/>
          <p:nvPr/>
        </p:nvSpPr>
        <p:spPr>
          <a:xfrm>
            <a:off x="6484938" y="1593850"/>
            <a:ext cx="2593975" cy="449263"/>
          </a:xfrm>
          <a:prstGeom prst="rect">
            <a:avLst/>
          </a:prstGeom>
          <a:solidFill>
            <a:schemeClr val="accent3">
              <a:lumMod val="40000"/>
              <a:lumOff val="60000"/>
            </a:schemeClr>
          </a:solidFill>
          <a:ln w="12700">
            <a:solidFill>
              <a:schemeClr val="bg2">
                <a:lumMod val="25000"/>
              </a:schemeClr>
            </a:solidFill>
            <a:miter lim="800000"/>
            <a:headEnd/>
            <a:tailEnd/>
          </a:ln>
          <a:effectLst>
            <a:outerShdw blurRad="50800" dist="38100" dir="2700000" algn="tl" rotWithShape="0">
              <a:prstClr val="black">
                <a:alpha val="40000"/>
              </a:prstClr>
            </a:outerShdw>
          </a:effectLst>
        </p:spPr>
        <p:txBody>
          <a:bodyPr lIns="93502" tIns="46752" rIns="93502" bIns="46752" anchor="ctr"/>
          <a:lstStyle/>
          <a:p>
            <a:pPr algn="ctr">
              <a:spcAft>
                <a:spcPts val="0"/>
              </a:spcAft>
              <a:defRPr/>
            </a:pPr>
            <a:r>
              <a:rPr lang="ar-SA" sz="1500" b="1" dirty="0">
                <a:latin typeface="Microsoft Sans Serif" pitchFamily="34" charset="0"/>
                <a:ea typeface="Arial" pitchFamily="34" charset="0"/>
                <a:cs typeface="Microsoft Sans Serif" pitchFamily="34" charset="0"/>
              </a:rPr>
              <a:t>مرحلة التهيئة وانطلاق ا</a:t>
            </a:r>
            <a:r>
              <a:rPr lang="ar-MA" sz="1500" b="1" dirty="0">
                <a:latin typeface="Microsoft Sans Serif" pitchFamily="34" charset="0"/>
                <a:ea typeface="Arial" pitchFamily="34" charset="0"/>
                <a:cs typeface="Microsoft Sans Serif" pitchFamily="34" charset="0"/>
              </a:rPr>
              <a:t>لنفقات</a:t>
            </a:r>
            <a:endParaRPr lang="fr-FR" sz="1500" b="1" dirty="0">
              <a:latin typeface="Microsoft Sans Serif" pitchFamily="34" charset="0"/>
              <a:ea typeface="Arial" pitchFamily="34" charset="0"/>
              <a:cs typeface="Microsoft Sans Serif" pitchFamily="34" charset="0"/>
            </a:endParaRPr>
          </a:p>
        </p:txBody>
      </p:sp>
      <p:sp>
        <p:nvSpPr>
          <p:cNvPr id="72" name="Rectangle 71"/>
          <p:cNvSpPr/>
          <p:nvPr/>
        </p:nvSpPr>
        <p:spPr>
          <a:xfrm>
            <a:off x="3308350" y="1593850"/>
            <a:ext cx="2592388" cy="449263"/>
          </a:xfrm>
          <a:prstGeom prst="rect">
            <a:avLst/>
          </a:prstGeom>
          <a:solidFill>
            <a:schemeClr val="bg1">
              <a:lumMod val="95000"/>
            </a:schemeClr>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500" b="1" dirty="0">
                <a:solidFill>
                  <a:schemeClr val="bg1">
                    <a:lumMod val="75000"/>
                  </a:schemeClr>
                </a:solidFill>
                <a:latin typeface="Microsoft Sans Serif" pitchFamily="34" charset="0"/>
                <a:cs typeface="Microsoft Sans Serif" pitchFamily="34" charset="0"/>
              </a:rPr>
              <a:t>مرحلة التتبع والتنفيذ ومراقبة ال</a:t>
            </a:r>
            <a:r>
              <a:rPr lang="ar-MA" sz="1500" b="1" dirty="0">
                <a:solidFill>
                  <a:schemeClr val="bg1">
                    <a:lumMod val="75000"/>
                  </a:schemeClr>
                </a:solidFill>
                <a:latin typeface="Microsoft Sans Serif" pitchFamily="34" charset="0"/>
                <a:cs typeface="Microsoft Sans Serif" pitchFamily="34" charset="0"/>
              </a:rPr>
              <a:t>نفقات</a:t>
            </a:r>
            <a:endParaRPr lang="fr-FR" sz="1500" b="1" dirty="0">
              <a:solidFill>
                <a:schemeClr val="bg1">
                  <a:lumMod val="75000"/>
                </a:schemeClr>
              </a:solidFill>
              <a:latin typeface="Microsoft Sans Serif" pitchFamily="34" charset="0"/>
              <a:cs typeface="Microsoft Sans Serif" pitchFamily="34" charset="0"/>
            </a:endParaRPr>
          </a:p>
        </p:txBody>
      </p:sp>
      <p:sp>
        <p:nvSpPr>
          <p:cNvPr id="19" name="Rectangle 18"/>
          <p:cNvSpPr/>
          <p:nvPr/>
        </p:nvSpPr>
        <p:spPr>
          <a:xfrm>
            <a:off x="6161088" y="2355850"/>
            <a:ext cx="2917825" cy="4156075"/>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b"/>
          <a:lstStyle/>
          <a:p>
            <a:pPr marL="238093" indent="-158728" algn="just" rtl="1" fontAlgn="auto">
              <a:lnSpc>
                <a:spcPct val="200000"/>
              </a:lnSpc>
              <a:spcBef>
                <a:spcPts val="0"/>
              </a:spcBef>
              <a:spcAft>
                <a:spcPts val="0"/>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التمكن من </a:t>
            </a:r>
            <a:r>
              <a:rPr lang="ar-MA" sz="1100" b="1" dirty="0">
                <a:solidFill>
                  <a:schemeClr val="tx1"/>
                </a:solidFill>
                <a:latin typeface="Microsoft Sans Serif" pitchFamily="34" charset="0"/>
                <a:cs typeface="Microsoft Sans Serif" pitchFamily="34" charset="0"/>
              </a:rPr>
              <a:t>المواصفات التقنية </a:t>
            </a:r>
            <a:r>
              <a:rPr lang="ar-MA" sz="1100" dirty="0">
                <a:solidFill>
                  <a:schemeClr val="tx1"/>
                </a:solidFill>
                <a:latin typeface="Microsoft Sans Serif" pitchFamily="34" charset="0"/>
                <a:cs typeface="Microsoft Sans Serif" pitchFamily="34" charset="0"/>
              </a:rPr>
              <a:t>للأعمال</a:t>
            </a:r>
            <a:endParaRPr lang="ar-SA" sz="1100" dirty="0">
              <a:solidFill>
                <a:schemeClr val="tx1"/>
              </a:solidFill>
              <a:latin typeface="Microsoft Sans Serif" pitchFamily="34" charset="0"/>
              <a:cs typeface="Microsoft Sans Serif" pitchFamily="34" charset="0"/>
            </a:endParaRPr>
          </a:p>
          <a:p>
            <a:pPr marL="239562" indent="-158728" algn="just" rtl="1" fontAlgn="auto">
              <a:lnSpc>
                <a:spcPct val="200000"/>
              </a:lnSpc>
              <a:spcBef>
                <a:spcPts val="0"/>
              </a:spcBef>
              <a:spcAft>
                <a:spcPts val="0"/>
              </a:spcAft>
              <a:buClr>
                <a:srgbClr val="004E76"/>
              </a:buClr>
              <a:buFont typeface="Wingdings" pitchFamily="2" charset="2"/>
              <a:buChar char="q"/>
              <a:defRPr/>
            </a:pPr>
            <a:r>
              <a:rPr lang="ar-SA" sz="1100" dirty="0">
                <a:solidFill>
                  <a:schemeClr val="tx1"/>
                </a:solidFill>
                <a:latin typeface="Microsoft Sans Serif" pitchFamily="34" charset="0"/>
                <a:cs typeface="Microsoft Sans Serif" pitchFamily="34" charset="0"/>
              </a:rPr>
              <a:t>إذا كان </a:t>
            </a:r>
            <a:r>
              <a:rPr lang="ar-SA" sz="1100" b="1" dirty="0">
                <a:solidFill>
                  <a:schemeClr val="tx1"/>
                </a:solidFill>
                <a:latin typeface="Microsoft Sans Serif" pitchFamily="34" charset="0"/>
                <a:cs typeface="Microsoft Sans Serif" pitchFamily="34" charset="0"/>
              </a:rPr>
              <a:t>دفتر التحملات </a:t>
            </a:r>
            <a:r>
              <a:rPr lang="ar-SA" sz="1100" dirty="0">
                <a:solidFill>
                  <a:schemeClr val="tx1"/>
                </a:solidFill>
                <a:latin typeface="Microsoft Sans Serif" pitchFamily="34" charset="0"/>
                <a:cs typeface="Microsoft Sans Serif" pitchFamily="34" charset="0"/>
              </a:rPr>
              <a:t>ينص على </a:t>
            </a:r>
            <a:r>
              <a:rPr lang="ar-MA" sz="1100" dirty="0">
                <a:solidFill>
                  <a:schemeClr val="tx1"/>
                </a:solidFill>
                <a:latin typeface="Microsoft Sans Serif" pitchFamily="34" charset="0"/>
                <a:cs typeface="Microsoft Sans Serif" pitchFamily="34" charset="0"/>
              </a:rPr>
              <a:t>التموين</a:t>
            </a:r>
            <a:r>
              <a:rPr lang="ar-SA" sz="1100" dirty="0">
                <a:solidFill>
                  <a:schemeClr val="tx1"/>
                </a:solidFill>
                <a:latin typeface="Microsoft Sans Serif" pitchFamily="34" charset="0"/>
                <a:cs typeface="Microsoft Sans Serif" pitchFamily="34" charset="0"/>
              </a:rPr>
              <a:t> </a:t>
            </a:r>
            <a:r>
              <a:rPr lang="ar-MA" sz="1100" dirty="0">
                <a:solidFill>
                  <a:schemeClr val="tx1"/>
                </a:solidFill>
                <a:latin typeface="Microsoft Sans Serif" pitchFamily="34" charset="0"/>
                <a:cs typeface="Microsoft Sans Serif" pitchFamily="34" charset="0"/>
              </a:rPr>
              <a:t>(حالة صفقات الأشغال) </a:t>
            </a:r>
            <a:r>
              <a:rPr lang="ar-MA" sz="1100" dirty="0" smtClean="0">
                <a:solidFill>
                  <a:schemeClr val="tx1"/>
                </a:solidFill>
                <a:latin typeface="Microsoft Sans Serif" pitchFamily="34" charset="0"/>
                <a:cs typeface="Microsoft Sans Serif" pitchFamily="34" charset="0"/>
              </a:rPr>
              <a:t>، يجب :</a:t>
            </a:r>
            <a:endParaRPr lang="ar-SA" sz="1100" dirty="0">
              <a:solidFill>
                <a:schemeClr val="tx1"/>
              </a:solidFill>
              <a:latin typeface="Microsoft Sans Serif" pitchFamily="34" charset="0"/>
              <a:cs typeface="Microsoft Sans Serif" pitchFamily="34" charset="0"/>
            </a:endParaRPr>
          </a:p>
          <a:p>
            <a:pPr marL="350838" indent="-77788" algn="just" rtl="1" fontAlgn="auto">
              <a:lnSpc>
                <a:spcPct val="200000"/>
              </a:lnSpc>
              <a:spcBef>
                <a:spcPts val="0"/>
              </a:spcBef>
              <a:spcAft>
                <a:spcPts val="0"/>
              </a:spcAft>
              <a:buClr>
                <a:srgbClr val="004E76"/>
              </a:buClr>
              <a:buFont typeface="Wingdings" pitchFamily="2" charset="2"/>
              <a:buChar char="§"/>
              <a:defRPr/>
            </a:pPr>
            <a:r>
              <a:rPr lang="ar-MA" sz="1100" b="1" dirty="0">
                <a:solidFill>
                  <a:schemeClr val="tx1"/>
                </a:solidFill>
                <a:latin typeface="Microsoft Sans Serif" pitchFamily="34" charset="0"/>
                <a:cs typeface="Microsoft Sans Serif" pitchFamily="34" charset="0"/>
              </a:rPr>
              <a:t>رصد المواد والوسائل المعبأة </a:t>
            </a:r>
            <a:r>
              <a:rPr lang="ar-MA" sz="1100" dirty="0">
                <a:solidFill>
                  <a:schemeClr val="tx1"/>
                </a:solidFill>
                <a:latin typeface="Microsoft Sans Serif" pitchFamily="34" charset="0"/>
                <a:cs typeface="Microsoft Sans Serif" pitchFamily="34" charset="0"/>
              </a:rPr>
              <a:t>ميدانيا من طرف صاحب الصفقة</a:t>
            </a:r>
            <a:endParaRPr lang="ar-SA" sz="1100" dirty="0">
              <a:solidFill>
                <a:schemeClr val="tx1"/>
              </a:solidFill>
              <a:latin typeface="Microsoft Sans Serif" pitchFamily="34" charset="0"/>
              <a:cs typeface="Microsoft Sans Serif" pitchFamily="34" charset="0"/>
            </a:endParaRPr>
          </a:p>
          <a:p>
            <a:pPr marL="350838" indent="-77788" algn="just" rtl="1" fontAlgn="auto">
              <a:lnSpc>
                <a:spcPct val="200000"/>
              </a:lnSpc>
              <a:spcBef>
                <a:spcPts val="0"/>
              </a:spcBef>
              <a:spcAft>
                <a:spcPts val="0"/>
              </a:spcAft>
              <a:buClr>
                <a:srgbClr val="004E76"/>
              </a:buClr>
              <a:buFont typeface="Wingdings" pitchFamily="2" charset="2"/>
              <a:buChar char="§"/>
              <a:defRPr/>
            </a:pPr>
            <a:r>
              <a:rPr lang="ar-MA" sz="1100" dirty="0">
                <a:solidFill>
                  <a:schemeClr val="tx1"/>
                </a:solidFill>
                <a:latin typeface="Microsoft Sans Serif" pitchFamily="34" charset="0"/>
                <a:cs typeface="Microsoft Sans Serif" pitchFamily="34" charset="0"/>
              </a:rPr>
              <a:t>إعداد </a:t>
            </a:r>
            <a:r>
              <a:rPr lang="ar-MA" sz="1100" b="1" dirty="0">
                <a:solidFill>
                  <a:schemeClr val="tx1"/>
                </a:solidFill>
                <a:latin typeface="Microsoft Sans Serif" pitchFamily="34" charset="0"/>
                <a:cs typeface="Microsoft Sans Serif" pitchFamily="34" charset="0"/>
              </a:rPr>
              <a:t>محضر التموين</a:t>
            </a:r>
            <a:endParaRPr lang="fr-FR" sz="1100" b="1" dirty="0">
              <a:solidFill>
                <a:schemeClr val="tx1"/>
              </a:solidFill>
              <a:latin typeface="Microsoft Sans Serif" pitchFamily="34" charset="0"/>
              <a:cs typeface="Microsoft Sans Serif" pitchFamily="34" charset="0"/>
            </a:endParaRPr>
          </a:p>
          <a:p>
            <a:pPr marL="496761" indent="-89653" algn="just" rtl="1" fontAlgn="auto">
              <a:lnSpc>
                <a:spcPct val="200000"/>
              </a:lnSpc>
              <a:spcBef>
                <a:spcPts val="0"/>
              </a:spcBef>
              <a:spcAft>
                <a:spcPts val="0"/>
              </a:spcAft>
              <a:buFont typeface="Microsoft Sans Serif" pitchFamily="34" charset="0"/>
              <a:buChar char="-"/>
              <a:defRPr/>
            </a:pPr>
            <a:endParaRPr lang="fr-FR" sz="1100" dirty="0">
              <a:solidFill>
                <a:schemeClr val="tx1"/>
              </a:solidFill>
              <a:latin typeface="Microsoft Sans Serif" pitchFamily="34" charset="0"/>
              <a:cs typeface="Microsoft Sans Serif" pitchFamily="34" charset="0"/>
            </a:endParaRPr>
          </a:p>
          <a:p>
            <a:pPr marL="496761" indent="-89653" algn="just" rtl="1" fontAlgn="auto">
              <a:lnSpc>
                <a:spcPct val="200000"/>
              </a:lnSpc>
              <a:spcBef>
                <a:spcPts val="0"/>
              </a:spcBef>
              <a:spcAft>
                <a:spcPts val="0"/>
              </a:spcAft>
              <a:buFont typeface="Microsoft Sans Serif" pitchFamily="34" charset="0"/>
              <a:buChar char="-"/>
              <a:defRPr/>
            </a:pPr>
            <a:endParaRPr lang="fr-FR" sz="1100" dirty="0">
              <a:solidFill>
                <a:schemeClr val="tx1"/>
              </a:solidFill>
              <a:latin typeface="Microsoft Sans Serif" pitchFamily="34" charset="0"/>
              <a:cs typeface="Microsoft Sans Serif" pitchFamily="34" charset="0"/>
            </a:endParaRPr>
          </a:p>
          <a:p>
            <a:pPr marL="496761" indent="-89653" algn="just" rtl="1" fontAlgn="auto">
              <a:lnSpc>
                <a:spcPct val="200000"/>
              </a:lnSpc>
              <a:spcBef>
                <a:spcPts val="0"/>
              </a:spcBef>
              <a:spcAft>
                <a:spcPts val="0"/>
              </a:spcAft>
              <a:buFont typeface="Microsoft Sans Serif" pitchFamily="34" charset="0"/>
              <a:buChar char="-"/>
              <a:defRPr/>
            </a:pPr>
            <a:endParaRPr lang="ar-SA" sz="1100" dirty="0">
              <a:solidFill>
                <a:schemeClr val="tx1"/>
              </a:solidFill>
              <a:latin typeface="Microsoft Sans Serif" pitchFamily="34" charset="0"/>
              <a:cs typeface="Microsoft Sans Serif" pitchFamily="34" charset="0"/>
            </a:endParaRPr>
          </a:p>
        </p:txBody>
      </p:sp>
      <p:sp>
        <p:nvSpPr>
          <p:cNvPr id="20" name="Rectangle 19"/>
          <p:cNvSpPr/>
          <p:nvPr/>
        </p:nvSpPr>
        <p:spPr>
          <a:xfrm>
            <a:off x="65088" y="2355850"/>
            <a:ext cx="5349875" cy="4156075"/>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just" rtl="1" fontAlgn="auto">
              <a:lnSpc>
                <a:spcPct val="200000"/>
              </a:lnSpc>
              <a:spcBef>
                <a:spcPts val="0"/>
              </a:spcBef>
              <a:spcAft>
                <a:spcPts val="0"/>
              </a:spcAft>
              <a:defRPr/>
            </a:pPr>
            <a:r>
              <a:rPr lang="ar-MA" sz="1100" dirty="0">
                <a:solidFill>
                  <a:schemeClr val="tx1"/>
                </a:solidFill>
                <a:latin typeface="Microsoft Sans Serif" pitchFamily="34" charset="0"/>
                <a:cs typeface="Microsoft Sans Serif" pitchFamily="34" charset="0"/>
              </a:rPr>
              <a:t>بالنسبة لكل </a:t>
            </a:r>
            <a:r>
              <a:rPr lang="ar-MA" sz="1100" b="1" dirty="0">
                <a:solidFill>
                  <a:schemeClr val="tx1"/>
                </a:solidFill>
                <a:latin typeface="Microsoft Sans Serif" pitchFamily="34" charset="0"/>
                <a:cs typeface="Microsoft Sans Serif" pitchFamily="34" charset="0"/>
              </a:rPr>
              <a:t>محضر استلام </a:t>
            </a:r>
            <a:r>
              <a:rPr lang="ar-MA" sz="1100" dirty="0">
                <a:solidFill>
                  <a:schemeClr val="tx1"/>
                </a:solidFill>
                <a:latin typeface="Microsoft Sans Serif" pitchFamily="34" charset="0"/>
                <a:cs typeface="Microsoft Sans Serif" pitchFamily="34" charset="0"/>
              </a:rPr>
              <a:t>مؤقت (مؤرخ وموقع) :</a:t>
            </a:r>
          </a:p>
          <a:p>
            <a:pPr marL="414458" indent="-158728" algn="just" rtl="1" fontAlgn="auto">
              <a:lnSpc>
                <a:spcPct val="200000"/>
              </a:lnSpc>
              <a:spcBef>
                <a:spcPts val="0"/>
              </a:spcBef>
              <a:spcAft>
                <a:spcPts val="0"/>
              </a:spcAft>
              <a:buClr>
                <a:srgbClr val="004E76"/>
              </a:buClr>
              <a:buFont typeface="Wingdings" pitchFamily="2" charset="2"/>
              <a:buChar char="q"/>
              <a:defRPr/>
            </a:pPr>
            <a:r>
              <a:rPr lang="ar-SA" sz="1100" dirty="0">
                <a:solidFill>
                  <a:schemeClr val="tx1"/>
                </a:solidFill>
                <a:latin typeface="Microsoft Sans Serif" pitchFamily="34" charset="0"/>
                <a:cs typeface="Microsoft Sans Serif" pitchFamily="34" charset="0"/>
              </a:rPr>
              <a:t>إعداد كشف</a:t>
            </a:r>
            <a:r>
              <a:rPr lang="ar-MA" sz="1100" dirty="0">
                <a:solidFill>
                  <a:schemeClr val="tx1"/>
                </a:solidFill>
                <a:latin typeface="Microsoft Sans Serif" pitchFamily="34" charset="0"/>
                <a:cs typeface="Microsoft Sans Serif" pitchFamily="34" charset="0"/>
              </a:rPr>
              <a:t> التموينات بناء على المحضر الموقع من طرف فريق الاستلام</a:t>
            </a:r>
          </a:p>
          <a:p>
            <a:pPr marL="414458" indent="-158728" algn="just" rtl="1" fontAlgn="auto">
              <a:lnSpc>
                <a:spcPct val="200000"/>
              </a:lnSpc>
              <a:spcBef>
                <a:spcPts val="0"/>
              </a:spcBef>
              <a:spcAft>
                <a:spcPts val="0"/>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 ا</a:t>
            </a:r>
            <a:r>
              <a:rPr lang="ar-SA" sz="1100" dirty="0">
                <a:solidFill>
                  <a:schemeClr val="tx1"/>
                </a:solidFill>
                <a:latin typeface="Microsoft Sans Serif" pitchFamily="34" charset="0"/>
                <a:cs typeface="Microsoft Sans Serif" pitchFamily="34" charset="0"/>
              </a:rPr>
              <a:t>لتأكد من مطابقة </a:t>
            </a:r>
            <a:r>
              <a:rPr lang="ar-MA" sz="1100" dirty="0">
                <a:solidFill>
                  <a:schemeClr val="tx1"/>
                </a:solidFill>
                <a:latin typeface="Microsoft Sans Serif" pitchFamily="34" charset="0"/>
                <a:cs typeface="Microsoft Sans Serif" pitchFamily="34" charset="0"/>
              </a:rPr>
              <a:t>أسعار </a:t>
            </a:r>
            <a:r>
              <a:rPr lang="ar-SA" sz="1100" dirty="0">
                <a:solidFill>
                  <a:schemeClr val="tx1"/>
                </a:solidFill>
                <a:latin typeface="Microsoft Sans Serif" pitchFamily="34" charset="0"/>
                <a:cs typeface="Microsoft Sans Serif" pitchFamily="34" charset="0"/>
              </a:rPr>
              <a:t>الكشف</a:t>
            </a:r>
            <a:r>
              <a:rPr lang="ar-MA" sz="1100" dirty="0">
                <a:solidFill>
                  <a:schemeClr val="tx1"/>
                </a:solidFill>
                <a:latin typeface="Microsoft Sans Serif" pitchFamily="34" charset="0"/>
                <a:cs typeface="Microsoft Sans Serif" pitchFamily="34" charset="0"/>
              </a:rPr>
              <a:t> التفصيلي </a:t>
            </a:r>
            <a:r>
              <a:rPr lang="ar-SA" sz="1100" dirty="0">
                <a:solidFill>
                  <a:schemeClr val="tx1"/>
                </a:solidFill>
                <a:latin typeface="Microsoft Sans Serif" pitchFamily="34" charset="0"/>
                <a:cs typeface="Microsoft Sans Serif" pitchFamily="34" charset="0"/>
              </a:rPr>
              <a:t>مع </a:t>
            </a:r>
            <a:r>
              <a:rPr lang="ar-MA" sz="1100" dirty="0">
                <a:solidFill>
                  <a:schemeClr val="tx1"/>
                </a:solidFill>
                <a:latin typeface="Microsoft Sans Serif" pitchFamily="34" charset="0"/>
                <a:cs typeface="Microsoft Sans Serif" pitchFamily="34" charset="0"/>
              </a:rPr>
              <a:t>أسعار </a:t>
            </a:r>
            <a:r>
              <a:rPr lang="ar-SA" sz="1100" dirty="0">
                <a:solidFill>
                  <a:schemeClr val="tx1"/>
                </a:solidFill>
                <a:latin typeface="Microsoft Sans Serif" pitchFamily="34" charset="0"/>
                <a:cs typeface="Microsoft Sans Serif" pitchFamily="34" charset="0"/>
              </a:rPr>
              <a:t>جدول ال</a:t>
            </a:r>
            <a:r>
              <a:rPr lang="ar-MA" sz="1100" dirty="0">
                <a:solidFill>
                  <a:schemeClr val="tx1"/>
                </a:solidFill>
                <a:latin typeface="Microsoft Sans Serif" pitchFamily="34" charset="0"/>
                <a:cs typeface="Microsoft Sans Serif" pitchFamily="34" charset="0"/>
              </a:rPr>
              <a:t>أثمان الخاص ب</a:t>
            </a:r>
            <a:r>
              <a:rPr lang="ar-SA" sz="1100" dirty="0">
                <a:solidFill>
                  <a:schemeClr val="tx1"/>
                </a:solidFill>
                <a:latin typeface="Microsoft Sans Serif" pitchFamily="34" charset="0"/>
                <a:cs typeface="Microsoft Sans Serif" pitchFamily="34" charset="0"/>
              </a:rPr>
              <a:t>الصفقة</a:t>
            </a:r>
          </a:p>
          <a:p>
            <a:pPr marL="414458" indent="-158728" algn="just" rtl="1" fontAlgn="auto">
              <a:lnSpc>
                <a:spcPct val="200000"/>
              </a:lnSpc>
              <a:spcBef>
                <a:spcPts val="0"/>
              </a:spcBef>
              <a:spcAft>
                <a:spcPts val="0"/>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 الأمر بأداء المبالغ المستحقة</a:t>
            </a:r>
            <a:endParaRPr lang="ar-SA" sz="1100" dirty="0">
              <a:solidFill>
                <a:schemeClr val="tx1"/>
              </a:solidFill>
              <a:latin typeface="Microsoft Sans Serif" pitchFamily="34" charset="0"/>
              <a:cs typeface="Microsoft Sans Serif" pitchFamily="34" charset="0"/>
            </a:endParaRPr>
          </a:p>
          <a:p>
            <a:pPr marL="414458" indent="-158728" algn="just" rtl="1" fontAlgn="auto">
              <a:lnSpc>
                <a:spcPct val="200000"/>
              </a:lnSpc>
              <a:spcBef>
                <a:spcPts val="0"/>
              </a:spcBef>
              <a:spcAft>
                <a:spcPts val="0"/>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التأكد من </a:t>
            </a:r>
            <a:r>
              <a:rPr lang="ar-MA" sz="1100" b="1" dirty="0">
                <a:solidFill>
                  <a:schemeClr val="tx1"/>
                </a:solidFill>
                <a:latin typeface="Microsoft Sans Serif" pitchFamily="34" charset="0"/>
                <a:cs typeface="Microsoft Sans Serif" pitchFamily="34" charset="0"/>
              </a:rPr>
              <a:t>الوثائق المثبتة </a:t>
            </a:r>
            <a:r>
              <a:rPr lang="ar-MA" sz="1100" dirty="0">
                <a:solidFill>
                  <a:schemeClr val="tx1"/>
                </a:solidFill>
                <a:latin typeface="Microsoft Sans Serif" pitchFamily="34" charset="0"/>
                <a:cs typeface="Microsoft Sans Serif" pitchFamily="34" charset="0"/>
              </a:rPr>
              <a:t>والاحتفاظ بها ضمن ملف الصفقة</a:t>
            </a:r>
          </a:p>
          <a:p>
            <a:pPr marL="414458" indent="-158728" algn="just" rtl="1" fontAlgn="auto">
              <a:lnSpc>
                <a:spcPct val="200000"/>
              </a:lnSpc>
              <a:spcBef>
                <a:spcPts val="0"/>
              </a:spcBef>
              <a:spcAft>
                <a:spcPts val="0"/>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 إرسال </a:t>
            </a:r>
            <a:r>
              <a:rPr lang="ar-MA" sz="1100" b="1" dirty="0">
                <a:solidFill>
                  <a:schemeClr val="tx1"/>
                </a:solidFill>
                <a:latin typeface="Microsoft Sans Serif" pitchFamily="34" charset="0"/>
                <a:cs typeface="Microsoft Sans Serif" pitchFamily="34" charset="0"/>
              </a:rPr>
              <a:t>الأمر بالأداء </a:t>
            </a:r>
            <a:r>
              <a:rPr lang="ar-MA" sz="1100" dirty="0">
                <a:solidFill>
                  <a:schemeClr val="tx1"/>
                </a:solidFill>
                <a:latin typeface="Microsoft Sans Serif" pitchFamily="34" charset="0"/>
                <a:cs typeface="Microsoft Sans Serif" pitchFamily="34" charset="0"/>
              </a:rPr>
              <a:t>إلى خازن الجمعية أو التعاونية...</a:t>
            </a:r>
          </a:p>
          <a:p>
            <a:pPr marL="414458" indent="-158728" algn="just" rtl="1" fontAlgn="auto">
              <a:lnSpc>
                <a:spcPct val="200000"/>
              </a:lnSpc>
              <a:spcBef>
                <a:spcPts val="0"/>
              </a:spcBef>
              <a:spcAft>
                <a:spcPts val="0"/>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 </a:t>
            </a:r>
            <a:r>
              <a:rPr lang="ar-MA" sz="1100" b="1" dirty="0">
                <a:solidFill>
                  <a:schemeClr val="tx1"/>
                </a:solidFill>
                <a:latin typeface="Microsoft Sans Serif" pitchFamily="34" charset="0"/>
                <a:cs typeface="Microsoft Sans Serif" pitchFamily="34" charset="0"/>
              </a:rPr>
              <a:t>تتبع الأداء </a:t>
            </a:r>
            <a:r>
              <a:rPr lang="ar-MA" sz="1100" dirty="0">
                <a:solidFill>
                  <a:schemeClr val="tx1"/>
                </a:solidFill>
                <a:latin typeface="Microsoft Sans Serif" pitchFamily="34" charset="0"/>
                <a:cs typeface="Microsoft Sans Serif" pitchFamily="34" charset="0"/>
              </a:rPr>
              <a:t>من طرف الخازن (بالشيك أو بالتحويل)</a:t>
            </a:r>
          </a:p>
          <a:p>
            <a:pPr marL="414458" indent="-158728" algn="just" rtl="1" fontAlgn="auto">
              <a:lnSpc>
                <a:spcPct val="200000"/>
              </a:lnSpc>
              <a:spcBef>
                <a:spcPts val="0"/>
              </a:spcBef>
              <a:spcAft>
                <a:spcPts val="0"/>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تدوين الأداء  في </a:t>
            </a:r>
            <a:r>
              <a:rPr lang="ar-MA" sz="1100" b="1" dirty="0">
                <a:solidFill>
                  <a:schemeClr val="tx1"/>
                </a:solidFill>
                <a:latin typeface="Microsoft Sans Serif" pitchFamily="34" charset="0"/>
                <a:cs typeface="Microsoft Sans Serif" pitchFamily="34" charset="0"/>
              </a:rPr>
              <a:t>دفتر الحساب</a:t>
            </a:r>
          </a:p>
          <a:p>
            <a:pPr marL="414458" indent="-158728" algn="just" rtl="1" fontAlgn="auto">
              <a:lnSpc>
                <a:spcPct val="200000"/>
              </a:lnSpc>
              <a:spcBef>
                <a:spcPts val="0"/>
              </a:spcBef>
              <a:spcAft>
                <a:spcPts val="0"/>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 التدوين في </a:t>
            </a:r>
            <a:r>
              <a:rPr lang="ar-MA" sz="1100" b="1" dirty="0">
                <a:solidFill>
                  <a:schemeClr val="tx1"/>
                </a:solidFill>
                <a:latin typeface="Microsoft Sans Serif" pitchFamily="34" charset="0"/>
                <a:cs typeface="Microsoft Sans Serif" pitchFamily="34" charset="0"/>
              </a:rPr>
              <a:t>سجل الجرد </a:t>
            </a:r>
            <a:r>
              <a:rPr lang="ar-MA" sz="1100" dirty="0">
                <a:solidFill>
                  <a:schemeClr val="tx1"/>
                </a:solidFill>
                <a:latin typeface="Microsoft Sans Serif" pitchFamily="34" charset="0"/>
                <a:cs typeface="Microsoft Sans Serif" pitchFamily="34" charset="0"/>
              </a:rPr>
              <a:t>في حالة اقتناء معدات أو تجهيزات</a:t>
            </a:r>
          </a:p>
        </p:txBody>
      </p:sp>
      <p:sp>
        <p:nvSpPr>
          <p:cNvPr id="22" name="Rectangle 21"/>
          <p:cNvSpPr/>
          <p:nvPr/>
        </p:nvSpPr>
        <p:spPr>
          <a:xfrm>
            <a:off x="7651750" y="2112963"/>
            <a:ext cx="1296988" cy="346075"/>
          </a:xfrm>
          <a:prstGeom prst="rect">
            <a:avLst/>
          </a:prstGeom>
          <a:solidFill>
            <a:schemeClr val="accent3">
              <a:lumMod val="40000"/>
              <a:lumOff val="60000"/>
            </a:schemeClr>
          </a:solidFill>
          <a:ln w="12700">
            <a:solidFill>
              <a:schemeClr val="bg2">
                <a:lumMod val="25000"/>
              </a:schemeClr>
            </a:solidFill>
            <a:miter lim="800000"/>
            <a:headEnd/>
            <a:tailEnd/>
          </a:ln>
          <a:effectLst>
            <a:outerShdw blurRad="50800" dist="38100" dir="2700000" algn="tl" rotWithShape="0">
              <a:prstClr val="black">
                <a:alpha val="40000"/>
              </a:prstClr>
            </a:outerShdw>
          </a:effectLst>
        </p:spPr>
        <p:txBody>
          <a:bodyPr lIns="93502" tIns="46752" rIns="93502" bIns="46752" anchor="ctr"/>
          <a:lstStyle/>
          <a:p>
            <a:pPr algn="ctr">
              <a:spcAft>
                <a:spcPts val="0"/>
              </a:spcAft>
              <a:defRPr/>
            </a:pPr>
            <a:r>
              <a:rPr lang="ar-SA" sz="1500" b="1" dirty="0">
                <a:latin typeface="Microsoft Sans Serif" pitchFamily="34" charset="0"/>
                <a:ea typeface="Arial" pitchFamily="34" charset="0"/>
                <a:cs typeface="Microsoft Sans Serif" pitchFamily="34" charset="0"/>
              </a:rPr>
              <a:t>استلام الأعمال</a:t>
            </a:r>
          </a:p>
        </p:txBody>
      </p:sp>
      <p:sp>
        <p:nvSpPr>
          <p:cNvPr id="23" name="Rectangle 22"/>
          <p:cNvSpPr/>
          <p:nvPr/>
        </p:nvSpPr>
        <p:spPr>
          <a:xfrm>
            <a:off x="3956050" y="2112963"/>
            <a:ext cx="1296988" cy="346075"/>
          </a:xfrm>
          <a:prstGeom prst="rect">
            <a:avLst/>
          </a:prstGeom>
          <a:solidFill>
            <a:schemeClr val="accent3">
              <a:lumMod val="40000"/>
              <a:lumOff val="60000"/>
            </a:schemeClr>
          </a:solidFill>
          <a:ln w="12700">
            <a:solidFill>
              <a:schemeClr val="bg2">
                <a:lumMod val="25000"/>
              </a:schemeClr>
            </a:solidFill>
            <a:miter lim="800000"/>
            <a:headEnd/>
            <a:tailEnd/>
          </a:ln>
          <a:effectLst>
            <a:outerShdw blurRad="50800" dist="38100" dir="2700000" algn="tl" rotWithShape="0">
              <a:prstClr val="black">
                <a:alpha val="40000"/>
              </a:prstClr>
            </a:outerShdw>
          </a:effectLst>
        </p:spPr>
        <p:txBody>
          <a:bodyPr lIns="93502" tIns="46752" rIns="93502" bIns="46752" anchor="ctr"/>
          <a:lstStyle/>
          <a:p>
            <a:pPr algn="ctr">
              <a:spcAft>
                <a:spcPts val="0"/>
              </a:spcAft>
              <a:defRPr/>
            </a:pPr>
            <a:r>
              <a:rPr lang="ar-SA" sz="1500" b="1" dirty="0">
                <a:latin typeface="Microsoft Sans Serif" pitchFamily="34" charset="0"/>
                <a:ea typeface="Arial" pitchFamily="34" charset="0"/>
                <a:cs typeface="Microsoft Sans Serif" pitchFamily="34" charset="0"/>
              </a:rPr>
              <a:t>الأداء</a:t>
            </a:r>
            <a:endParaRPr lang="fr-FR" sz="1500" b="1" dirty="0">
              <a:latin typeface="Microsoft Sans Serif" pitchFamily="34" charset="0"/>
              <a:ea typeface="Arial" pitchFamily="34" charset="0"/>
              <a:cs typeface="Microsoft Sans Serif" pitchFamily="34" charset="0"/>
            </a:endParaRPr>
          </a:p>
        </p:txBody>
      </p:sp>
      <p:cxnSp>
        <p:nvCxnSpPr>
          <p:cNvPr id="24" name="Connecteur en angle 23"/>
          <p:cNvCxnSpPr/>
          <p:nvPr/>
        </p:nvCxnSpPr>
        <p:spPr>
          <a:xfrm flipH="1" flipV="1">
            <a:off x="5143500" y="2714625"/>
            <a:ext cx="1152525" cy="2527300"/>
          </a:xfrm>
          <a:prstGeom prst="bentConnector3">
            <a:avLst>
              <a:gd name="adj1" fmla="val 45577"/>
            </a:avLst>
          </a:prstGeom>
          <a:ln w="25400">
            <a:solidFill>
              <a:schemeClr val="bg2">
                <a:lumMod val="25000"/>
              </a:schemeClr>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5" name="Chevron 24"/>
          <p:cNvSpPr/>
          <p:nvPr/>
        </p:nvSpPr>
        <p:spPr>
          <a:xfrm flipH="1">
            <a:off x="7643813" y="69850"/>
            <a:ext cx="1433512"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التعبير عن </a:t>
            </a:r>
            <a:r>
              <a:rPr lang="ar-SA" sz="1000" b="1" dirty="0">
                <a:solidFill>
                  <a:schemeClr val="bg1">
                    <a:lumMod val="75000"/>
                  </a:schemeClr>
                </a:solidFill>
                <a:latin typeface="Microsoft Sans Serif" pitchFamily="34" charset="0"/>
                <a:cs typeface="Microsoft Sans Serif" pitchFamily="34" charset="0"/>
              </a:rPr>
              <a:t>الحاج</a:t>
            </a:r>
            <a:r>
              <a:rPr lang="ar-MA" sz="1000" b="1" dirty="0">
                <a:solidFill>
                  <a:schemeClr val="bg1">
                    <a:lumMod val="75000"/>
                  </a:schemeClr>
                </a:solidFill>
                <a:latin typeface="Microsoft Sans Serif" pitchFamily="34" charset="0"/>
                <a:cs typeface="Microsoft Sans Serif" pitchFamily="34" charset="0"/>
              </a:rPr>
              <a:t>ي</a:t>
            </a:r>
            <a:r>
              <a:rPr lang="ar-SA" sz="1000" b="1" dirty="0">
                <a:solidFill>
                  <a:schemeClr val="bg1">
                    <a:lumMod val="75000"/>
                  </a:schemeClr>
                </a:solidFill>
                <a:latin typeface="Microsoft Sans Serif" pitchFamily="34" charset="0"/>
                <a:cs typeface="Microsoft Sans Serif" pitchFamily="34" charset="0"/>
              </a:rPr>
              <a:t>ات</a:t>
            </a:r>
            <a:endParaRPr lang="fr-FR" sz="1000" b="1" dirty="0">
              <a:solidFill>
                <a:schemeClr val="bg1">
                  <a:lumMod val="75000"/>
                </a:schemeClr>
              </a:solidFill>
              <a:latin typeface="Microsoft Sans Serif" pitchFamily="34" charset="0"/>
              <a:cs typeface="Microsoft Sans Serif" pitchFamily="34" charset="0"/>
            </a:endParaRPr>
          </a:p>
        </p:txBody>
      </p:sp>
      <p:sp>
        <p:nvSpPr>
          <p:cNvPr id="68627" name="Slide Number Placeholder 1"/>
          <p:cNvSpPr>
            <a:spLocks noGrp="1"/>
          </p:cNvSpPr>
          <p:nvPr>
            <p:ph type="sldNum" sz="quarter" idx="10"/>
          </p:nvPr>
        </p:nvSpPr>
        <p:spPr bwMode="auto">
          <a:solidFill>
            <a:srgbClr val="006600"/>
          </a:solidFill>
          <a:ln>
            <a:miter lim="800000"/>
            <a:headEnd/>
            <a:tailEnd/>
          </a:ln>
        </p:spPr>
        <p:txBody>
          <a:bodyPr wrap="square" numCol="1" anchorCtr="0" compatLnSpc="1">
            <a:prstTxWarp prst="textNoShape">
              <a:avLst/>
            </a:prstTxWarp>
          </a:bodyPr>
          <a:lstStyle/>
          <a:p>
            <a:pPr fontAlgn="base">
              <a:spcBef>
                <a:spcPct val="0"/>
              </a:spcBef>
              <a:spcAft>
                <a:spcPct val="0"/>
              </a:spcAft>
              <a:defRPr/>
            </a:pPr>
            <a:fld id="{361C722F-FE84-4DF1-BF49-6BF8B37B5E36}" type="slidenum">
              <a:rPr lang="fr-FR" smtClean="0"/>
              <a:pPr fontAlgn="base">
                <a:spcBef>
                  <a:spcPct val="0"/>
                </a:spcBef>
                <a:spcAft>
                  <a:spcPct val="0"/>
                </a:spcAft>
                <a:defRPr/>
              </a:pPr>
              <a:t>22</a:t>
            </a:fld>
            <a:endParaRPr lang="fr-FR"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Chevron 42"/>
          <p:cNvSpPr/>
          <p:nvPr/>
        </p:nvSpPr>
        <p:spPr>
          <a:xfrm flipH="1">
            <a:off x="65088" y="485775"/>
            <a:ext cx="9012237" cy="346075"/>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MA" sz="1400" b="1" dirty="0">
                <a:solidFill>
                  <a:schemeClr val="bg1"/>
                </a:solidFill>
                <a:latin typeface="Bookman Old Style" pitchFamily="18" charset="0"/>
                <a:ea typeface="ＭＳ Ｐゴシック" pitchFamily="-84" charset="-128"/>
                <a:cs typeface="Arial" pitchFamily="34" charset="0"/>
              </a:rPr>
              <a:t>رفع التقارير و</a:t>
            </a:r>
            <a:r>
              <a:rPr lang="ar-SA" sz="1400" b="1" dirty="0">
                <a:solidFill>
                  <a:schemeClr val="bg1"/>
                </a:solidFill>
                <a:latin typeface="Bookman Old Style" pitchFamily="18" charset="0"/>
                <a:ea typeface="ＭＳ Ｐゴシック" pitchFamily="-84" charset="-128"/>
                <a:cs typeface="Arial" pitchFamily="34" charset="0"/>
              </a:rPr>
              <a:t>التقييم والافتحاص</a:t>
            </a:r>
          </a:p>
        </p:txBody>
      </p:sp>
      <p:sp>
        <p:nvSpPr>
          <p:cNvPr id="70" name="Rectangle 69"/>
          <p:cNvSpPr/>
          <p:nvPr/>
        </p:nvSpPr>
        <p:spPr>
          <a:xfrm>
            <a:off x="95250" y="1593850"/>
            <a:ext cx="2592388" cy="449263"/>
          </a:xfrm>
          <a:prstGeom prst="rect">
            <a:avLst/>
          </a:prstGeom>
          <a:solidFill>
            <a:schemeClr val="bg1">
              <a:lumMod val="95000"/>
            </a:schemeClr>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500" b="1" dirty="0">
                <a:solidFill>
                  <a:schemeClr val="bg1">
                    <a:lumMod val="75000"/>
                  </a:schemeClr>
                </a:solidFill>
                <a:latin typeface="Microsoft Sans Serif" pitchFamily="34" charset="0"/>
                <a:cs typeface="Microsoft Sans Serif" pitchFamily="34" charset="0"/>
              </a:rPr>
              <a:t>مرحلة إنهاء ال</a:t>
            </a:r>
            <a:r>
              <a:rPr lang="ar-MA" sz="1500" b="1" dirty="0">
                <a:solidFill>
                  <a:schemeClr val="bg1">
                    <a:lumMod val="75000"/>
                  </a:schemeClr>
                </a:solidFill>
                <a:latin typeface="Microsoft Sans Serif" pitchFamily="34" charset="0"/>
                <a:cs typeface="Microsoft Sans Serif" pitchFamily="34" charset="0"/>
              </a:rPr>
              <a:t>نفقات</a:t>
            </a:r>
            <a:endParaRPr lang="fr-FR" sz="1500" b="1" dirty="0">
              <a:solidFill>
                <a:schemeClr val="bg1">
                  <a:lumMod val="75000"/>
                </a:schemeClr>
              </a:solidFill>
              <a:latin typeface="Microsoft Sans Serif" pitchFamily="34" charset="0"/>
              <a:cs typeface="Microsoft Sans Serif" pitchFamily="34" charset="0"/>
            </a:endParaRPr>
          </a:p>
        </p:txBody>
      </p:sp>
      <p:sp>
        <p:nvSpPr>
          <p:cNvPr id="71" name="Rectangle 70"/>
          <p:cNvSpPr/>
          <p:nvPr/>
        </p:nvSpPr>
        <p:spPr>
          <a:xfrm>
            <a:off x="6484938" y="1593850"/>
            <a:ext cx="2593975" cy="449263"/>
          </a:xfrm>
          <a:prstGeom prst="rect">
            <a:avLst/>
          </a:prstGeom>
          <a:solidFill>
            <a:schemeClr val="bg1">
              <a:lumMod val="95000"/>
            </a:schemeClr>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500" b="1" dirty="0">
                <a:solidFill>
                  <a:schemeClr val="bg1">
                    <a:lumMod val="75000"/>
                  </a:schemeClr>
                </a:solidFill>
                <a:latin typeface="Microsoft Sans Serif" pitchFamily="34" charset="0"/>
                <a:cs typeface="Microsoft Sans Serif" pitchFamily="34" charset="0"/>
              </a:rPr>
              <a:t>مرحلة التهيئة وانطلاق ال</a:t>
            </a:r>
            <a:r>
              <a:rPr lang="ar-MA" sz="1500" b="1" dirty="0">
                <a:solidFill>
                  <a:schemeClr val="bg1">
                    <a:lumMod val="75000"/>
                  </a:schemeClr>
                </a:solidFill>
                <a:latin typeface="Microsoft Sans Serif" pitchFamily="34" charset="0"/>
                <a:cs typeface="Microsoft Sans Serif" pitchFamily="34" charset="0"/>
              </a:rPr>
              <a:t>نفقات</a:t>
            </a:r>
            <a:endParaRPr lang="fr-FR" sz="1500" b="1" dirty="0">
              <a:solidFill>
                <a:schemeClr val="bg1">
                  <a:lumMod val="75000"/>
                </a:schemeClr>
              </a:solidFill>
              <a:latin typeface="Microsoft Sans Serif" pitchFamily="34" charset="0"/>
              <a:cs typeface="Microsoft Sans Serif" pitchFamily="34" charset="0"/>
            </a:endParaRPr>
          </a:p>
        </p:txBody>
      </p:sp>
      <p:sp>
        <p:nvSpPr>
          <p:cNvPr id="72" name="Rectangle 71"/>
          <p:cNvSpPr/>
          <p:nvPr/>
        </p:nvSpPr>
        <p:spPr>
          <a:xfrm>
            <a:off x="3308350" y="1593850"/>
            <a:ext cx="2592388" cy="449263"/>
          </a:xfrm>
          <a:prstGeom prst="rect">
            <a:avLst/>
          </a:prstGeom>
          <a:solidFill>
            <a:schemeClr val="accent3">
              <a:lumMod val="40000"/>
              <a:lumOff val="60000"/>
            </a:schemeClr>
          </a:solidFill>
          <a:ln w="12700">
            <a:solidFill>
              <a:schemeClr val="bg2">
                <a:lumMod val="25000"/>
              </a:schemeClr>
            </a:solidFill>
            <a:miter lim="800000"/>
            <a:headEnd/>
            <a:tailEnd/>
          </a:ln>
          <a:effectLst>
            <a:outerShdw blurRad="50800" dist="38100" dir="2700000" algn="tl" rotWithShape="0">
              <a:prstClr val="black">
                <a:alpha val="40000"/>
              </a:prstClr>
            </a:outerShdw>
          </a:effectLst>
        </p:spPr>
        <p:txBody>
          <a:bodyPr lIns="93502" tIns="46752" rIns="93502" bIns="46752" anchor="ctr"/>
          <a:lstStyle/>
          <a:p>
            <a:pPr algn="ctr">
              <a:spcAft>
                <a:spcPts val="0"/>
              </a:spcAft>
              <a:defRPr/>
            </a:pPr>
            <a:r>
              <a:rPr lang="ar-SA" sz="1500" b="1" dirty="0">
                <a:latin typeface="Microsoft Sans Serif" pitchFamily="34" charset="0"/>
                <a:ea typeface="Arial" pitchFamily="34" charset="0"/>
                <a:cs typeface="Microsoft Sans Serif" pitchFamily="34" charset="0"/>
              </a:rPr>
              <a:t>مرحلة التتبع والتنفيذ ومراقبة ال</a:t>
            </a:r>
            <a:r>
              <a:rPr lang="ar-MA" sz="1500" b="1" dirty="0">
                <a:latin typeface="Microsoft Sans Serif" pitchFamily="34" charset="0"/>
                <a:ea typeface="Arial" pitchFamily="34" charset="0"/>
                <a:cs typeface="Microsoft Sans Serif" pitchFamily="34" charset="0"/>
              </a:rPr>
              <a:t>نفقات</a:t>
            </a:r>
            <a:endParaRPr lang="fr-FR" sz="1500" b="1" dirty="0">
              <a:latin typeface="Microsoft Sans Serif" pitchFamily="34" charset="0"/>
              <a:ea typeface="Arial" pitchFamily="34" charset="0"/>
              <a:cs typeface="Microsoft Sans Serif" pitchFamily="34" charset="0"/>
            </a:endParaRPr>
          </a:p>
        </p:txBody>
      </p:sp>
      <p:sp>
        <p:nvSpPr>
          <p:cNvPr id="19" name="Rectangle 18"/>
          <p:cNvSpPr/>
          <p:nvPr/>
        </p:nvSpPr>
        <p:spPr>
          <a:xfrm>
            <a:off x="6161088" y="2355850"/>
            <a:ext cx="2917825" cy="4156075"/>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b"/>
          <a:lstStyle/>
          <a:p>
            <a:pPr marL="158728" indent="-158728" algn="just" rtl="1" fontAlgn="auto">
              <a:lnSpc>
                <a:spcPct val="150000"/>
              </a:lnSpc>
              <a:spcBef>
                <a:spcPts val="1111"/>
              </a:spcBef>
              <a:spcAft>
                <a:spcPts val="0"/>
              </a:spcAft>
              <a:buClr>
                <a:srgbClr val="004E76"/>
              </a:buClr>
              <a:buFont typeface="Wingdings" pitchFamily="2" charset="2"/>
              <a:buChar char="q"/>
              <a:defRPr/>
            </a:pPr>
            <a:r>
              <a:rPr lang="ar-SA" sz="1100" b="1" dirty="0">
                <a:solidFill>
                  <a:schemeClr val="tx1"/>
                </a:solidFill>
                <a:latin typeface="Microsoft Sans Serif" pitchFamily="34" charset="0"/>
                <a:cs typeface="Microsoft Sans Serif" pitchFamily="34" charset="0"/>
              </a:rPr>
              <a:t>التأكد من </a:t>
            </a:r>
            <a:r>
              <a:rPr lang="ar-MA" sz="1100" b="1" dirty="0">
                <a:solidFill>
                  <a:schemeClr val="tx1"/>
                </a:solidFill>
                <a:latin typeface="Microsoft Sans Serif" pitchFamily="34" charset="0"/>
                <a:cs typeface="Microsoft Sans Serif" pitchFamily="34" charset="0"/>
              </a:rPr>
              <a:t>كمية </a:t>
            </a:r>
            <a:r>
              <a:rPr lang="ar-SA" sz="1100" b="1" dirty="0">
                <a:solidFill>
                  <a:schemeClr val="tx1"/>
                </a:solidFill>
                <a:latin typeface="Microsoft Sans Serif" pitchFamily="34" charset="0"/>
                <a:cs typeface="Microsoft Sans Serif" pitchFamily="34" charset="0"/>
              </a:rPr>
              <a:t>وجودة </a:t>
            </a:r>
            <a:r>
              <a:rPr lang="ar-MA" sz="1100" b="1" dirty="0">
                <a:solidFill>
                  <a:schemeClr val="tx1"/>
                </a:solidFill>
                <a:latin typeface="Microsoft Sans Serif" pitchFamily="34" charset="0"/>
                <a:cs typeface="Microsoft Sans Serif" pitchFamily="34" charset="0"/>
              </a:rPr>
              <a:t>الأعمال المنجزة </a:t>
            </a:r>
            <a:r>
              <a:rPr lang="ar-SA" sz="1100" dirty="0">
                <a:solidFill>
                  <a:schemeClr val="tx1"/>
                </a:solidFill>
                <a:latin typeface="Microsoft Sans Serif" pitchFamily="34" charset="0"/>
                <a:cs typeface="Microsoft Sans Serif" pitchFamily="34" charset="0"/>
              </a:rPr>
              <a:t>ومطابقتها </a:t>
            </a:r>
            <a:r>
              <a:rPr lang="ar-MA" sz="1100" dirty="0">
                <a:solidFill>
                  <a:schemeClr val="tx1"/>
                </a:solidFill>
                <a:latin typeface="Microsoft Sans Serif" pitchFamily="34" charset="0"/>
                <a:cs typeface="Microsoft Sans Serif" pitchFamily="34" charset="0"/>
              </a:rPr>
              <a:t>للمواصفات المطلوبة</a:t>
            </a:r>
            <a:r>
              <a:rPr lang="ar-SA" sz="1100" dirty="0">
                <a:solidFill>
                  <a:schemeClr val="tx1"/>
                </a:solidFill>
                <a:latin typeface="Microsoft Sans Serif" pitchFamily="34" charset="0"/>
                <a:cs typeface="Microsoft Sans Serif" pitchFamily="34" charset="0"/>
              </a:rPr>
              <a:t> </a:t>
            </a:r>
            <a:r>
              <a:rPr lang="ar-MA" sz="1100" dirty="0">
                <a:solidFill>
                  <a:schemeClr val="tx1"/>
                </a:solidFill>
                <a:latin typeface="Microsoft Sans Serif" pitchFamily="34" charset="0"/>
                <a:cs typeface="Microsoft Sans Serif" pitchFamily="34" charset="0"/>
              </a:rPr>
              <a:t>(في الملحق </a:t>
            </a:r>
            <a:r>
              <a:rPr lang="ar-MA" sz="1100" dirty="0">
                <a:solidFill>
                  <a:schemeClr val="tx2">
                    <a:lumMod val="75000"/>
                  </a:schemeClr>
                </a:solidFill>
                <a:latin typeface="Microsoft Sans Serif" pitchFamily="34" charset="0"/>
                <a:cs typeface="Microsoft Sans Serif" pitchFamily="34" charset="0"/>
                <a:hlinkClick r:id="rId3" action="ppaction://hlinkfile"/>
              </a:rPr>
              <a:t>نموذج جدول تتبع تقدم استلام عينات جدول الأثمان</a:t>
            </a:r>
            <a:r>
              <a:rPr lang="ar-MA" sz="1100" dirty="0">
                <a:solidFill>
                  <a:schemeClr val="tx2">
                    <a:lumMod val="75000"/>
                  </a:schemeClr>
                </a:solidFill>
                <a:latin typeface="Microsoft Sans Serif" pitchFamily="34" charset="0"/>
                <a:cs typeface="Microsoft Sans Serif" pitchFamily="34" charset="0"/>
              </a:rPr>
              <a:t>)</a:t>
            </a:r>
            <a:endParaRPr lang="ar-SA" sz="1100" dirty="0">
              <a:solidFill>
                <a:schemeClr val="tx1"/>
              </a:solidFill>
              <a:latin typeface="Microsoft Sans Serif" pitchFamily="34" charset="0"/>
              <a:cs typeface="Microsoft Sans Serif" pitchFamily="34" charset="0"/>
            </a:endParaRPr>
          </a:p>
          <a:p>
            <a:pPr marL="158728" indent="-158728" algn="just" rtl="1" fontAlgn="auto">
              <a:lnSpc>
                <a:spcPct val="150000"/>
              </a:lnSpc>
              <a:spcBef>
                <a:spcPts val="1111"/>
              </a:spcBef>
              <a:spcAft>
                <a:spcPts val="0"/>
              </a:spcAft>
              <a:buClr>
                <a:srgbClr val="004E76"/>
              </a:buClr>
              <a:buFont typeface="Wingdings" pitchFamily="2" charset="2"/>
              <a:buChar char="q"/>
              <a:defRPr/>
            </a:pPr>
            <a:r>
              <a:rPr lang="ar-SA" sz="1100" dirty="0">
                <a:solidFill>
                  <a:schemeClr val="tx1"/>
                </a:solidFill>
                <a:latin typeface="Microsoft Sans Serif" pitchFamily="34" charset="0"/>
                <a:cs typeface="Microsoft Sans Serif" pitchFamily="34" charset="0"/>
              </a:rPr>
              <a:t>التأكد من أن </a:t>
            </a:r>
            <a:r>
              <a:rPr lang="ar-MA" sz="1100" dirty="0">
                <a:solidFill>
                  <a:schemeClr val="tx1"/>
                </a:solidFill>
                <a:latin typeface="Microsoft Sans Serif" pitchFamily="34" charset="0"/>
                <a:cs typeface="Microsoft Sans Serif" pitchFamily="34" charset="0"/>
              </a:rPr>
              <a:t>صاحب الصفقة </a:t>
            </a:r>
            <a:r>
              <a:rPr lang="ar-SA" sz="1100" b="1" dirty="0">
                <a:solidFill>
                  <a:schemeClr val="tx1"/>
                </a:solidFill>
                <a:latin typeface="Microsoft Sans Serif" pitchFamily="34" charset="0"/>
                <a:cs typeface="Microsoft Sans Serif" pitchFamily="34" charset="0"/>
              </a:rPr>
              <a:t>قام بالتسويات اللازمة </a:t>
            </a:r>
            <a:r>
              <a:rPr lang="ar-SA" sz="1100" dirty="0">
                <a:solidFill>
                  <a:schemeClr val="tx1"/>
                </a:solidFill>
                <a:latin typeface="Microsoft Sans Serif" pitchFamily="34" charset="0"/>
                <a:cs typeface="Microsoft Sans Serif" pitchFamily="34" charset="0"/>
              </a:rPr>
              <a:t>للإجابة على جميع الملاحظات ال</a:t>
            </a:r>
            <a:r>
              <a:rPr lang="ar-MA" sz="1100" dirty="0">
                <a:solidFill>
                  <a:schemeClr val="tx1"/>
                </a:solidFill>
                <a:latin typeface="Microsoft Sans Serif" pitchFamily="34" charset="0"/>
                <a:cs typeface="Microsoft Sans Serif" pitchFamily="34" charset="0"/>
              </a:rPr>
              <a:t>صادرة عن فريق تتبع الأعمال (محاضر...)</a:t>
            </a:r>
            <a:endParaRPr lang="ar-SA" sz="1100" dirty="0">
              <a:solidFill>
                <a:schemeClr val="tx1"/>
              </a:solidFill>
              <a:latin typeface="Microsoft Sans Serif" pitchFamily="34" charset="0"/>
              <a:cs typeface="Microsoft Sans Serif" pitchFamily="34" charset="0"/>
            </a:endParaRPr>
          </a:p>
          <a:p>
            <a:pPr marL="158728" indent="-158728" algn="just" rtl="1" fontAlgn="auto">
              <a:lnSpc>
                <a:spcPct val="150000"/>
              </a:lnSpc>
              <a:spcBef>
                <a:spcPts val="1111"/>
              </a:spcBef>
              <a:spcAft>
                <a:spcPts val="0"/>
              </a:spcAft>
              <a:buClr>
                <a:srgbClr val="004E76"/>
              </a:buClr>
              <a:buFont typeface="Wingdings" pitchFamily="2" charset="2"/>
              <a:buChar char="q"/>
              <a:defRPr/>
            </a:pPr>
            <a:r>
              <a:rPr lang="ar-SA" sz="1100" dirty="0">
                <a:solidFill>
                  <a:schemeClr val="tx1"/>
                </a:solidFill>
                <a:latin typeface="Microsoft Sans Serif" pitchFamily="34" charset="0"/>
                <a:cs typeface="Microsoft Sans Serif" pitchFamily="34" charset="0"/>
              </a:rPr>
              <a:t>مراقبة </a:t>
            </a:r>
            <a:r>
              <a:rPr lang="ar-SA" sz="1100" b="1" dirty="0">
                <a:solidFill>
                  <a:schemeClr val="tx1"/>
                </a:solidFill>
                <a:latin typeface="Microsoft Sans Serif" pitchFamily="34" charset="0"/>
                <a:cs typeface="Microsoft Sans Serif" pitchFamily="34" charset="0"/>
              </a:rPr>
              <a:t>آجال التسليم</a:t>
            </a:r>
          </a:p>
          <a:p>
            <a:pPr marL="158728" indent="-158728" algn="just" rtl="1" fontAlgn="auto">
              <a:lnSpc>
                <a:spcPct val="150000"/>
              </a:lnSpc>
              <a:spcBef>
                <a:spcPts val="1111"/>
              </a:spcBef>
              <a:spcAft>
                <a:spcPts val="0"/>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ال</a:t>
            </a:r>
            <a:r>
              <a:rPr lang="ar-SA" sz="1100" dirty="0">
                <a:solidFill>
                  <a:schemeClr val="tx1"/>
                </a:solidFill>
                <a:latin typeface="Microsoft Sans Serif" pitchFamily="34" charset="0"/>
                <a:cs typeface="Microsoft Sans Serif" pitchFamily="34" charset="0"/>
              </a:rPr>
              <a:t>تتبع</a:t>
            </a:r>
            <a:r>
              <a:rPr lang="ar-MA" sz="1100" dirty="0">
                <a:solidFill>
                  <a:schemeClr val="tx1"/>
                </a:solidFill>
                <a:latin typeface="Microsoft Sans Serif" pitchFamily="34" charset="0"/>
                <a:cs typeface="Microsoft Sans Serif" pitchFamily="34" charset="0"/>
              </a:rPr>
              <a:t> و التأكد من</a:t>
            </a:r>
            <a:r>
              <a:rPr lang="ar-SA" sz="1100" dirty="0">
                <a:solidFill>
                  <a:schemeClr val="tx1"/>
                </a:solidFill>
                <a:latin typeface="Microsoft Sans Serif" pitchFamily="34" charset="0"/>
                <a:cs typeface="Microsoft Sans Serif" pitchFamily="34" charset="0"/>
              </a:rPr>
              <a:t> </a:t>
            </a:r>
            <a:r>
              <a:rPr lang="ar-SA" sz="1100" b="1" dirty="0">
                <a:solidFill>
                  <a:schemeClr val="tx1"/>
                </a:solidFill>
                <a:latin typeface="Microsoft Sans Serif" pitchFamily="34" charset="0"/>
                <a:cs typeface="Microsoft Sans Serif" pitchFamily="34" charset="0"/>
              </a:rPr>
              <a:t>جداول المنجزات</a:t>
            </a:r>
          </a:p>
          <a:p>
            <a:pPr marL="158728" indent="-158728" algn="just" rtl="1" fontAlgn="auto">
              <a:lnSpc>
                <a:spcPct val="150000"/>
              </a:lnSpc>
              <a:spcBef>
                <a:spcPts val="1111"/>
              </a:spcBef>
              <a:spcAft>
                <a:spcPts val="0"/>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إعداد </a:t>
            </a:r>
            <a:r>
              <a:rPr lang="ar-SA" sz="1100" dirty="0">
                <a:solidFill>
                  <a:schemeClr val="tx1"/>
                </a:solidFill>
                <a:latin typeface="Microsoft Sans Serif" pitchFamily="34" charset="0"/>
                <a:cs typeface="Microsoft Sans Serif" pitchFamily="34" charset="0"/>
              </a:rPr>
              <a:t>وتوقيع </a:t>
            </a:r>
            <a:r>
              <a:rPr lang="ar-SA" sz="1100" b="1" dirty="0">
                <a:solidFill>
                  <a:schemeClr val="tx1"/>
                </a:solidFill>
                <a:latin typeface="Microsoft Sans Serif" pitchFamily="34" charset="0"/>
                <a:cs typeface="Microsoft Sans Serif" pitchFamily="34" charset="0"/>
              </a:rPr>
              <a:t>محاض</a:t>
            </a:r>
            <a:r>
              <a:rPr lang="ar-MA" sz="1100" b="1" dirty="0">
                <a:solidFill>
                  <a:schemeClr val="tx1"/>
                </a:solidFill>
                <a:latin typeface="Microsoft Sans Serif" pitchFamily="34" charset="0"/>
                <a:cs typeface="Microsoft Sans Serif" pitchFamily="34" charset="0"/>
              </a:rPr>
              <a:t>ر</a:t>
            </a:r>
            <a:r>
              <a:rPr lang="ar-SA" sz="1100" b="1" dirty="0">
                <a:solidFill>
                  <a:schemeClr val="tx1"/>
                </a:solidFill>
                <a:latin typeface="Microsoft Sans Serif" pitchFamily="34" charset="0"/>
                <a:cs typeface="Microsoft Sans Serif" pitchFamily="34" charset="0"/>
              </a:rPr>
              <a:t> ال</a:t>
            </a:r>
            <a:r>
              <a:rPr lang="ar-MA" sz="1100" b="1" dirty="0">
                <a:solidFill>
                  <a:schemeClr val="tx1"/>
                </a:solidFill>
                <a:latin typeface="Microsoft Sans Serif" pitchFamily="34" charset="0"/>
                <a:cs typeface="Microsoft Sans Serif" pitchFamily="34" charset="0"/>
              </a:rPr>
              <a:t>ا</a:t>
            </a:r>
            <a:r>
              <a:rPr lang="ar-SA" sz="1100" b="1" dirty="0">
                <a:solidFill>
                  <a:schemeClr val="tx1"/>
                </a:solidFill>
                <a:latin typeface="Microsoft Sans Serif" pitchFamily="34" charset="0"/>
                <a:cs typeface="Microsoft Sans Serif" pitchFamily="34" charset="0"/>
              </a:rPr>
              <a:t>ستلام</a:t>
            </a:r>
            <a:r>
              <a:rPr lang="ar-MA" sz="1100" b="1" dirty="0">
                <a:solidFill>
                  <a:schemeClr val="tx1"/>
                </a:solidFill>
                <a:latin typeface="Microsoft Sans Serif" pitchFamily="34" charset="0"/>
                <a:cs typeface="Microsoft Sans Serif" pitchFamily="34" charset="0"/>
              </a:rPr>
              <a:t> المؤقت </a:t>
            </a:r>
            <a:r>
              <a:rPr lang="ar-MA" sz="1100" dirty="0">
                <a:solidFill>
                  <a:schemeClr val="tx1"/>
                </a:solidFill>
                <a:latin typeface="Microsoft Sans Serif" pitchFamily="34" charset="0"/>
                <a:cs typeface="Microsoft Sans Serif" pitchFamily="34" charset="0"/>
              </a:rPr>
              <a:t>(في الملحق </a:t>
            </a:r>
            <a:r>
              <a:rPr lang="ar-MA" sz="1100" dirty="0">
                <a:solidFill>
                  <a:schemeClr val="tx2">
                    <a:lumMod val="75000"/>
                  </a:schemeClr>
                </a:solidFill>
                <a:latin typeface="Microsoft Sans Serif" pitchFamily="34" charset="0"/>
                <a:cs typeface="Microsoft Sans Serif" pitchFamily="34" charset="0"/>
                <a:hlinkClick r:id="rId4" action="ppaction://hlinkfile"/>
              </a:rPr>
              <a:t>نموذج محضر الاستلام المؤقت</a:t>
            </a:r>
            <a:r>
              <a:rPr lang="ar-MA" sz="1100" dirty="0">
                <a:solidFill>
                  <a:schemeClr val="tx2">
                    <a:lumMod val="75000"/>
                  </a:schemeClr>
                </a:solidFill>
                <a:latin typeface="Microsoft Sans Serif" pitchFamily="34" charset="0"/>
                <a:cs typeface="Microsoft Sans Serif" pitchFamily="34" charset="0"/>
              </a:rPr>
              <a:t>)</a:t>
            </a:r>
            <a:endParaRPr lang="ar-SA" sz="1100" dirty="0">
              <a:solidFill>
                <a:schemeClr val="tx1"/>
              </a:solidFill>
              <a:latin typeface="Microsoft Sans Serif" pitchFamily="34" charset="0"/>
              <a:cs typeface="Microsoft Sans Serif" pitchFamily="34" charset="0"/>
            </a:endParaRPr>
          </a:p>
          <a:p>
            <a:pPr marL="158728" indent="-158728" algn="just" rtl="1" fontAlgn="auto">
              <a:lnSpc>
                <a:spcPct val="150000"/>
              </a:lnSpc>
              <a:spcBef>
                <a:spcPts val="1111"/>
              </a:spcBef>
              <a:spcAft>
                <a:spcPts val="0"/>
              </a:spcAft>
              <a:buClr>
                <a:srgbClr val="004E76"/>
              </a:buClr>
              <a:buFont typeface="Wingdings" pitchFamily="2" charset="2"/>
              <a:buChar char="q"/>
              <a:defRPr/>
            </a:pPr>
            <a:r>
              <a:rPr lang="ar-SA" sz="1100" dirty="0">
                <a:solidFill>
                  <a:schemeClr val="tx1"/>
                </a:solidFill>
                <a:latin typeface="Microsoft Sans Serif" pitchFamily="34" charset="0"/>
                <a:cs typeface="Microsoft Sans Serif" pitchFamily="34" charset="0"/>
              </a:rPr>
              <a:t>ال</a:t>
            </a:r>
            <a:r>
              <a:rPr lang="ar-MA" sz="1100" dirty="0">
                <a:solidFill>
                  <a:schemeClr val="tx1"/>
                </a:solidFill>
                <a:latin typeface="Microsoft Sans Serif" pitchFamily="34" charset="0"/>
                <a:cs typeface="Microsoft Sans Serif" pitchFamily="34" charset="0"/>
              </a:rPr>
              <a:t>ا</a:t>
            </a:r>
            <a:r>
              <a:rPr lang="ar-SA" sz="1100" dirty="0">
                <a:solidFill>
                  <a:schemeClr val="tx1"/>
                </a:solidFill>
                <a:latin typeface="Microsoft Sans Serif" pitchFamily="34" charset="0"/>
                <a:cs typeface="Microsoft Sans Serif" pitchFamily="34" charset="0"/>
              </a:rPr>
              <a:t>حتفا</a:t>
            </a:r>
            <a:r>
              <a:rPr lang="ar-MA" sz="1100" dirty="0">
                <a:solidFill>
                  <a:schemeClr val="tx1"/>
                </a:solidFill>
                <a:latin typeface="Microsoft Sans Serif" pitchFamily="34" charset="0"/>
                <a:cs typeface="Microsoft Sans Serif" pitchFamily="34" charset="0"/>
              </a:rPr>
              <a:t>ظ</a:t>
            </a:r>
            <a:r>
              <a:rPr lang="ar-SA" sz="1100" dirty="0">
                <a:solidFill>
                  <a:schemeClr val="tx1"/>
                </a:solidFill>
                <a:latin typeface="Microsoft Sans Serif" pitchFamily="34" charset="0"/>
                <a:cs typeface="Microsoft Sans Serif" pitchFamily="34" charset="0"/>
              </a:rPr>
              <a:t> بجميع الوثائق</a:t>
            </a:r>
            <a:r>
              <a:rPr lang="ar-MA" sz="1100" dirty="0">
                <a:solidFill>
                  <a:schemeClr val="tx1"/>
                </a:solidFill>
                <a:latin typeface="Microsoft Sans Serif" pitchFamily="34" charset="0"/>
                <a:cs typeface="Microsoft Sans Serif" pitchFamily="34" charset="0"/>
              </a:rPr>
              <a:t> (وصلات التسليم، محاضر، جداول المنجزات...)</a:t>
            </a:r>
            <a:endParaRPr lang="fr-FR" sz="1100" dirty="0">
              <a:solidFill>
                <a:schemeClr val="tx1"/>
              </a:solidFill>
              <a:latin typeface="Microsoft Sans Serif" pitchFamily="34" charset="0"/>
              <a:cs typeface="Microsoft Sans Serif" pitchFamily="34" charset="0"/>
            </a:endParaRPr>
          </a:p>
        </p:txBody>
      </p:sp>
      <p:sp>
        <p:nvSpPr>
          <p:cNvPr id="20" name="Rectangle 19"/>
          <p:cNvSpPr/>
          <p:nvPr/>
        </p:nvSpPr>
        <p:spPr>
          <a:xfrm>
            <a:off x="65088" y="2355850"/>
            <a:ext cx="5349875" cy="4156075"/>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just" rtl="1" fontAlgn="auto">
              <a:spcBef>
                <a:spcPts val="555"/>
              </a:spcBef>
              <a:spcAft>
                <a:spcPts val="0"/>
              </a:spcAft>
              <a:defRPr/>
            </a:pPr>
            <a:r>
              <a:rPr lang="ar-MA" sz="1100" dirty="0">
                <a:solidFill>
                  <a:schemeClr val="tx1"/>
                </a:solidFill>
                <a:latin typeface="Microsoft Sans Serif" pitchFamily="34" charset="0"/>
                <a:cs typeface="Microsoft Sans Serif" pitchFamily="34" charset="0"/>
              </a:rPr>
              <a:t>بالنسبة لكل </a:t>
            </a:r>
            <a:r>
              <a:rPr lang="ar-MA" sz="1100" b="1" dirty="0">
                <a:solidFill>
                  <a:schemeClr val="tx1"/>
                </a:solidFill>
                <a:latin typeface="Microsoft Sans Serif" pitchFamily="34" charset="0"/>
                <a:cs typeface="Microsoft Sans Serif" pitchFamily="34" charset="0"/>
              </a:rPr>
              <a:t>محضر استلام </a:t>
            </a:r>
            <a:r>
              <a:rPr lang="ar-MA" sz="1100" dirty="0">
                <a:solidFill>
                  <a:schemeClr val="tx1"/>
                </a:solidFill>
                <a:latin typeface="Microsoft Sans Serif" pitchFamily="34" charset="0"/>
                <a:cs typeface="Microsoft Sans Serif" pitchFamily="34" charset="0"/>
              </a:rPr>
              <a:t>مؤقت (مؤرخ وموقع):</a:t>
            </a:r>
          </a:p>
          <a:p>
            <a:pPr algn="just" rtl="1" fontAlgn="auto">
              <a:spcBef>
                <a:spcPts val="555"/>
              </a:spcBef>
              <a:spcAft>
                <a:spcPts val="0"/>
              </a:spcAft>
              <a:defRPr/>
            </a:pPr>
            <a:endParaRPr lang="ar-MA" sz="1100" dirty="0">
              <a:solidFill>
                <a:schemeClr val="tx1"/>
              </a:solidFill>
              <a:latin typeface="Microsoft Sans Serif" pitchFamily="34" charset="0"/>
              <a:cs typeface="Microsoft Sans Serif" pitchFamily="34" charset="0"/>
            </a:endParaRPr>
          </a:p>
          <a:p>
            <a:pPr marL="158728" indent="-158728" algn="just" rtl="1" fontAlgn="auto">
              <a:spcBef>
                <a:spcPts val="555"/>
              </a:spcBef>
              <a:spcAft>
                <a:spcPts val="0"/>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 التأكد من </a:t>
            </a:r>
            <a:r>
              <a:rPr lang="ar-MA" sz="1100" b="1" dirty="0">
                <a:solidFill>
                  <a:schemeClr val="tx1"/>
                </a:solidFill>
                <a:latin typeface="Microsoft Sans Serif" pitchFamily="34" charset="0"/>
                <a:cs typeface="Microsoft Sans Serif" pitchFamily="34" charset="0"/>
              </a:rPr>
              <a:t>مطابقة جداول المنجزات </a:t>
            </a:r>
            <a:r>
              <a:rPr lang="ar-MA" sz="1100" dirty="0">
                <a:solidFill>
                  <a:schemeClr val="tx1"/>
                </a:solidFill>
                <a:latin typeface="Microsoft Sans Serif" pitchFamily="34" charset="0"/>
                <a:cs typeface="Microsoft Sans Serif" pitchFamily="34" charset="0"/>
              </a:rPr>
              <a:t>الخاصة (الوضعيات، التقارير، الوثائق...) </a:t>
            </a:r>
          </a:p>
          <a:p>
            <a:pPr marL="158728" indent="-158728" algn="just" rtl="1" fontAlgn="auto">
              <a:spcBef>
                <a:spcPts val="555"/>
              </a:spcBef>
              <a:spcAft>
                <a:spcPts val="0"/>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 </a:t>
            </a:r>
            <a:r>
              <a:rPr lang="ar-SA" sz="1100" dirty="0">
                <a:solidFill>
                  <a:schemeClr val="tx1"/>
                </a:solidFill>
                <a:latin typeface="Microsoft Sans Serif" pitchFamily="34" charset="0"/>
                <a:cs typeface="Microsoft Sans Serif" pitchFamily="34" charset="0"/>
              </a:rPr>
              <a:t>إعداد كشف </a:t>
            </a:r>
            <a:r>
              <a:rPr lang="ar-MA" sz="1100" dirty="0">
                <a:solidFill>
                  <a:schemeClr val="tx1"/>
                </a:solidFill>
                <a:latin typeface="Microsoft Sans Serif" pitchFamily="34" charset="0"/>
                <a:cs typeface="Microsoft Sans Serif" pitchFamily="34" charset="0"/>
              </a:rPr>
              <a:t>تفصيلي مؤقت </a:t>
            </a:r>
            <a:r>
              <a:rPr lang="ar-SA" sz="1100" dirty="0">
                <a:solidFill>
                  <a:schemeClr val="tx1"/>
                </a:solidFill>
                <a:latin typeface="Microsoft Sans Serif" pitchFamily="34" charset="0"/>
                <a:cs typeface="Microsoft Sans Serif" pitchFamily="34" charset="0"/>
              </a:rPr>
              <a:t>وفقا لجداول المنجزات</a:t>
            </a:r>
            <a:r>
              <a:rPr lang="ar-MA" sz="1100" dirty="0">
                <a:solidFill>
                  <a:schemeClr val="tx1"/>
                </a:solidFill>
                <a:latin typeface="Microsoft Sans Serif" pitchFamily="34" charset="0"/>
                <a:cs typeface="Microsoft Sans Serif" pitchFamily="34" charset="0"/>
              </a:rPr>
              <a:t> (وضعيات حالية...)</a:t>
            </a:r>
            <a:endParaRPr lang="ar-SA" sz="1100" dirty="0">
              <a:solidFill>
                <a:schemeClr val="tx1"/>
              </a:solidFill>
              <a:latin typeface="Microsoft Sans Serif" pitchFamily="34" charset="0"/>
              <a:cs typeface="Microsoft Sans Serif" pitchFamily="34" charset="0"/>
            </a:endParaRPr>
          </a:p>
          <a:p>
            <a:pPr marL="158728" indent="-158728" algn="just" rtl="1" fontAlgn="auto">
              <a:spcBef>
                <a:spcPts val="555"/>
              </a:spcBef>
              <a:spcAft>
                <a:spcPts val="0"/>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 </a:t>
            </a:r>
            <a:r>
              <a:rPr lang="ar-SA" sz="1100" dirty="0">
                <a:solidFill>
                  <a:schemeClr val="tx1"/>
                </a:solidFill>
                <a:latin typeface="Microsoft Sans Serif" pitchFamily="34" charset="0"/>
                <a:cs typeface="Microsoft Sans Serif" pitchFamily="34" charset="0"/>
              </a:rPr>
              <a:t>التأكد من مطابقة </a:t>
            </a:r>
            <a:r>
              <a:rPr lang="ar-MA" sz="1100" dirty="0">
                <a:solidFill>
                  <a:schemeClr val="tx1"/>
                </a:solidFill>
                <a:latin typeface="Microsoft Sans Serif" pitchFamily="34" charset="0"/>
                <a:cs typeface="Microsoft Sans Serif" pitchFamily="34" charset="0"/>
              </a:rPr>
              <a:t>أسعار </a:t>
            </a:r>
            <a:r>
              <a:rPr lang="ar-SA" sz="1100" dirty="0">
                <a:solidFill>
                  <a:schemeClr val="tx1"/>
                </a:solidFill>
                <a:latin typeface="Microsoft Sans Serif" pitchFamily="34" charset="0"/>
                <a:cs typeface="Microsoft Sans Serif" pitchFamily="34" charset="0"/>
              </a:rPr>
              <a:t>الكشف </a:t>
            </a:r>
            <a:r>
              <a:rPr lang="ar-MA" sz="1100" dirty="0">
                <a:solidFill>
                  <a:schemeClr val="tx1"/>
                </a:solidFill>
                <a:latin typeface="Microsoft Sans Serif" pitchFamily="34" charset="0"/>
                <a:cs typeface="Microsoft Sans Serif" pitchFamily="34" charset="0"/>
              </a:rPr>
              <a:t>التفصيلي </a:t>
            </a:r>
            <a:r>
              <a:rPr lang="ar-SA" sz="1100" dirty="0">
                <a:solidFill>
                  <a:schemeClr val="tx1"/>
                </a:solidFill>
                <a:latin typeface="Microsoft Sans Serif" pitchFamily="34" charset="0"/>
                <a:cs typeface="Microsoft Sans Serif" pitchFamily="34" charset="0"/>
              </a:rPr>
              <a:t>مع أ</a:t>
            </a:r>
            <a:r>
              <a:rPr lang="ar-MA" sz="1100" dirty="0">
                <a:solidFill>
                  <a:schemeClr val="tx1"/>
                </a:solidFill>
                <a:latin typeface="Microsoft Sans Serif" pitchFamily="34" charset="0"/>
                <a:cs typeface="Microsoft Sans Serif" pitchFamily="34" charset="0"/>
              </a:rPr>
              <a:t>سعار </a:t>
            </a:r>
            <a:r>
              <a:rPr lang="ar-SA" sz="1100" dirty="0">
                <a:solidFill>
                  <a:schemeClr val="tx1"/>
                </a:solidFill>
                <a:latin typeface="Microsoft Sans Serif" pitchFamily="34" charset="0"/>
                <a:cs typeface="Microsoft Sans Serif" pitchFamily="34" charset="0"/>
              </a:rPr>
              <a:t>جدول ال</a:t>
            </a:r>
            <a:r>
              <a:rPr lang="ar-MA" sz="1100" dirty="0">
                <a:solidFill>
                  <a:schemeClr val="tx1"/>
                </a:solidFill>
                <a:latin typeface="Microsoft Sans Serif" pitchFamily="34" charset="0"/>
                <a:cs typeface="Microsoft Sans Serif" pitchFamily="34" charset="0"/>
              </a:rPr>
              <a:t>أثمان الخاص بالصفقة</a:t>
            </a:r>
            <a:endParaRPr lang="ar-SA" sz="1100" dirty="0">
              <a:solidFill>
                <a:schemeClr val="tx1"/>
              </a:solidFill>
              <a:latin typeface="Microsoft Sans Serif" pitchFamily="34" charset="0"/>
              <a:cs typeface="Microsoft Sans Serif" pitchFamily="34" charset="0"/>
            </a:endParaRPr>
          </a:p>
          <a:p>
            <a:pPr marL="158728" indent="-158728" algn="just" rtl="1" fontAlgn="auto">
              <a:spcBef>
                <a:spcPts val="555"/>
              </a:spcBef>
              <a:spcAft>
                <a:spcPts val="0"/>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 تصفية ال</a:t>
            </a:r>
            <a:r>
              <a:rPr lang="ar-SA" sz="1100" dirty="0">
                <a:solidFill>
                  <a:schemeClr val="tx1"/>
                </a:solidFill>
                <a:latin typeface="Microsoft Sans Serif" pitchFamily="34" charset="0"/>
                <a:cs typeface="Microsoft Sans Serif" pitchFamily="34" charset="0"/>
              </a:rPr>
              <a:t>كشف مع </a:t>
            </a:r>
            <a:r>
              <a:rPr lang="ar-MA" sz="1100" dirty="0">
                <a:solidFill>
                  <a:schemeClr val="tx1"/>
                </a:solidFill>
                <a:latin typeface="Microsoft Sans Serif" pitchFamily="34" charset="0"/>
                <a:cs typeface="Microsoft Sans Serif" pitchFamily="34" charset="0"/>
              </a:rPr>
              <a:t>تطييق </a:t>
            </a:r>
            <a:r>
              <a:rPr lang="ar-SA" sz="1100" dirty="0">
                <a:solidFill>
                  <a:schemeClr val="tx1"/>
                </a:solidFill>
                <a:latin typeface="Microsoft Sans Serif" pitchFamily="34" charset="0"/>
                <a:cs typeface="Microsoft Sans Serif" pitchFamily="34" charset="0"/>
              </a:rPr>
              <a:t>مراجعة </a:t>
            </a:r>
            <a:r>
              <a:rPr lang="ar-MA" sz="1100" dirty="0">
                <a:solidFill>
                  <a:schemeClr val="tx1"/>
                </a:solidFill>
                <a:latin typeface="Microsoft Sans Serif" pitchFamily="34" charset="0"/>
                <a:cs typeface="Microsoft Sans Serif" pitchFamily="34" charset="0"/>
              </a:rPr>
              <a:t>الأثمان، الغرامات عن التأخير، والاقتطاع الضامن، والاقتطاع من المنبع بالنسبة للضريبة على القيمة المضافة...</a:t>
            </a:r>
            <a:endParaRPr lang="ar-SA" sz="1100" dirty="0">
              <a:solidFill>
                <a:schemeClr val="tx1"/>
              </a:solidFill>
              <a:latin typeface="Microsoft Sans Serif" pitchFamily="34" charset="0"/>
              <a:cs typeface="Microsoft Sans Serif" pitchFamily="34" charset="0"/>
            </a:endParaRPr>
          </a:p>
          <a:p>
            <a:pPr marL="158728" indent="-158728" algn="just" rtl="1" fontAlgn="auto">
              <a:spcBef>
                <a:spcPts val="555"/>
              </a:spcBef>
              <a:spcAft>
                <a:spcPts val="0"/>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 ختم الكشف التفصيلي بخاتم </a:t>
            </a:r>
            <a:r>
              <a:rPr lang="ar-MA" sz="1100" b="1" dirty="0">
                <a:solidFill>
                  <a:schemeClr val="tx1"/>
                </a:solidFill>
                <a:latin typeface="Microsoft Sans Serif" pitchFamily="34" charset="0"/>
                <a:cs typeface="Microsoft Sans Serif" pitchFamily="34" charset="0"/>
              </a:rPr>
              <a:t>”خدمة منجزة“</a:t>
            </a:r>
          </a:p>
          <a:p>
            <a:pPr marL="158728" indent="-158728" algn="just" rtl="1" fontAlgn="auto">
              <a:spcBef>
                <a:spcPts val="555"/>
              </a:spcBef>
              <a:spcAft>
                <a:spcPts val="0"/>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إرسال الأمر بأداء المستحقات والاقتطاعات الناجمة عن الكشف التفصيلي إلى الخازن وتحديث جدول تتبع تقدم الأداءات (في الملحق </a:t>
            </a:r>
            <a:r>
              <a:rPr lang="ar-MA" sz="1100" dirty="0">
                <a:solidFill>
                  <a:schemeClr val="tx1"/>
                </a:solidFill>
                <a:latin typeface="Microsoft Sans Serif" pitchFamily="34" charset="0"/>
                <a:cs typeface="Microsoft Sans Serif" pitchFamily="34" charset="0"/>
                <a:hlinkClick r:id="rId5" action="ppaction://hlinkfile"/>
              </a:rPr>
              <a:t>نموذج لهذا الجدول</a:t>
            </a:r>
            <a:r>
              <a:rPr lang="ar-MA" sz="1100" dirty="0">
                <a:solidFill>
                  <a:schemeClr val="tx1"/>
                </a:solidFill>
                <a:latin typeface="Microsoft Sans Serif" pitchFamily="34" charset="0"/>
                <a:cs typeface="Microsoft Sans Serif" pitchFamily="34" charset="0"/>
              </a:rPr>
              <a:t>)</a:t>
            </a:r>
            <a:endParaRPr lang="fr-FR" sz="1100" dirty="0">
              <a:solidFill>
                <a:schemeClr val="tx1"/>
              </a:solidFill>
              <a:latin typeface="Microsoft Sans Serif" pitchFamily="34" charset="0"/>
              <a:cs typeface="Microsoft Sans Serif" pitchFamily="34" charset="0"/>
            </a:endParaRPr>
          </a:p>
          <a:p>
            <a:pPr marL="158728" indent="-158728" algn="just" rtl="1" fontAlgn="auto">
              <a:spcBef>
                <a:spcPts val="555"/>
              </a:spcBef>
              <a:spcAft>
                <a:spcPts val="0"/>
              </a:spcAft>
              <a:buClr>
                <a:srgbClr val="004E76"/>
              </a:buClr>
              <a:buFont typeface="Wingdings" pitchFamily="2" charset="2"/>
              <a:buChar char="q"/>
              <a:defRPr/>
            </a:pPr>
            <a:r>
              <a:rPr lang="ar-MA" sz="1100" dirty="0" smtClean="0">
                <a:solidFill>
                  <a:schemeClr val="tx1"/>
                </a:solidFill>
                <a:latin typeface="Microsoft Sans Serif" pitchFamily="34" charset="0"/>
                <a:cs typeface="Microsoft Sans Serif" pitchFamily="34" charset="0"/>
              </a:rPr>
              <a:t>القيام </a:t>
            </a:r>
            <a:r>
              <a:rPr lang="ar-MA" sz="1100" dirty="0" err="1" smtClean="0">
                <a:solidFill>
                  <a:schemeClr val="tx1"/>
                </a:solidFill>
                <a:latin typeface="Microsoft Sans Serif" pitchFamily="34" charset="0"/>
                <a:cs typeface="Microsoft Sans Serif" pitchFamily="34" charset="0"/>
              </a:rPr>
              <a:t>و</a:t>
            </a:r>
            <a:r>
              <a:rPr lang="ar-MA" sz="1100" dirty="0" smtClean="0">
                <a:solidFill>
                  <a:schemeClr val="tx1"/>
                </a:solidFill>
                <a:latin typeface="Microsoft Sans Serif" pitchFamily="34" charset="0"/>
                <a:cs typeface="Microsoft Sans Serif" pitchFamily="34" charset="0"/>
              </a:rPr>
              <a:t> تتبع </a:t>
            </a:r>
            <a:r>
              <a:rPr lang="ar-MA" sz="1100" dirty="0">
                <a:solidFill>
                  <a:schemeClr val="tx1"/>
                </a:solidFill>
                <a:latin typeface="Microsoft Sans Serif" pitchFamily="34" charset="0"/>
                <a:cs typeface="Microsoft Sans Serif" pitchFamily="34" charset="0"/>
              </a:rPr>
              <a:t>الأداء من طرف الخازن (بالشيك أو بالتحويل)</a:t>
            </a:r>
          </a:p>
          <a:p>
            <a:pPr marL="158728" indent="-158728" algn="just" rtl="1" fontAlgn="auto">
              <a:spcBef>
                <a:spcPts val="555"/>
              </a:spcBef>
              <a:spcAft>
                <a:spcPts val="0"/>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تدوين الأداء  </a:t>
            </a:r>
            <a:r>
              <a:rPr lang="ar-MA" sz="1100" b="1" dirty="0">
                <a:solidFill>
                  <a:schemeClr val="tx1"/>
                </a:solidFill>
                <a:latin typeface="Microsoft Sans Serif" pitchFamily="34" charset="0"/>
                <a:cs typeface="Microsoft Sans Serif" pitchFamily="34" charset="0"/>
              </a:rPr>
              <a:t>في دفتر الحسابات </a:t>
            </a:r>
            <a:r>
              <a:rPr lang="ar-MA" sz="1100" dirty="0">
                <a:solidFill>
                  <a:schemeClr val="tx1"/>
                </a:solidFill>
                <a:latin typeface="Microsoft Sans Serif" pitchFamily="34" charset="0"/>
                <a:cs typeface="Microsoft Sans Serif" pitchFamily="34" charset="0"/>
              </a:rPr>
              <a:t>(في الملحق </a:t>
            </a:r>
            <a:r>
              <a:rPr lang="ar-MA" sz="1100" dirty="0">
                <a:solidFill>
                  <a:schemeClr val="tx2">
                    <a:lumMod val="75000"/>
                  </a:schemeClr>
                </a:solidFill>
                <a:latin typeface="Microsoft Sans Serif" pitchFamily="34" charset="0"/>
                <a:cs typeface="Microsoft Sans Serif" pitchFamily="34" charset="0"/>
                <a:hlinkClick r:id="rId6" action="ppaction://hlinkfile"/>
              </a:rPr>
              <a:t>نموذج </a:t>
            </a:r>
            <a:r>
              <a:rPr lang="fr-FR" sz="1100" dirty="0">
                <a:solidFill>
                  <a:schemeClr val="tx2">
                    <a:lumMod val="75000"/>
                  </a:schemeClr>
                </a:solidFill>
                <a:latin typeface="Microsoft Sans Serif" pitchFamily="34" charset="0"/>
                <a:cs typeface="Microsoft Sans Serif" pitchFamily="34" charset="0"/>
                <a:hlinkClick r:id="rId6" action="ppaction://hlinkfile"/>
              </a:rPr>
              <a:t> </a:t>
            </a:r>
            <a:r>
              <a:rPr lang="ar-MA" sz="1100" dirty="0">
                <a:solidFill>
                  <a:schemeClr val="tx1"/>
                </a:solidFill>
                <a:latin typeface="Microsoft Sans Serif" pitchFamily="34" charset="0"/>
                <a:cs typeface="Microsoft Sans Serif" pitchFamily="34" charset="0"/>
                <a:hlinkClick r:id="rId6" action="ppaction://hlinkfile"/>
              </a:rPr>
              <a:t>دفتر </a:t>
            </a:r>
            <a:r>
              <a:rPr lang="ar-MA" sz="1100" dirty="0">
                <a:solidFill>
                  <a:schemeClr val="tx2">
                    <a:lumMod val="75000"/>
                  </a:schemeClr>
                </a:solidFill>
                <a:latin typeface="Microsoft Sans Serif" pitchFamily="34" charset="0"/>
                <a:cs typeface="Microsoft Sans Serif" pitchFamily="34" charset="0"/>
                <a:hlinkClick r:id="rId6" action="ppaction://hlinkfile"/>
              </a:rPr>
              <a:t>الحسابات</a:t>
            </a:r>
            <a:r>
              <a:rPr lang="ar-MA" sz="1100" dirty="0">
                <a:solidFill>
                  <a:schemeClr val="tx2">
                    <a:lumMod val="75000"/>
                  </a:schemeClr>
                </a:solidFill>
                <a:latin typeface="Microsoft Sans Serif" pitchFamily="34" charset="0"/>
                <a:cs typeface="Microsoft Sans Serif" pitchFamily="34" charset="0"/>
              </a:rPr>
              <a:t>)</a:t>
            </a:r>
            <a:endParaRPr lang="ar-MA" sz="1100" dirty="0">
              <a:solidFill>
                <a:schemeClr val="tx1"/>
              </a:solidFill>
              <a:latin typeface="Microsoft Sans Serif" pitchFamily="34" charset="0"/>
              <a:cs typeface="Microsoft Sans Serif" pitchFamily="34" charset="0"/>
            </a:endParaRPr>
          </a:p>
          <a:p>
            <a:pPr marL="158728" indent="-158728" algn="just" rtl="1" fontAlgn="auto">
              <a:spcBef>
                <a:spcPts val="555"/>
              </a:spcBef>
              <a:spcAft>
                <a:spcPts val="0"/>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 القيام، في حالة اقتناء معدات أو تجهيزات بتدوينها في </a:t>
            </a:r>
            <a:r>
              <a:rPr lang="ar-MA" sz="1100" b="1" dirty="0">
                <a:solidFill>
                  <a:schemeClr val="tx1"/>
                </a:solidFill>
                <a:latin typeface="Microsoft Sans Serif" pitchFamily="34" charset="0"/>
                <a:cs typeface="Microsoft Sans Serif" pitchFamily="34" charset="0"/>
              </a:rPr>
              <a:t>سجل الجرد </a:t>
            </a:r>
            <a:r>
              <a:rPr lang="ar-MA" sz="1100" dirty="0">
                <a:solidFill>
                  <a:schemeClr val="tx1"/>
                </a:solidFill>
                <a:latin typeface="Microsoft Sans Serif" pitchFamily="34" charset="0"/>
                <a:cs typeface="Microsoft Sans Serif" pitchFamily="34" charset="0"/>
              </a:rPr>
              <a:t>(في الملحق  </a:t>
            </a:r>
            <a:r>
              <a:rPr lang="ar-MA" sz="1100" dirty="0">
                <a:solidFill>
                  <a:schemeClr val="tx2">
                    <a:lumMod val="75000"/>
                  </a:schemeClr>
                </a:solidFill>
                <a:latin typeface="Microsoft Sans Serif" pitchFamily="34" charset="0"/>
                <a:cs typeface="Microsoft Sans Serif" pitchFamily="34" charset="0"/>
                <a:hlinkClick r:id="rId7" action="ppaction://hlinkfile"/>
              </a:rPr>
              <a:t>نموذج </a:t>
            </a:r>
            <a:r>
              <a:rPr lang="ar-MA" sz="1100" dirty="0">
                <a:solidFill>
                  <a:schemeClr val="tx1"/>
                </a:solidFill>
                <a:latin typeface="Microsoft Sans Serif" pitchFamily="34" charset="0"/>
                <a:cs typeface="Microsoft Sans Serif" pitchFamily="34" charset="0"/>
                <a:hlinkClick r:id="rId7" action="ppaction://hlinkfile"/>
              </a:rPr>
              <a:t>سجل الجرد</a:t>
            </a:r>
            <a:r>
              <a:rPr lang="ar-MA" sz="1100" dirty="0">
                <a:solidFill>
                  <a:schemeClr val="tx1"/>
                </a:solidFill>
                <a:latin typeface="Microsoft Sans Serif" pitchFamily="34" charset="0"/>
                <a:cs typeface="Microsoft Sans Serif" pitchFamily="34" charset="0"/>
              </a:rPr>
              <a:t>)</a:t>
            </a:r>
          </a:p>
          <a:p>
            <a:pPr marL="158728" indent="-158728" algn="just" rtl="1" fontAlgn="auto">
              <a:spcBef>
                <a:spcPts val="555"/>
              </a:spcBef>
              <a:spcAft>
                <a:spcPts val="0"/>
              </a:spcAft>
              <a:buClr>
                <a:srgbClr val="004E76"/>
              </a:buClr>
              <a:buFont typeface="Wingdings" pitchFamily="2" charset="2"/>
              <a:buChar char="q"/>
              <a:defRPr/>
            </a:pPr>
            <a:r>
              <a:rPr lang="ar-SA" sz="1100" dirty="0">
                <a:solidFill>
                  <a:schemeClr val="tx1"/>
                </a:solidFill>
                <a:latin typeface="Microsoft Sans Serif" pitchFamily="34" charset="0"/>
                <a:cs typeface="Microsoft Sans Serif" pitchFamily="34" charset="0"/>
              </a:rPr>
              <a:t>ال</a:t>
            </a:r>
            <a:r>
              <a:rPr lang="ar-MA" sz="1100" dirty="0">
                <a:solidFill>
                  <a:schemeClr val="tx1"/>
                </a:solidFill>
                <a:latin typeface="Microsoft Sans Serif" pitchFamily="34" charset="0"/>
                <a:cs typeface="Microsoft Sans Serif" pitchFamily="34" charset="0"/>
              </a:rPr>
              <a:t>ا</a:t>
            </a:r>
            <a:r>
              <a:rPr lang="ar-SA" sz="1100" dirty="0">
                <a:solidFill>
                  <a:schemeClr val="tx1"/>
                </a:solidFill>
                <a:latin typeface="Microsoft Sans Serif" pitchFamily="34" charset="0"/>
                <a:cs typeface="Microsoft Sans Serif" pitchFamily="34" charset="0"/>
              </a:rPr>
              <a:t>حتفا</a:t>
            </a:r>
            <a:r>
              <a:rPr lang="ar-MA" sz="1100" dirty="0">
                <a:solidFill>
                  <a:schemeClr val="tx1"/>
                </a:solidFill>
                <a:latin typeface="Microsoft Sans Serif" pitchFamily="34" charset="0"/>
                <a:cs typeface="Microsoft Sans Serif" pitchFamily="34" charset="0"/>
              </a:rPr>
              <a:t>ظ</a:t>
            </a:r>
            <a:r>
              <a:rPr lang="ar-SA" sz="1100" dirty="0">
                <a:solidFill>
                  <a:schemeClr val="tx1"/>
                </a:solidFill>
                <a:latin typeface="Microsoft Sans Serif" pitchFamily="34" charset="0"/>
                <a:cs typeface="Microsoft Sans Serif" pitchFamily="34" charset="0"/>
              </a:rPr>
              <a:t> </a:t>
            </a:r>
            <a:r>
              <a:rPr lang="ar-SA" sz="1100" b="1" dirty="0">
                <a:solidFill>
                  <a:schemeClr val="tx1"/>
                </a:solidFill>
                <a:latin typeface="Microsoft Sans Serif" pitchFamily="34" charset="0"/>
                <a:cs typeface="Microsoft Sans Serif" pitchFamily="34" charset="0"/>
              </a:rPr>
              <a:t>بجميع الوثائق</a:t>
            </a:r>
            <a:r>
              <a:rPr lang="ar-MA" sz="1100" b="1" dirty="0">
                <a:solidFill>
                  <a:schemeClr val="tx1"/>
                </a:solidFill>
                <a:latin typeface="Microsoft Sans Serif" pitchFamily="34" charset="0"/>
                <a:cs typeface="Microsoft Sans Serif" pitchFamily="34" charset="0"/>
              </a:rPr>
              <a:t> </a:t>
            </a:r>
            <a:r>
              <a:rPr lang="ar-MA" sz="1100" dirty="0">
                <a:solidFill>
                  <a:schemeClr val="tx1"/>
                </a:solidFill>
                <a:latin typeface="Microsoft Sans Serif" pitchFamily="34" charset="0"/>
                <a:cs typeface="Microsoft Sans Serif" pitchFamily="34" charset="0"/>
              </a:rPr>
              <a:t>ضمن ملف الصفقة (الوثائق المثبتة، الكشوفات التفصيلية، الأوامر بالأداء، المحاضر...)</a:t>
            </a:r>
            <a:endParaRPr lang="ar-SA" sz="1100" dirty="0">
              <a:solidFill>
                <a:schemeClr val="tx1"/>
              </a:solidFill>
              <a:latin typeface="Microsoft Sans Serif" pitchFamily="34" charset="0"/>
              <a:cs typeface="Microsoft Sans Serif" pitchFamily="34" charset="0"/>
            </a:endParaRPr>
          </a:p>
        </p:txBody>
      </p:sp>
      <p:sp>
        <p:nvSpPr>
          <p:cNvPr id="22" name="Rectangle 21"/>
          <p:cNvSpPr/>
          <p:nvPr/>
        </p:nvSpPr>
        <p:spPr>
          <a:xfrm>
            <a:off x="7651750" y="2112963"/>
            <a:ext cx="1296988" cy="346075"/>
          </a:xfrm>
          <a:prstGeom prst="rect">
            <a:avLst/>
          </a:prstGeom>
          <a:solidFill>
            <a:schemeClr val="accent3">
              <a:lumMod val="40000"/>
              <a:lumOff val="60000"/>
            </a:schemeClr>
          </a:solidFill>
          <a:ln w="12700">
            <a:solidFill>
              <a:schemeClr val="bg2">
                <a:lumMod val="25000"/>
              </a:schemeClr>
            </a:solidFill>
            <a:miter lim="800000"/>
            <a:headEnd/>
            <a:tailEnd/>
          </a:ln>
          <a:effectLst>
            <a:outerShdw blurRad="50800" dist="38100" dir="2700000" algn="tl" rotWithShape="0">
              <a:prstClr val="black">
                <a:alpha val="40000"/>
              </a:prstClr>
            </a:outerShdw>
          </a:effectLst>
        </p:spPr>
        <p:txBody>
          <a:bodyPr lIns="93502" tIns="46752" rIns="93502" bIns="46752" anchor="ctr"/>
          <a:lstStyle/>
          <a:p>
            <a:pPr algn="ctr">
              <a:spcAft>
                <a:spcPts val="0"/>
              </a:spcAft>
              <a:defRPr/>
            </a:pPr>
            <a:r>
              <a:rPr lang="ar-SA" sz="1500" b="1" dirty="0">
                <a:latin typeface="Microsoft Sans Serif" pitchFamily="34" charset="0"/>
                <a:ea typeface="Arial" pitchFamily="34" charset="0"/>
                <a:cs typeface="Microsoft Sans Serif" pitchFamily="34" charset="0"/>
              </a:rPr>
              <a:t>استلام الأعمال</a:t>
            </a:r>
          </a:p>
        </p:txBody>
      </p:sp>
      <p:sp>
        <p:nvSpPr>
          <p:cNvPr id="23" name="Rectangle 22"/>
          <p:cNvSpPr/>
          <p:nvPr/>
        </p:nvSpPr>
        <p:spPr>
          <a:xfrm>
            <a:off x="3956050" y="2112963"/>
            <a:ext cx="1296988" cy="346075"/>
          </a:xfrm>
          <a:prstGeom prst="rect">
            <a:avLst/>
          </a:prstGeom>
          <a:solidFill>
            <a:schemeClr val="accent3">
              <a:lumMod val="40000"/>
              <a:lumOff val="60000"/>
            </a:schemeClr>
          </a:solidFill>
          <a:ln w="12700">
            <a:solidFill>
              <a:schemeClr val="bg2">
                <a:lumMod val="25000"/>
              </a:schemeClr>
            </a:solidFill>
            <a:miter lim="800000"/>
            <a:headEnd/>
            <a:tailEnd/>
          </a:ln>
          <a:effectLst>
            <a:outerShdw blurRad="50800" dist="38100" dir="2700000" algn="tl" rotWithShape="0">
              <a:prstClr val="black">
                <a:alpha val="40000"/>
              </a:prstClr>
            </a:outerShdw>
          </a:effectLst>
        </p:spPr>
        <p:txBody>
          <a:bodyPr lIns="93502" tIns="46752" rIns="93502" bIns="46752" anchor="ctr"/>
          <a:lstStyle/>
          <a:p>
            <a:pPr algn="ctr">
              <a:spcAft>
                <a:spcPts val="0"/>
              </a:spcAft>
              <a:defRPr/>
            </a:pPr>
            <a:r>
              <a:rPr lang="ar-SA" sz="1500" b="1" dirty="0">
                <a:latin typeface="Microsoft Sans Serif" pitchFamily="34" charset="0"/>
                <a:ea typeface="Arial" pitchFamily="34" charset="0"/>
                <a:cs typeface="Microsoft Sans Serif" pitchFamily="34" charset="0"/>
              </a:rPr>
              <a:t>الأداء</a:t>
            </a:r>
            <a:endParaRPr lang="fr-FR" sz="1500" b="1" dirty="0">
              <a:latin typeface="Microsoft Sans Serif" pitchFamily="34" charset="0"/>
              <a:ea typeface="Arial" pitchFamily="34" charset="0"/>
              <a:cs typeface="Microsoft Sans Serif" pitchFamily="34" charset="0"/>
            </a:endParaRPr>
          </a:p>
        </p:txBody>
      </p:sp>
      <p:cxnSp>
        <p:nvCxnSpPr>
          <p:cNvPr id="24" name="Connecteur en angle 23"/>
          <p:cNvCxnSpPr/>
          <p:nvPr/>
        </p:nvCxnSpPr>
        <p:spPr>
          <a:xfrm flipH="1" flipV="1">
            <a:off x="5365750" y="2771775"/>
            <a:ext cx="777875" cy="2735263"/>
          </a:xfrm>
          <a:prstGeom prst="bentConnector3">
            <a:avLst>
              <a:gd name="adj1" fmla="val 51174"/>
            </a:avLst>
          </a:prstGeom>
          <a:ln w="25400">
            <a:solidFill>
              <a:schemeClr val="bg2">
                <a:lumMod val="25000"/>
              </a:schemeClr>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1" name="Chevron 20"/>
          <p:cNvSpPr/>
          <p:nvPr/>
        </p:nvSpPr>
        <p:spPr>
          <a:xfrm flipH="1">
            <a:off x="6286500"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الاستشارة</a:t>
            </a:r>
            <a:endParaRPr lang="fr-FR" sz="1000" b="1" dirty="0">
              <a:solidFill>
                <a:schemeClr val="bg1">
                  <a:lumMod val="75000"/>
                </a:schemeClr>
              </a:solidFill>
              <a:latin typeface="Microsoft Sans Serif" pitchFamily="34" charset="0"/>
              <a:cs typeface="Microsoft Sans Serif" pitchFamily="34" charset="0"/>
            </a:endParaRPr>
          </a:p>
        </p:txBody>
      </p:sp>
      <p:sp>
        <p:nvSpPr>
          <p:cNvPr id="25" name="Chevron 24"/>
          <p:cNvSpPr/>
          <p:nvPr/>
        </p:nvSpPr>
        <p:spPr>
          <a:xfrm flipH="1">
            <a:off x="3571875"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توقيع الصفقة</a:t>
            </a:r>
            <a:endParaRPr lang="ar-SA" sz="1000" b="1" dirty="0">
              <a:solidFill>
                <a:schemeClr val="bg1">
                  <a:lumMod val="75000"/>
                </a:schemeClr>
              </a:solidFill>
              <a:latin typeface="Microsoft Sans Serif" pitchFamily="34" charset="0"/>
              <a:cs typeface="Microsoft Sans Serif" pitchFamily="34" charset="0"/>
            </a:endParaRPr>
          </a:p>
        </p:txBody>
      </p:sp>
      <p:sp>
        <p:nvSpPr>
          <p:cNvPr id="26" name="Chevron 25"/>
          <p:cNvSpPr/>
          <p:nvPr/>
        </p:nvSpPr>
        <p:spPr>
          <a:xfrm flipH="1">
            <a:off x="2214563"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التنفيذ</a:t>
            </a:r>
            <a:r>
              <a:rPr lang="ar-MA" sz="1000" b="1" dirty="0">
                <a:solidFill>
                  <a:schemeClr val="bg1">
                    <a:lumMod val="75000"/>
                  </a:schemeClr>
                </a:solidFill>
                <a:latin typeface="Microsoft Sans Serif" pitchFamily="34" charset="0"/>
                <a:cs typeface="Microsoft Sans Serif" pitchFamily="34" charset="0"/>
              </a:rPr>
              <a:t> والتتبع</a:t>
            </a:r>
            <a:endParaRPr lang="ar-SA" sz="1000" b="1" dirty="0">
              <a:solidFill>
                <a:schemeClr val="bg1">
                  <a:lumMod val="75000"/>
                </a:schemeClr>
              </a:solidFill>
              <a:latin typeface="Microsoft Sans Serif" pitchFamily="34" charset="0"/>
              <a:cs typeface="Microsoft Sans Serif" pitchFamily="34" charset="0"/>
            </a:endParaRPr>
          </a:p>
        </p:txBody>
      </p:sp>
      <p:sp>
        <p:nvSpPr>
          <p:cNvPr id="27" name="Chevron 26"/>
          <p:cNvSpPr/>
          <p:nvPr/>
        </p:nvSpPr>
        <p:spPr>
          <a:xfrm flipH="1">
            <a:off x="65083" y="69092"/>
            <a:ext cx="2269418" cy="346293"/>
          </a:xfrm>
          <a:prstGeom prst="chevron">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93502" tIns="46752" rIns="93502" bIns="46752" anchor="ctr"/>
          <a:lstStyle/>
          <a:p>
            <a:pPr algn="ctr" fontAlgn="auto">
              <a:spcAft>
                <a:spcPts val="0"/>
              </a:spcAft>
              <a:defRPr/>
            </a:pPr>
            <a:r>
              <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الأداء</a:t>
            </a:r>
            <a:endParaRPr lang="fr-FR"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28" name="Chevron 27"/>
          <p:cNvSpPr/>
          <p:nvPr/>
        </p:nvSpPr>
        <p:spPr>
          <a:xfrm flipH="1">
            <a:off x="4929188"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اختيار نائل الصفقة</a:t>
            </a:r>
            <a:endParaRPr lang="fr-FR" sz="1000" b="1" dirty="0">
              <a:solidFill>
                <a:schemeClr val="bg1">
                  <a:lumMod val="75000"/>
                </a:schemeClr>
              </a:solidFill>
              <a:latin typeface="Microsoft Sans Serif" pitchFamily="34" charset="0"/>
              <a:cs typeface="Microsoft Sans Serif" pitchFamily="34" charset="0"/>
            </a:endParaRPr>
          </a:p>
        </p:txBody>
      </p:sp>
      <p:sp>
        <p:nvSpPr>
          <p:cNvPr id="29" name="Chevron 28"/>
          <p:cNvSpPr/>
          <p:nvPr/>
        </p:nvSpPr>
        <p:spPr>
          <a:xfrm flipH="1">
            <a:off x="7643813" y="69850"/>
            <a:ext cx="1433512"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التعبير عن </a:t>
            </a:r>
            <a:r>
              <a:rPr lang="ar-SA" sz="1000" b="1" dirty="0">
                <a:solidFill>
                  <a:schemeClr val="bg1">
                    <a:lumMod val="75000"/>
                  </a:schemeClr>
                </a:solidFill>
                <a:latin typeface="Microsoft Sans Serif" pitchFamily="34" charset="0"/>
                <a:cs typeface="Microsoft Sans Serif" pitchFamily="34" charset="0"/>
              </a:rPr>
              <a:t>الحاج</a:t>
            </a:r>
            <a:r>
              <a:rPr lang="ar-MA" sz="1000" b="1" dirty="0">
                <a:solidFill>
                  <a:schemeClr val="bg1">
                    <a:lumMod val="75000"/>
                  </a:schemeClr>
                </a:solidFill>
                <a:latin typeface="Microsoft Sans Serif" pitchFamily="34" charset="0"/>
                <a:cs typeface="Microsoft Sans Serif" pitchFamily="34" charset="0"/>
              </a:rPr>
              <a:t>ي</a:t>
            </a:r>
            <a:r>
              <a:rPr lang="ar-SA" sz="1000" b="1" dirty="0">
                <a:solidFill>
                  <a:schemeClr val="bg1">
                    <a:lumMod val="75000"/>
                  </a:schemeClr>
                </a:solidFill>
                <a:latin typeface="Microsoft Sans Serif" pitchFamily="34" charset="0"/>
                <a:cs typeface="Microsoft Sans Serif" pitchFamily="34" charset="0"/>
              </a:rPr>
              <a:t>ات</a:t>
            </a:r>
            <a:endParaRPr lang="fr-FR" sz="1000" b="1" dirty="0">
              <a:solidFill>
                <a:schemeClr val="bg1">
                  <a:lumMod val="75000"/>
                </a:schemeClr>
              </a:solidFill>
              <a:latin typeface="Microsoft Sans Serif" pitchFamily="34" charset="0"/>
              <a:cs typeface="Microsoft Sans Serif" pitchFamily="34" charset="0"/>
            </a:endParaRPr>
          </a:p>
        </p:txBody>
      </p:sp>
      <p:sp>
        <p:nvSpPr>
          <p:cNvPr id="69651" name="Slide Number Placeholder 1"/>
          <p:cNvSpPr>
            <a:spLocks noGrp="1"/>
          </p:cNvSpPr>
          <p:nvPr>
            <p:ph type="sldNum" sz="quarter" idx="10"/>
          </p:nvPr>
        </p:nvSpPr>
        <p:spPr bwMode="auto">
          <a:solidFill>
            <a:srgbClr val="006600"/>
          </a:solidFill>
          <a:ln>
            <a:miter lim="800000"/>
            <a:headEnd/>
            <a:tailEnd/>
          </a:ln>
        </p:spPr>
        <p:txBody>
          <a:bodyPr wrap="square" numCol="1" anchorCtr="0" compatLnSpc="1">
            <a:prstTxWarp prst="textNoShape">
              <a:avLst/>
            </a:prstTxWarp>
          </a:bodyPr>
          <a:lstStyle/>
          <a:p>
            <a:pPr fontAlgn="base">
              <a:spcBef>
                <a:spcPct val="0"/>
              </a:spcBef>
              <a:spcAft>
                <a:spcPct val="0"/>
              </a:spcAft>
              <a:defRPr/>
            </a:pPr>
            <a:fld id="{CCA3BD47-271E-40B2-8291-46FA29E52B3C}" type="slidenum">
              <a:rPr lang="fr-FR" smtClean="0"/>
              <a:pPr fontAlgn="base">
                <a:spcBef>
                  <a:spcPct val="0"/>
                </a:spcBef>
                <a:spcAft>
                  <a:spcPct val="0"/>
                </a:spcAft>
                <a:defRPr/>
              </a:pPr>
              <a:t>23</a:t>
            </a:fld>
            <a:endParaRPr lang="fr-FR"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Chevron 42"/>
          <p:cNvSpPr/>
          <p:nvPr/>
        </p:nvSpPr>
        <p:spPr>
          <a:xfrm flipH="1">
            <a:off x="65088" y="485775"/>
            <a:ext cx="9012237" cy="346075"/>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MA" sz="1400" b="1" dirty="0">
                <a:solidFill>
                  <a:schemeClr val="bg1"/>
                </a:solidFill>
                <a:latin typeface="Bookman Old Style" pitchFamily="18" charset="0"/>
                <a:ea typeface="ＭＳ Ｐゴシック" pitchFamily="-84" charset="-128"/>
                <a:cs typeface="Arial" pitchFamily="34" charset="0"/>
              </a:rPr>
              <a:t>رفع التقارير و</a:t>
            </a:r>
            <a:r>
              <a:rPr lang="ar-SA" sz="1400" b="1" dirty="0">
                <a:solidFill>
                  <a:schemeClr val="bg1"/>
                </a:solidFill>
                <a:latin typeface="Bookman Old Style" pitchFamily="18" charset="0"/>
                <a:ea typeface="ＭＳ Ｐゴシック" pitchFamily="-84" charset="-128"/>
                <a:cs typeface="Arial" pitchFamily="34" charset="0"/>
              </a:rPr>
              <a:t>التقييم والافتحاص</a:t>
            </a:r>
          </a:p>
        </p:txBody>
      </p:sp>
      <p:sp>
        <p:nvSpPr>
          <p:cNvPr id="70" name="Rectangle 69"/>
          <p:cNvSpPr/>
          <p:nvPr/>
        </p:nvSpPr>
        <p:spPr>
          <a:xfrm>
            <a:off x="95250" y="1593850"/>
            <a:ext cx="2592388" cy="449263"/>
          </a:xfrm>
          <a:prstGeom prst="rect">
            <a:avLst/>
          </a:prstGeom>
          <a:solidFill>
            <a:schemeClr val="accent3">
              <a:lumMod val="40000"/>
              <a:lumOff val="60000"/>
            </a:schemeClr>
          </a:solidFill>
          <a:ln w="12700">
            <a:solidFill>
              <a:schemeClr val="bg2">
                <a:lumMod val="25000"/>
              </a:schemeClr>
            </a:solidFill>
            <a:miter lim="800000"/>
            <a:headEnd/>
            <a:tailEnd/>
          </a:ln>
          <a:effectLst>
            <a:outerShdw blurRad="50800" dist="38100" dir="2700000" algn="tl" rotWithShape="0">
              <a:prstClr val="black">
                <a:alpha val="40000"/>
              </a:prstClr>
            </a:outerShdw>
          </a:effectLst>
        </p:spPr>
        <p:txBody>
          <a:bodyPr lIns="93502" tIns="46752" rIns="93502" bIns="46752" anchor="ctr"/>
          <a:lstStyle/>
          <a:p>
            <a:pPr algn="ctr">
              <a:spcAft>
                <a:spcPts val="0"/>
              </a:spcAft>
              <a:defRPr/>
            </a:pPr>
            <a:r>
              <a:rPr lang="ar-SA" sz="1500" b="1" dirty="0">
                <a:latin typeface="Microsoft Sans Serif" pitchFamily="34" charset="0"/>
                <a:ea typeface="Arial" pitchFamily="34" charset="0"/>
                <a:cs typeface="Microsoft Sans Serif" pitchFamily="34" charset="0"/>
              </a:rPr>
              <a:t>مرحلة إنهاء ال</a:t>
            </a:r>
            <a:r>
              <a:rPr lang="ar-MA" sz="1500" b="1" dirty="0">
                <a:latin typeface="Microsoft Sans Serif" pitchFamily="34" charset="0"/>
                <a:ea typeface="Arial" pitchFamily="34" charset="0"/>
                <a:cs typeface="Microsoft Sans Serif" pitchFamily="34" charset="0"/>
              </a:rPr>
              <a:t>نفقات</a:t>
            </a:r>
            <a:endParaRPr lang="fr-FR" sz="1500" b="1" dirty="0">
              <a:latin typeface="Microsoft Sans Serif" pitchFamily="34" charset="0"/>
              <a:ea typeface="Arial" pitchFamily="34" charset="0"/>
              <a:cs typeface="Microsoft Sans Serif" pitchFamily="34" charset="0"/>
            </a:endParaRPr>
          </a:p>
        </p:txBody>
      </p:sp>
      <p:sp>
        <p:nvSpPr>
          <p:cNvPr id="71" name="Rectangle 70"/>
          <p:cNvSpPr/>
          <p:nvPr/>
        </p:nvSpPr>
        <p:spPr>
          <a:xfrm>
            <a:off x="6484938" y="1593850"/>
            <a:ext cx="2593975" cy="449263"/>
          </a:xfrm>
          <a:prstGeom prst="rect">
            <a:avLst/>
          </a:prstGeom>
          <a:solidFill>
            <a:schemeClr val="bg1">
              <a:lumMod val="95000"/>
            </a:schemeClr>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500" b="1" dirty="0">
                <a:solidFill>
                  <a:schemeClr val="bg1">
                    <a:lumMod val="75000"/>
                  </a:schemeClr>
                </a:solidFill>
                <a:latin typeface="Microsoft Sans Serif" pitchFamily="34" charset="0"/>
                <a:cs typeface="Microsoft Sans Serif" pitchFamily="34" charset="0"/>
              </a:rPr>
              <a:t>مرحلة التهيئة وانطلاق ال</a:t>
            </a:r>
            <a:r>
              <a:rPr lang="ar-MA" sz="1500" b="1" dirty="0">
                <a:solidFill>
                  <a:schemeClr val="bg1">
                    <a:lumMod val="75000"/>
                  </a:schemeClr>
                </a:solidFill>
                <a:latin typeface="Microsoft Sans Serif" pitchFamily="34" charset="0"/>
                <a:cs typeface="Microsoft Sans Serif" pitchFamily="34" charset="0"/>
              </a:rPr>
              <a:t>نفقات</a:t>
            </a:r>
            <a:endParaRPr lang="fr-FR" sz="1500" b="1" dirty="0">
              <a:solidFill>
                <a:schemeClr val="bg1">
                  <a:lumMod val="75000"/>
                </a:schemeClr>
              </a:solidFill>
              <a:latin typeface="Microsoft Sans Serif" pitchFamily="34" charset="0"/>
              <a:cs typeface="Microsoft Sans Serif" pitchFamily="34" charset="0"/>
            </a:endParaRPr>
          </a:p>
        </p:txBody>
      </p:sp>
      <p:sp>
        <p:nvSpPr>
          <p:cNvPr id="72" name="Rectangle 71"/>
          <p:cNvSpPr/>
          <p:nvPr/>
        </p:nvSpPr>
        <p:spPr>
          <a:xfrm>
            <a:off x="3308350" y="1593850"/>
            <a:ext cx="2592388" cy="449263"/>
          </a:xfrm>
          <a:prstGeom prst="rect">
            <a:avLst/>
          </a:prstGeom>
          <a:solidFill>
            <a:schemeClr val="bg1">
              <a:lumMod val="95000"/>
            </a:schemeClr>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500" b="1" dirty="0">
                <a:solidFill>
                  <a:schemeClr val="bg1">
                    <a:lumMod val="75000"/>
                  </a:schemeClr>
                </a:solidFill>
                <a:latin typeface="Microsoft Sans Serif" pitchFamily="34" charset="0"/>
                <a:cs typeface="Microsoft Sans Serif" pitchFamily="34" charset="0"/>
              </a:rPr>
              <a:t>مرحلة التتبع والتنفيذ ومراقبة ال</a:t>
            </a:r>
            <a:r>
              <a:rPr lang="ar-MA" sz="1500" b="1" dirty="0">
                <a:solidFill>
                  <a:schemeClr val="bg1">
                    <a:lumMod val="75000"/>
                  </a:schemeClr>
                </a:solidFill>
                <a:latin typeface="Microsoft Sans Serif" pitchFamily="34" charset="0"/>
                <a:cs typeface="Microsoft Sans Serif" pitchFamily="34" charset="0"/>
              </a:rPr>
              <a:t>نفقات</a:t>
            </a:r>
            <a:endParaRPr lang="fr-FR" sz="1500" b="1" dirty="0">
              <a:solidFill>
                <a:schemeClr val="bg1">
                  <a:lumMod val="75000"/>
                </a:schemeClr>
              </a:solidFill>
              <a:latin typeface="Microsoft Sans Serif" pitchFamily="34" charset="0"/>
              <a:cs typeface="Microsoft Sans Serif" pitchFamily="34" charset="0"/>
            </a:endParaRPr>
          </a:p>
        </p:txBody>
      </p:sp>
      <p:sp>
        <p:nvSpPr>
          <p:cNvPr id="19" name="Rectangle 18"/>
          <p:cNvSpPr/>
          <p:nvPr/>
        </p:nvSpPr>
        <p:spPr>
          <a:xfrm>
            <a:off x="6161088" y="2355850"/>
            <a:ext cx="2917825" cy="4156075"/>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b"/>
          <a:lstStyle/>
          <a:p>
            <a:pPr marL="246911" indent="-166077" algn="r" rtl="1" fontAlgn="auto">
              <a:lnSpc>
                <a:spcPct val="150000"/>
              </a:lnSpc>
              <a:spcBef>
                <a:spcPts val="1111"/>
              </a:spcBef>
              <a:spcAft>
                <a:spcPts val="0"/>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إعداد </a:t>
            </a:r>
            <a:r>
              <a:rPr lang="ar-MA" sz="1100" b="1" dirty="0">
                <a:solidFill>
                  <a:schemeClr val="tx1"/>
                </a:solidFill>
                <a:latin typeface="Microsoft Sans Serif" pitchFamily="34" charset="0"/>
                <a:cs typeface="Microsoft Sans Serif" pitchFamily="34" charset="0"/>
              </a:rPr>
              <a:t>محضر الاستلام المؤقت والأخير </a:t>
            </a:r>
            <a:r>
              <a:rPr lang="ar-MA" sz="1100" dirty="0">
                <a:solidFill>
                  <a:schemeClr val="tx1"/>
                </a:solidFill>
                <a:latin typeface="Microsoft Sans Serif" pitchFamily="34" charset="0"/>
                <a:cs typeface="Microsoft Sans Serif" pitchFamily="34" charset="0"/>
              </a:rPr>
              <a:t>(إذا كانت الضمانة مفروضة فهو بداية سريان أجل الضمانة)</a:t>
            </a:r>
          </a:p>
          <a:p>
            <a:pPr marL="246911" indent="-166077" algn="r" rtl="1" fontAlgn="auto">
              <a:lnSpc>
                <a:spcPct val="150000"/>
              </a:lnSpc>
              <a:spcBef>
                <a:spcPts val="1111"/>
              </a:spcBef>
              <a:spcAft>
                <a:spcPts val="0"/>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 إعداد محضر الاستلام النهائي عند </a:t>
            </a:r>
            <a:r>
              <a:rPr lang="ar-MA" sz="1100" b="1" dirty="0">
                <a:solidFill>
                  <a:schemeClr val="tx1"/>
                </a:solidFill>
                <a:latin typeface="Microsoft Sans Serif" pitchFamily="34" charset="0"/>
                <a:cs typeface="Microsoft Sans Serif" pitchFamily="34" charset="0"/>
              </a:rPr>
              <a:t>انتهاء أجل الضمانة </a:t>
            </a:r>
            <a:r>
              <a:rPr lang="ar-MA" sz="1100" dirty="0">
                <a:solidFill>
                  <a:schemeClr val="tx1"/>
                </a:solidFill>
                <a:latin typeface="Microsoft Sans Serif" pitchFamily="34" charset="0"/>
                <a:cs typeface="Microsoft Sans Serif" pitchFamily="34" charset="0"/>
              </a:rPr>
              <a:t>(في الملحق </a:t>
            </a:r>
            <a:r>
              <a:rPr lang="ar-MA" sz="1100" dirty="0">
                <a:solidFill>
                  <a:schemeClr val="tx2">
                    <a:lumMod val="75000"/>
                  </a:schemeClr>
                </a:solidFill>
                <a:latin typeface="Microsoft Sans Serif" pitchFamily="34" charset="0"/>
                <a:cs typeface="Microsoft Sans Serif" pitchFamily="34" charset="0"/>
                <a:hlinkClick r:id="rId3" action="ppaction://hlinkfile"/>
              </a:rPr>
              <a:t>نموذج محضر الاستلام النهائي</a:t>
            </a:r>
            <a:r>
              <a:rPr lang="ar-MA" sz="1100" dirty="0">
                <a:solidFill>
                  <a:schemeClr val="tx2">
                    <a:lumMod val="75000"/>
                  </a:schemeClr>
                </a:solidFill>
                <a:latin typeface="Microsoft Sans Serif" pitchFamily="34" charset="0"/>
                <a:cs typeface="Microsoft Sans Serif" pitchFamily="34" charset="0"/>
              </a:rPr>
              <a:t>)</a:t>
            </a:r>
            <a:endParaRPr lang="ar-MA" sz="1100" dirty="0">
              <a:solidFill>
                <a:schemeClr val="tx1"/>
              </a:solidFill>
              <a:latin typeface="Microsoft Sans Serif" pitchFamily="34" charset="0"/>
              <a:cs typeface="Microsoft Sans Serif" pitchFamily="34" charset="0"/>
            </a:endParaRPr>
          </a:p>
          <a:p>
            <a:pPr marL="246911" indent="-166077" algn="r" rtl="1" fontAlgn="auto">
              <a:lnSpc>
                <a:spcPct val="150000"/>
              </a:lnSpc>
              <a:spcBef>
                <a:spcPts val="1111"/>
              </a:spcBef>
              <a:spcAft>
                <a:spcPts val="0"/>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 المصادقة على تقرير انتهاء الصفقة</a:t>
            </a:r>
            <a:endParaRPr lang="fr-FR" sz="1100" dirty="0">
              <a:solidFill>
                <a:schemeClr val="tx1"/>
              </a:solidFill>
              <a:latin typeface="Microsoft Sans Serif" pitchFamily="34" charset="0"/>
              <a:cs typeface="Microsoft Sans Serif" pitchFamily="34" charset="0"/>
            </a:endParaRPr>
          </a:p>
          <a:p>
            <a:pPr marL="246911" indent="-166077" algn="r" rtl="1" fontAlgn="auto">
              <a:lnSpc>
                <a:spcPct val="150000"/>
              </a:lnSpc>
              <a:spcBef>
                <a:spcPts val="1111"/>
              </a:spcBef>
              <a:spcAft>
                <a:spcPts val="0"/>
              </a:spcAft>
              <a:buFont typeface="Wingdings" pitchFamily="2" charset="2"/>
              <a:buChar char="q"/>
              <a:defRPr/>
            </a:pPr>
            <a:endParaRPr lang="fr-FR" sz="1100" dirty="0">
              <a:solidFill>
                <a:schemeClr val="tx1"/>
              </a:solidFill>
              <a:latin typeface="Microsoft Sans Serif" pitchFamily="34" charset="0"/>
              <a:cs typeface="Microsoft Sans Serif" pitchFamily="34" charset="0"/>
            </a:endParaRPr>
          </a:p>
          <a:p>
            <a:pPr marL="80833" algn="r" rtl="1" fontAlgn="auto">
              <a:lnSpc>
                <a:spcPct val="150000"/>
              </a:lnSpc>
              <a:spcBef>
                <a:spcPts val="1111"/>
              </a:spcBef>
              <a:spcAft>
                <a:spcPts val="0"/>
              </a:spcAft>
              <a:defRPr/>
            </a:pPr>
            <a:endParaRPr lang="fr-FR" sz="1100" dirty="0">
              <a:solidFill>
                <a:schemeClr val="tx1"/>
              </a:solidFill>
              <a:latin typeface="Microsoft Sans Serif" pitchFamily="34" charset="0"/>
              <a:cs typeface="Microsoft Sans Serif" pitchFamily="34" charset="0"/>
            </a:endParaRPr>
          </a:p>
          <a:p>
            <a:pPr marL="246911" indent="-166077" algn="r" rtl="1" fontAlgn="auto">
              <a:lnSpc>
                <a:spcPct val="150000"/>
              </a:lnSpc>
              <a:spcBef>
                <a:spcPts val="1111"/>
              </a:spcBef>
              <a:spcAft>
                <a:spcPts val="0"/>
              </a:spcAft>
              <a:buFont typeface="Wingdings" pitchFamily="2" charset="2"/>
              <a:buChar char="q"/>
              <a:defRPr/>
            </a:pPr>
            <a:endParaRPr lang="ar-MA" sz="1100" dirty="0">
              <a:solidFill>
                <a:schemeClr val="tx1"/>
              </a:solidFill>
              <a:latin typeface="Microsoft Sans Serif" pitchFamily="34" charset="0"/>
              <a:cs typeface="Microsoft Sans Serif" pitchFamily="34" charset="0"/>
            </a:endParaRPr>
          </a:p>
        </p:txBody>
      </p:sp>
      <p:sp>
        <p:nvSpPr>
          <p:cNvPr id="20" name="Rectangle 19"/>
          <p:cNvSpPr/>
          <p:nvPr/>
        </p:nvSpPr>
        <p:spPr>
          <a:xfrm>
            <a:off x="65088" y="2355850"/>
            <a:ext cx="5349875" cy="4156075"/>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marL="246911" indent="-166077" algn="r" rtl="1" fontAlgn="auto">
              <a:lnSpc>
                <a:spcPct val="150000"/>
              </a:lnSpc>
              <a:spcBef>
                <a:spcPts val="1111"/>
              </a:spcBef>
              <a:spcAft>
                <a:spcPts val="0"/>
              </a:spcAft>
              <a:buClr>
                <a:srgbClr val="004E76"/>
              </a:buClr>
              <a:buFont typeface="Wingdings" pitchFamily="2" charset="2"/>
              <a:buChar char="q"/>
              <a:defRPr/>
            </a:pPr>
            <a:r>
              <a:rPr lang="ar-SA" sz="1100" dirty="0">
                <a:solidFill>
                  <a:schemeClr val="tx1"/>
                </a:solidFill>
                <a:latin typeface="Microsoft Sans Serif" pitchFamily="34" charset="0"/>
                <a:cs typeface="Microsoft Sans Serif" pitchFamily="34" charset="0"/>
              </a:rPr>
              <a:t>عند تسلم محضر </a:t>
            </a:r>
            <a:r>
              <a:rPr lang="ar-MA" sz="1100" dirty="0">
                <a:solidFill>
                  <a:schemeClr val="tx1"/>
                </a:solidFill>
                <a:latin typeface="Microsoft Sans Serif" pitchFamily="34" charset="0"/>
                <a:cs typeface="Microsoft Sans Serif" pitchFamily="34" charset="0"/>
              </a:rPr>
              <a:t>الاستلام </a:t>
            </a:r>
            <a:r>
              <a:rPr lang="ar-SA" sz="1100" dirty="0">
                <a:solidFill>
                  <a:schemeClr val="tx1"/>
                </a:solidFill>
                <a:latin typeface="Microsoft Sans Serif" pitchFamily="34" charset="0"/>
                <a:cs typeface="Microsoft Sans Serif" pitchFamily="34" charset="0"/>
              </a:rPr>
              <a:t>المؤقت والأخير</a:t>
            </a:r>
            <a:r>
              <a:rPr lang="ar-MA" sz="1100" dirty="0">
                <a:solidFill>
                  <a:schemeClr val="tx1"/>
                </a:solidFill>
                <a:latin typeface="Microsoft Sans Serif" pitchFamily="34" charset="0"/>
                <a:cs typeface="Microsoft Sans Serif" pitchFamily="34" charset="0"/>
              </a:rPr>
              <a:t>،</a:t>
            </a:r>
            <a:r>
              <a:rPr lang="ar-SA" sz="1100" dirty="0">
                <a:solidFill>
                  <a:schemeClr val="tx1"/>
                </a:solidFill>
                <a:latin typeface="Microsoft Sans Serif" pitchFamily="34" charset="0"/>
                <a:cs typeface="Microsoft Sans Serif" pitchFamily="34" charset="0"/>
              </a:rPr>
              <a:t> </a:t>
            </a:r>
            <a:r>
              <a:rPr lang="ar-MA" sz="1100" dirty="0">
                <a:solidFill>
                  <a:schemeClr val="tx1"/>
                </a:solidFill>
                <a:latin typeface="Microsoft Sans Serif" pitchFamily="34" charset="0"/>
                <a:cs typeface="Microsoft Sans Serif" pitchFamily="34" charset="0"/>
              </a:rPr>
              <a:t>ي</a:t>
            </a:r>
            <a:r>
              <a:rPr lang="ar-SA" sz="1100" dirty="0">
                <a:solidFill>
                  <a:schemeClr val="tx1"/>
                </a:solidFill>
                <a:latin typeface="Microsoft Sans Serif" pitchFamily="34" charset="0"/>
                <a:cs typeface="Microsoft Sans Serif" pitchFamily="34" charset="0"/>
              </a:rPr>
              <a:t>جب مراعا</a:t>
            </a:r>
            <a:r>
              <a:rPr lang="ar-MA" sz="1100" dirty="0">
                <a:solidFill>
                  <a:schemeClr val="tx1"/>
                </a:solidFill>
                <a:latin typeface="Microsoft Sans Serif" pitchFamily="34" charset="0"/>
                <a:cs typeface="Microsoft Sans Serif" pitchFamily="34" charset="0"/>
              </a:rPr>
              <a:t>ة</a:t>
            </a:r>
            <a:r>
              <a:rPr lang="ar-SA" sz="1100" dirty="0">
                <a:solidFill>
                  <a:schemeClr val="tx1"/>
                </a:solidFill>
                <a:latin typeface="Microsoft Sans Serif" pitchFamily="34" charset="0"/>
                <a:cs typeface="Microsoft Sans Serif" pitchFamily="34" charset="0"/>
              </a:rPr>
              <a:t> نفس المسطرة المتبعة في </a:t>
            </a:r>
            <a:r>
              <a:rPr lang="ar-MA" sz="1100" dirty="0">
                <a:solidFill>
                  <a:schemeClr val="tx1"/>
                </a:solidFill>
                <a:latin typeface="Microsoft Sans Serif" pitchFamily="34" charset="0"/>
                <a:cs typeface="Microsoft Sans Serif" pitchFamily="34" charset="0"/>
              </a:rPr>
              <a:t>محاضر الاستلام المؤقت السابقة</a:t>
            </a:r>
            <a:endParaRPr lang="ar-SA" sz="1100" dirty="0">
              <a:solidFill>
                <a:schemeClr val="tx1"/>
              </a:solidFill>
              <a:latin typeface="Microsoft Sans Serif" pitchFamily="34" charset="0"/>
              <a:cs typeface="Microsoft Sans Serif" pitchFamily="34" charset="0"/>
            </a:endParaRPr>
          </a:p>
          <a:p>
            <a:pPr marL="246911" indent="-166077" algn="r" rtl="1" fontAlgn="auto">
              <a:lnSpc>
                <a:spcPct val="150000"/>
              </a:lnSpc>
              <a:spcBef>
                <a:spcPts val="1111"/>
              </a:spcBef>
              <a:spcAft>
                <a:spcPts val="0"/>
              </a:spcAft>
              <a:buClr>
                <a:srgbClr val="004E76"/>
              </a:buClr>
              <a:buFont typeface="Wingdings" pitchFamily="2" charset="2"/>
              <a:buChar char="q"/>
              <a:defRPr/>
            </a:pPr>
            <a:r>
              <a:rPr lang="ar-SA" sz="1100" dirty="0">
                <a:solidFill>
                  <a:schemeClr val="tx1"/>
                </a:solidFill>
                <a:latin typeface="Microsoft Sans Serif" pitchFamily="34" charset="0"/>
                <a:cs typeface="Microsoft Sans Serif" pitchFamily="34" charset="0"/>
              </a:rPr>
              <a:t>عند تسلم محضر</a:t>
            </a:r>
            <a:r>
              <a:rPr lang="ar-MA" sz="1100" dirty="0">
                <a:solidFill>
                  <a:schemeClr val="tx1"/>
                </a:solidFill>
                <a:latin typeface="Microsoft Sans Serif" pitchFamily="34" charset="0"/>
                <a:cs typeface="Microsoft Sans Serif" pitchFamily="34" charset="0"/>
              </a:rPr>
              <a:t> </a:t>
            </a:r>
            <a:r>
              <a:rPr lang="ar-MA" sz="1100" b="1" dirty="0">
                <a:solidFill>
                  <a:schemeClr val="tx1"/>
                </a:solidFill>
                <a:latin typeface="Microsoft Sans Serif" pitchFamily="34" charset="0"/>
                <a:cs typeface="Microsoft Sans Serif" pitchFamily="34" charset="0"/>
              </a:rPr>
              <a:t>الاستلام</a:t>
            </a:r>
            <a:r>
              <a:rPr lang="ar-SA" sz="1100" b="1" dirty="0">
                <a:solidFill>
                  <a:schemeClr val="tx1"/>
                </a:solidFill>
                <a:latin typeface="Microsoft Sans Serif" pitchFamily="34" charset="0"/>
                <a:cs typeface="Microsoft Sans Serif" pitchFamily="34" charset="0"/>
              </a:rPr>
              <a:t> النهائي</a:t>
            </a:r>
            <a:r>
              <a:rPr lang="ar-SA" sz="1100" dirty="0">
                <a:solidFill>
                  <a:schemeClr val="tx1"/>
                </a:solidFill>
                <a:latin typeface="Microsoft Sans Serif" pitchFamily="34" charset="0"/>
                <a:cs typeface="Microsoft Sans Serif" pitchFamily="34" charset="0"/>
              </a:rPr>
              <a:t>، يجب </a:t>
            </a:r>
            <a:r>
              <a:rPr lang="ar-MA" sz="1100" dirty="0">
                <a:solidFill>
                  <a:schemeClr val="tx1"/>
                </a:solidFill>
                <a:latin typeface="Microsoft Sans Serif" pitchFamily="34" charset="0"/>
                <a:cs typeface="Microsoft Sans Serif" pitchFamily="34" charset="0"/>
              </a:rPr>
              <a:t>التصفية والأمر بأداء الاقتطاع الضامن أو منح رفع اليد عن الكفالة التضامنية المقدمة</a:t>
            </a:r>
            <a:endParaRPr lang="ar-SA" sz="1100" dirty="0">
              <a:solidFill>
                <a:schemeClr val="tx1"/>
              </a:solidFill>
              <a:latin typeface="Microsoft Sans Serif" pitchFamily="34" charset="0"/>
              <a:cs typeface="Microsoft Sans Serif" pitchFamily="34" charset="0"/>
            </a:endParaRPr>
          </a:p>
          <a:p>
            <a:pPr marL="246911" indent="-166077" algn="r" rtl="1" fontAlgn="auto">
              <a:lnSpc>
                <a:spcPct val="150000"/>
              </a:lnSpc>
              <a:spcBef>
                <a:spcPts val="1111"/>
              </a:spcBef>
              <a:spcAft>
                <a:spcPts val="0"/>
              </a:spcAft>
              <a:buClr>
                <a:srgbClr val="004E76"/>
              </a:buClr>
              <a:buFont typeface="Wingdings" pitchFamily="2" charset="2"/>
              <a:buChar char="q"/>
              <a:defRPr/>
            </a:pPr>
            <a:r>
              <a:rPr lang="ar-SA" sz="1100" dirty="0">
                <a:solidFill>
                  <a:schemeClr val="tx1"/>
                </a:solidFill>
                <a:latin typeface="Microsoft Sans Serif" pitchFamily="34" charset="0"/>
                <a:cs typeface="Microsoft Sans Serif" pitchFamily="34" charset="0"/>
              </a:rPr>
              <a:t>إتمام </a:t>
            </a:r>
            <a:r>
              <a:rPr lang="ar-SA" sz="1100" b="1" dirty="0">
                <a:solidFill>
                  <a:schemeClr val="tx1"/>
                </a:solidFill>
                <a:latin typeface="Microsoft Sans Serif" pitchFamily="34" charset="0"/>
                <a:cs typeface="Microsoft Sans Serif" pitchFamily="34" charset="0"/>
              </a:rPr>
              <a:t>تقرير </a:t>
            </a:r>
            <a:r>
              <a:rPr lang="ar-MA" sz="1100" b="1" dirty="0">
                <a:solidFill>
                  <a:schemeClr val="tx1"/>
                </a:solidFill>
                <a:latin typeface="Microsoft Sans Serif" pitchFamily="34" charset="0"/>
                <a:cs typeface="Microsoft Sans Serif" pitchFamily="34" charset="0"/>
              </a:rPr>
              <a:t>انتهاء ا</a:t>
            </a:r>
            <a:r>
              <a:rPr lang="ar-SA" sz="1100" b="1" dirty="0">
                <a:solidFill>
                  <a:schemeClr val="tx1"/>
                </a:solidFill>
                <a:latin typeface="Microsoft Sans Serif" pitchFamily="34" charset="0"/>
                <a:cs typeface="Microsoft Sans Serif" pitchFamily="34" charset="0"/>
              </a:rPr>
              <a:t>لصفقة </a:t>
            </a:r>
            <a:r>
              <a:rPr lang="ar-SA" sz="1100" dirty="0">
                <a:solidFill>
                  <a:schemeClr val="tx1"/>
                </a:solidFill>
                <a:latin typeface="Microsoft Sans Serif" pitchFamily="34" charset="0"/>
                <a:cs typeface="Microsoft Sans Serif" pitchFamily="34" charset="0"/>
              </a:rPr>
              <a:t>بال</a:t>
            </a:r>
            <a:r>
              <a:rPr lang="ar-MA" sz="1100" dirty="0">
                <a:solidFill>
                  <a:schemeClr val="tx1"/>
                </a:solidFill>
                <a:latin typeface="Microsoft Sans Serif" pitchFamily="34" charset="0"/>
                <a:cs typeface="Microsoft Sans Serif" pitchFamily="34" charset="0"/>
              </a:rPr>
              <a:t>وثائق التعاقدية </a:t>
            </a:r>
            <a:r>
              <a:rPr lang="ar-SA" sz="1100" dirty="0">
                <a:solidFill>
                  <a:schemeClr val="tx1"/>
                </a:solidFill>
                <a:latin typeface="Microsoft Sans Serif" pitchFamily="34" charset="0"/>
                <a:cs typeface="Microsoft Sans Serif" pitchFamily="34" charset="0"/>
              </a:rPr>
              <a:t>المتعلقة بأي تعديل على شروط الصفقة (العقود الملحقة،زيادة </a:t>
            </a:r>
            <a:r>
              <a:rPr lang="ar-MA" sz="1100" dirty="0">
                <a:solidFill>
                  <a:schemeClr val="tx1"/>
                </a:solidFill>
                <a:latin typeface="Microsoft Sans Serif" pitchFamily="34" charset="0"/>
                <a:cs typeface="Microsoft Sans Serif" pitchFamily="34" charset="0"/>
              </a:rPr>
              <a:t>أ</a:t>
            </a:r>
            <a:r>
              <a:rPr lang="ar-SA" sz="1100" dirty="0">
                <a:solidFill>
                  <a:schemeClr val="tx1"/>
                </a:solidFill>
                <a:latin typeface="Microsoft Sans Serif" pitchFamily="34" charset="0"/>
                <a:cs typeface="Microsoft Sans Serif" pitchFamily="34" charset="0"/>
              </a:rPr>
              <a:t>و نقصان في حجم الأشغال</a:t>
            </a:r>
            <a:r>
              <a:rPr lang="ar-MA" sz="1100" dirty="0">
                <a:solidFill>
                  <a:schemeClr val="tx1"/>
                </a:solidFill>
                <a:latin typeface="Microsoft Sans Serif" pitchFamily="34" charset="0"/>
                <a:cs typeface="Microsoft Sans Serif" pitchFamily="34" charset="0"/>
              </a:rPr>
              <a:t>، </a:t>
            </a:r>
            <a:r>
              <a:rPr lang="ar-SA" sz="1100" dirty="0">
                <a:solidFill>
                  <a:schemeClr val="tx1"/>
                </a:solidFill>
                <a:latin typeface="Microsoft Sans Serif" pitchFamily="34" charset="0"/>
                <a:cs typeface="Microsoft Sans Serif" pitchFamily="34" charset="0"/>
              </a:rPr>
              <a:t>مراجعة </a:t>
            </a:r>
            <a:r>
              <a:rPr lang="ar-MA" sz="1100" dirty="0">
                <a:solidFill>
                  <a:schemeClr val="tx1"/>
                </a:solidFill>
                <a:latin typeface="Microsoft Sans Serif" pitchFamily="34" charset="0"/>
                <a:cs typeface="Microsoft Sans Serif" pitchFamily="34" charset="0"/>
              </a:rPr>
              <a:t>الأثمان</a:t>
            </a:r>
            <a:r>
              <a:rPr lang="ar-SA" sz="1100" dirty="0">
                <a:solidFill>
                  <a:schemeClr val="tx1"/>
                </a:solidFill>
                <a:latin typeface="Microsoft Sans Serif" pitchFamily="34" charset="0"/>
                <a:cs typeface="Microsoft Sans Serif" pitchFamily="34" charset="0"/>
              </a:rPr>
              <a:t>....) أو المرتبطة بالإنجاز المالي للصفقة</a:t>
            </a:r>
            <a:r>
              <a:rPr lang="ar-MA" sz="1100" dirty="0">
                <a:solidFill>
                  <a:schemeClr val="tx1"/>
                </a:solidFill>
                <a:latin typeface="Microsoft Sans Serif" pitchFamily="34" charset="0"/>
                <a:cs typeface="Microsoft Sans Serif" pitchFamily="34" charset="0"/>
              </a:rPr>
              <a:t> (الإجمالي الملتزم به، الأداءات...)</a:t>
            </a:r>
            <a:endParaRPr lang="ar-SA" sz="1100" dirty="0">
              <a:solidFill>
                <a:schemeClr val="tx1"/>
              </a:solidFill>
              <a:latin typeface="Microsoft Sans Serif" pitchFamily="34" charset="0"/>
              <a:cs typeface="Microsoft Sans Serif" pitchFamily="34" charset="0"/>
            </a:endParaRPr>
          </a:p>
          <a:p>
            <a:pPr marL="246911" indent="-166077" algn="r" rtl="1" fontAlgn="auto">
              <a:lnSpc>
                <a:spcPct val="150000"/>
              </a:lnSpc>
              <a:spcBef>
                <a:spcPts val="1111"/>
              </a:spcBef>
              <a:spcAft>
                <a:spcPts val="0"/>
              </a:spcAft>
              <a:buClr>
                <a:srgbClr val="004E76"/>
              </a:buClr>
              <a:buFont typeface="Wingdings" pitchFamily="2" charset="2"/>
              <a:buChar char="q"/>
              <a:defRPr/>
            </a:pPr>
            <a:r>
              <a:rPr lang="ar-SA" sz="1100" dirty="0">
                <a:solidFill>
                  <a:schemeClr val="tx1"/>
                </a:solidFill>
                <a:latin typeface="Microsoft Sans Serif" pitchFamily="34" charset="0"/>
                <a:cs typeface="Microsoft Sans Serif" pitchFamily="34" charset="0"/>
              </a:rPr>
              <a:t>إرسال نسخة من تقرير </a:t>
            </a:r>
            <a:r>
              <a:rPr lang="ar-MA" sz="1100" dirty="0">
                <a:solidFill>
                  <a:schemeClr val="tx1"/>
                </a:solidFill>
                <a:latin typeface="Microsoft Sans Serif" pitchFamily="34" charset="0"/>
                <a:cs typeface="Microsoft Sans Serif" pitchFamily="34" charset="0"/>
              </a:rPr>
              <a:t>انتهاء ا</a:t>
            </a:r>
            <a:r>
              <a:rPr lang="ar-SA" sz="1100" dirty="0">
                <a:solidFill>
                  <a:schemeClr val="tx1"/>
                </a:solidFill>
                <a:latin typeface="Microsoft Sans Serif" pitchFamily="34" charset="0"/>
                <a:cs typeface="Microsoft Sans Serif" pitchFamily="34" charset="0"/>
              </a:rPr>
              <a:t>لصفقة إلى أقسام العمل الاجتماعي</a:t>
            </a:r>
          </a:p>
          <a:p>
            <a:pPr marL="246911" indent="-166077" algn="r" rtl="1" fontAlgn="auto">
              <a:lnSpc>
                <a:spcPct val="150000"/>
              </a:lnSpc>
              <a:spcBef>
                <a:spcPts val="1111"/>
              </a:spcBef>
              <a:spcAft>
                <a:spcPts val="555"/>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إطلاق </a:t>
            </a:r>
            <a:r>
              <a:rPr lang="ar-MA" sz="1100" b="1" dirty="0">
                <a:solidFill>
                  <a:schemeClr val="tx1"/>
                </a:solidFill>
                <a:latin typeface="Microsoft Sans Serif" pitchFamily="34" charset="0"/>
                <a:cs typeface="Microsoft Sans Serif" pitchFamily="34" charset="0"/>
              </a:rPr>
              <a:t>أعمال الصيانة </a:t>
            </a:r>
            <a:r>
              <a:rPr lang="ar-MA" sz="1100" dirty="0">
                <a:solidFill>
                  <a:schemeClr val="tx1"/>
                </a:solidFill>
                <a:latin typeface="Microsoft Sans Serif" pitchFamily="34" charset="0"/>
                <a:cs typeface="Microsoft Sans Serif" pitchFamily="34" charset="0"/>
              </a:rPr>
              <a:t>عند الاقتضاء</a:t>
            </a:r>
          </a:p>
          <a:p>
            <a:pPr marL="246911" indent="-166077" algn="r" rtl="1" fontAlgn="auto">
              <a:lnSpc>
                <a:spcPct val="150000"/>
              </a:lnSpc>
              <a:spcBef>
                <a:spcPts val="1111"/>
              </a:spcBef>
              <a:spcAft>
                <a:spcPts val="555"/>
              </a:spcAft>
              <a:buClr>
                <a:srgbClr val="004E76"/>
              </a:buClr>
              <a:buFont typeface="Wingdings" pitchFamily="2" charset="2"/>
              <a:buChar char="q"/>
              <a:defRPr/>
            </a:pPr>
            <a:r>
              <a:rPr lang="ar-MA" sz="1100" dirty="0">
                <a:solidFill>
                  <a:schemeClr val="tx1"/>
                </a:solidFill>
                <a:latin typeface="Microsoft Sans Serif" pitchFamily="34" charset="0"/>
                <a:cs typeface="Microsoft Sans Serif" pitchFamily="34" charset="0"/>
              </a:rPr>
              <a:t> </a:t>
            </a:r>
            <a:r>
              <a:rPr lang="ar-SA" sz="1100" dirty="0">
                <a:solidFill>
                  <a:schemeClr val="tx1"/>
                </a:solidFill>
                <a:latin typeface="Microsoft Sans Serif" pitchFamily="34" charset="0"/>
                <a:cs typeface="Microsoft Sans Serif" pitchFamily="34" charset="0"/>
              </a:rPr>
              <a:t>ال</a:t>
            </a:r>
            <a:r>
              <a:rPr lang="ar-MA" sz="1100" dirty="0">
                <a:solidFill>
                  <a:schemeClr val="tx1"/>
                </a:solidFill>
                <a:latin typeface="Microsoft Sans Serif" pitchFamily="34" charset="0"/>
                <a:cs typeface="Microsoft Sans Serif" pitchFamily="34" charset="0"/>
              </a:rPr>
              <a:t>ا</a:t>
            </a:r>
            <a:r>
              <a:rPr lang="ar-SA" sz="1100" dirty="0">
                <a:solidFill>
                  <a:schemeClr val="tx1"/>
                </a:solidFill>
                <a:latin typeface="Microsoft Sans Serif" pitchFamily="34" charset="0"/>
                <a:cs typeface="Microsoft Sans Serif" pitchFamily="34" charset="0"/>
              </a:rPr>
              <a:t>حتفا</a:t>
            </a:r>
            <a:r>
              <a:rPr lang="ar-MA" sz="1100" dirty="0">
                <a:solidFill>
                  <a:schemeClr val="tx1"/>
                </a:solidFill>
                <a:latin typeface="Microsoft Sans Serif" pitchFamily="34" charset="0"/>
                <a:cs typeface="Microsoft Sans Serif" pitchFamily="34" charset="0"/>
              </a:rPr>
              <a:t>ظ</a:t>
            </a:r>
            <a:r>
              <a:rPr lang="ar-SA" sz="1100" dirty="0">
                <a:solidFill>
                  <a:schemeClr val="tx1"/>
                </a:solidFill>
                <a:latin typeface="Microsoft Sans Serif" pitchFamily="34" charset="0"/>
                <a:cs typeface="Microsoft Sans Serif" pitchFamily="34" charset="0"/>
              </a:rPr>
              <a:t> بجميع الوثائق</a:t>
            </a:r>
            <a:r>
              <a:rPr lang="ar-MA" sz="1100" dirty="0">
                <a:solidFill>
                  <a:schemeClr val="tx1"/>
                </a:solidFill>
                <a:latin typeface="Microsoft Sans Serif" pitchFamily="34" charset="0"/>
                <a:cs typeface="Microsoft Sans Serif" pitchFamily="34" charset="0"/>
              </a:rPr>
              <a:t> </a:t>
            </a:r>
            <a:r>
              <a:rPr lang="ar-MA" sz="1100" b="1" dirty="0">
                <a:solidFill>
                  <a:schemeClr val="tx1"/>
                </a:solidFill>
                <a:latin typeface="Microsoft Sans Serif" pitchFamily="34" charset="0"/>
                <a:cs typeface="Microsoft Sans Serif" pitchFamily="34" charset="0"/>
              </a:rPr>
              <a:t>ضمن ملف الصفقة </a:t>
            </a:r>
            <a:r>
              <a:rPr lang="ar-MA" sz="1100" dirty="0">
                <a:solidFill>
                  <a:schemeClr val="tx1"/>
                </a:solidFill>
                <a:latin typeface="Microsoft Sans Serif" pitchFamily="34" charset="0"/>
                <a:cs typeface="Microsoft Sans Serif" pitchFamily="34" charset="0"/>
              </a:rPr>
              <a:t>(الوثائق المثبتة، الكشوفات التفصيلية، الأوامر بالأداء، الفواتير، المحاضر...)</a:t>
            </a:r>
            <a:endParaRPr lang="ar-SA" sz="1100" dirty="0">
              <a:solidFill>
                <a:schemeClr val="tx1"/>
              </a:solidFill>
              <a:latin typeface="Microsoft Sans Serif" pitchFamily="34" charset="0"/>
              <a:cs typeface="Microsoft Sans Serif" pitchFamily="34" charset="0"/>
            </a:endParaRPr>
          </a:p>
        </p:txBody>
      </p:sp>
      <p:sp>
        <p:nvSpPr>
          <p:cNvPr id="22" name="Rectangle 21"/>
          <p:cNvSpPr/>
          <p:nvPr/>
        </p:nvSpPr>
        <p:spPr>
          <a:xfrm>
            <a:off x="7651750" y="2112963"/>
            <a:ext cx="1296988" cy="346075"/>
          </a:xfrm>
          <a:prstGeom prst="rect">
            <a:avLst/>
          </a:prstGeom>
          <a:solidFill>
            <a:schemeClr val="accent3">
              <a:lumMod val="40000"/>
              <a:lumOff val="60000"/>
            </a:schemeClr>
          </a:solidFill>
          <a:ln w="12700">
            <a:solidFill>
              <a:schemeClr val="bg2">
                <a:lumMod val="25000"/>
              </a:schemeClr>
            </a:solidFill>
            <a:miter lim="800000"/>
            <a:headEnd/>
            <a:tailEnd/>
          </a:ln>
          <a:effectLst>
            <a:outerShdw blurRad="50800" dist="38100" dir="2700000" algn="tl" rotWithShape="0">
              <a:prstClr val="black">
                <a:alpha val="40000"/>
              </a:prstClr>
            </a:outerShdw>
          </a:effectLst>
        </p:spPr>
        <p:txBody>
          <a:bodyPr lIns="93502" tIns="46752" rIns="93502" bIns="46752" anchor="ctr"/>
          <a:lstStyle/>
          <a:p>
            <a:pPr algn="ctr">
              <a:spcAft>
                <a:spcPts val="0"/>
              </a:spcAft>
              <a:defRPr/>
            </a:pPr>
            <a:r>
              <a:rPr lang="ar-SA" sz="1500" b="1" dirty="0">
                <a:latin typeface="Microsoft Sans Serif" pitchFamily="34" charset="0"/>
                <a:ea typeface="Arial" pitchFamily="34" charset="0"/>
                <a:cs typeface="Microsoft Sans Serif" pitchFamily="34" charset="0"/>
              </a:rPr>
              <a:t>استلام الأعمال</a:t>
            </a:r>
          </a:p>
        </p:txBody>
      </p:sp>
      <p:sp>
        <p:nvSpPr>
          <p:cNvPr id="23" name="Rectangle 22"/>
          <p:cNvSpPr/>
          <p:nvPr/>
        </p:nvSpPr>
        <p:spPr>
          <a:xfrm>
            <a:off x="3956050" y="2112963"/>
            <a:ext cx="1296988" cy="346075"/>
          </a:xfrm>
          <a:prstGeom prst="rect">
            <a:avLst/>
          </a:prstGeom>
          <a:solidFill>
            <a:schemeClr val="accent3">
              <a:lumMod val="40000"/>
              <a:lumOff val="60000"/>
            </a:schemeClr>
          </a:solidFill>
          <a:ln w="12700">
            <a:solidFill>
              <a:schemeClr val="bg2">
                <a:lumMod val="25000"/>
              </a:schemeClr>
            </a:solidFill>
            <a:miter lim="800000"/>
            <a:headEnd/>
            <a:tailEnd/>
          </a:ln>
          <a:effectLst>
            <a:outerShdw blurRad="50800" dist="38100" dir="2700000" algn="tl" rotWithShape="0">
              <a:prstClr val="black">
                <a:alpha val="40000"/>
              </a:prstClr>
            </a:outerShdw>
          </a:effectLst>
        </p:spPr>
        <p:txBody>
          <a:bodyPr lIns="93502" tIns="46752" rIns="93502" bIns="46752" anchor="ctr"/>
          <a:lstStyle/>
          <a:p>
            <a:pPr algn="ctr">
              <a:spcAft>
                <a:spcPts val="0"/>
              </a:spcAft>
              <a:defRPr/>
            </a:pPr>
            <a:r>
              <a:rPr lang="ar-SA" sz="1500" b="1" dirty="0">
                <a:latin typeface="Microsoft Sans Serif" pitchFamily="34" charset="0"/>
                <a:ea typeface="Arial" pitchFamily="34" charset="0"/>
                <a:cs typeface="Microsoft Sans Serif" pitchFamily="34" charset="0"/>
              </a:rPr>
              <a:t>الأداء</a:t>
            </a:r>
            <a:endParaRPr lang="fr-FR" sz="1500" b="1" dirty="0">
              <a:latin typeface="Microsoft Sans Serif" pitchFamily="34" charset="0"/>
              <a:ea typeface="Arial" pitchFamily="34" charset="0"/>
              <a:cs typeface="Microsoft Sans Serif" pitchFamily="34" charset="0"/>
            </a:endParaRPr>
          </a:p>
        </p:txBody>
      </p:sp>
      <p:cxnSp>
        <p:nvCxnSpPr>
          <p:cNvPr id="21" name="Connecteur en angle 20"/>
          <p:cNvCxnSpPr/>
          <p:nvPr/>
        </p:nvCxnSpPr>
        <p:spPr>
          <a:xfrm flipH="1" flipV="1">
            <a:off x="5357813" y="3143250"/>
            <a:ext cx="828675" cy="2411413"/>
          </a:xfrm>
          <a:prstGeom prst="bentConnector3">
            <a:avLst>
              <a:gd name="adj1" fmla="val 54350"/>
            </a:avLst>
          </a:prstGeom>
          <a:ln w="25400">
            <a:solidFill>
              <a:schemeClr val="bg2">
                <a:lumMod val="25000"/>
              </a:schemeClr>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6" name="Chevron 25"/>
          <p:cNvSpPr/>
          <p:nvPr/>
        </p:nvSpPr>
        <p:spPr>
          <a:xfrm flipH="1">
            <a:off x="6286500"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الاستشارة</a:t>
            </a:r>
            <a:endParaRPr lang="fr-FR" sz="1000" b="1" dirty="0">
              <a:solidFill>
                <a:schemeClr val="bg1">
                  <a:lumMod val="75000"/>
                </a:schemeClr>
              </a:solidFill>
              <a:latin typeface="Microsoft Sans Serif" pitchFamily="34" charset="0"/>
              <a:cs typeface="Microsoft Sans Serif" pitchFamily="34" charset="0"/>
            </a:endParaRPr>
          </a:p>
        </p:txBody>
      </p:sp>
      <p:sp>
        <p:nvSpPr>
          <p:cNvPr id="27" name="Chevron 26"/>
          <p:cNvSpPr/>
          <p:nvPr/>
        </p:nvSpPr>
        <p:spPr>
          <a:xfrm flipH="1">
            <a:off x="3571875"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توقيع الصفقة</a:t>
            </a:r>
            <a:endParaRPr lang="ar-SA" sz="1000" b="1" dirty="0">
              <a:solidFill>
                <a:schemeClr val="bg1">
                  <a:lumMod val="75000"/>
                </a:schemeClr>
              </a:solidFill>
              <a:latin typeface="Microsoft Sans Serif" pitchFamily="34" charset="0"/>
              <a:cs typeface="Microsoft Sans Serif" pitchFamily="34" charset="0"/>
            </a:endParaRPr>
          </a:p>
        </p:txBody>
      </p:sp>
      <p:sp>
        <p:nvSpPr>
          <p:cNvPr id="28" name="Chevron 27"/>
          <p:cNvSpPr/>
          <p:nvPr/>
        </p:nvSpPr>
        <p:spPr>
          <a:xfrm flipH="1">
            <a:off x="2286000"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التنفيذ</a:t>
            </a:r>
            <a:r>
              <a:rPr lang="ar-MA" sz="1000" b="1" dirty="0">
                <a:solidFill>
                  <a:schemeClr val="bg1">
                    <a:lumMod val="75000"/>
                  </a:schemeClr>
                </a:solidFill>
                <a:latin typeface="Microsoft Sans Serif" pitchFamily="34" charset="0"/>
                <a:cs typeface="Microsoft Sans Serif" pitchFamily="34" charset="0"/>
              </a:rPr>
              <a:t> والتتبع</a:t>
            </a:r>
            <a:endParaRPr lang="ar-SA" sz="1000" b="1" dirty="0">
              <a:solidFill>
                <a:schemeClr val="bg1">
                  <a:lumMod val="75000"/>
                </a:schemeClr>
              </a:solidFill>
              <a:latin typeface="Microsoft Sans Serif" pitchFamily="34" charset="0"/>
              <a:cs typeface="Microsoft Sans Serif" pitchFamily="34" charset="0"/>
            </a:endParaRPr>
          </a:p>
        </p:txBody>
      </p:sp>
      <p:sp>
        <p:nvSpPr>
          <p:cNvPr id="29" name="Chevron 28"/>
          <p:cNvSpPr/>
          <p:nvPr/>
        </p:nvSpPr>
        <p:spPr>
          <a:xfrm flipH="1">
            <a:off x="65083" y="69092"/>
            <a:ext cx="2269418" cy="346293"/>
          </a:xfrm>
          <a:prstGeom prst="chevron">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93502" tIns="46752" rIns="93502" bIns="46752" anchor="ctr"/>
          <a:lstStyle/>
          <a:p>
            <a:pPr algn="ctr" fontAlgn="auto">
              <a:spcAft>
                <a:spcPts val="0"/>
              </a:spcAft>
              <a:defRPr/>
            </a:pPr>
            <a:r>
              <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الأداء</a:t>
            </a:r>
            <a:endParaRPr lang="fr-FR"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30" name="Chevron 29"/>
          <p:cNvSpPr/>
          <p:nvPr/>
        </p:nvSpPr>
        <p:spPr>
          <a:xfrm flipH="1">
            <a:off x="4929188"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اختيار نائل الصفقة</a:t>
            </a:r>
            <a:endParaRPr lang="fr-FR" sz="1000" b="1" dirty="0">
              <a:solidFill>
                <a:schemeClr val="bg1">
                  <a:lumMod val="75000"/>
                </a:schemeClr>
              </a:solidFill>
              <a:latin typeface="Microsoft Sans Serif" pitchFamily="34" charset="0"/>
              <a:cs typeface="Microsoft Sans Serif" pitchFamily="34" charset="0"/>
            </a:endParaRPr>
          </a:p>
        </p:txBody>
      </p:sp>
      <p:sp>
        <p:nvSpPr>
          <p:cNvPr id="31" name="Chevron 30"/>
          <p:cNvSpPr/>
          <p:nvPr/>
        </p:nvSpPr>
        <p:spPr>
          <a:xfrm flipH="1">
            <a:off x="7643813" y="69850"/>
            <a:ext cx="1433512"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التعبير عن </a:t>
            </a:r>
            <a:r>
              <a:rPr lang="ar-SA" sz="1000" b="1" dirty="0">
                <a:solidFill>
                  <a:schemeClr val="bg1">
                    <a:lumMod val="75000"/>
                  </a:schemeClr>
                </a:solidFill>
                <a:latin typeface="Microsoft Sans Serif" pitchFamily="34" charset="0"/>
                <a:cs typeface="Microsoft Sans Serif" pitchFamily="34" charset="0"/>
              </a:rPr>
              <a:t>الحاج</a:t>
            </a:r>
            <a:r>
              <a:rPr lang="ar-MA" sz="1000" b="1" dirty="0">
                <a:solidFill>
                  <a:schemeClr val="bg1">
                    <a:lumMod val="75000"/>
                  </a:schemeClr>
                </a:solidFill>
                <a:latin typeface="Microsoft Sans Serif" pitchFamily="34" charset="0"/>
                <a:cs typeface="Microsoft Sans Serif" pitchFamily="34" charset="0"/>
              </a:rPr>
              <a:t>ي</a:t>
            </a:r>
            <a:r>
              <a:rPr lang="ar-SA" sz="1000" b="1" dirty="0">
                <a:solidFill>
                  <a:schemeClr val="bg1">
                    <a:lumMod val="75000"/>
                  </a:schemeClr>
                </a:solidFill>
                <a:latin typeface="Microsoft Sans Serif" pitchFamily="34" charset="0"/>
                <a:cs typeface="Microsoft Sans Serif" pitchFamily="34" charset="0"/>
              </a:rPr>
              <a:t>ات</a:t>
            </a:r>
            <a:endParaRPr lang="fr-FR" sz="1000" b="1" dirty="0">
              <a:solidFill>
                <a:schemeClr val="bg1">
                  <a:lumMod val="75000"/>
                </a:schemeClr>
              </a:solidFill>
              <a:latin typeface="Microsoft Sans Serif" pitchFamily="34" charset="0"/>
              <a:cs typeface="Microsoft Sans Serif" pitchFamily="34" charset="0"/>
            </a:endParaRPr>
          </a:p>
        </p:txBody>
      </p:sp>
      <p:sp>
        <p:nvSpPr>
          <p:cNvPr id="70676" name="Slide Number Placeholder 1"/>
          <p:cNvSpPr>
            <a:spLocks noGrp="1"/>
          </p:cNvSpPr>
          <p:nvPr>
            <p:ph type="sldNum" sz="quarter" idx="10"/>
          </p:nvPr>
        </p:nvSpPr>
        <p:spPr bwMode="auto">
          <a:solidFill>
            <a:srgbClr val="006600"/>
          </a:solidFill>
          <a:ln>
            <a:miter lim="800000"/>
            <a:headEnd/>
            <a:tailEnd/>
          </a:ln>
        </p:spPr>
        <p:txBody>
          <a:bodyPr wrap="square" numCol="1" anchorCtr="0" compatLnSpc="1">
            <a:prstTxWarp prst="textNoShape">
              <a:avLst/>
            </a:prstTxWarp>
          </a:bodyPr>
          <a:lstStyle/>
          <a:p>
            <a:pPr fontAlgn="base">
              <a:spcBef>
                <a:spcPct val="0"/>
              </a:spcBef>
              <a:spcAft>
                <a:spcPct val="0"/>
              </a:spcAft>
              <a:defRPr/>
            </a:pPr>
            <a:fld id="{6DAB01CF-DAD1-4121-8288-873DD39A81CC}" type="slidenum">
              <a:rPr lang="fr-FR" smtClean="0"/>
              <a:pPr fontAlgn="base">
                <a:spcBef>
                  <a:spcPct val="0"/>
                </a:spcBef>
                <a:spcAft>
                  <a:spcPct val="0"/>
                </a:spcAft>
                <a:defRPr/>
              </a:pPr>
              <a:t>24</a:t>
            </a:fld>
            <a:endParaRPr lang="fr-FR"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flipH="1">
            <a:off x="1166813" y="1431925"/>
            <a:ext cx="7489825" cy="693738"/>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algn="just" rtl="1" fontAlgn="auto">
              <a:spcBef>
                <a:spcPts val="1111"/>
              </a:spcBef>
              <a:spcAft>
                <a:spcPts val="0"/>
              </a:spcAft>
              <a:defRPr/>
            </a:pPr>
            <a:r>
              <a:rPr lang="ar-SA" sz="1300" b="1" dirty="0">
                <a:solidFill>
                  <a:schemeClr val="bg2">
                    <a:lumMod val="10000"/>
                  </a:schemeClr>
                </a:solidFill>
                <a:latin typeface="Microsoft Sans Serif" pitchFamily="34" charset="0"/>
                <a:cs typeface="Microsoft Sans Serif" pitchFamily="34" charset="0"/>
              </a:rPr>
              <a:t>يتم تقييم </a:t>
            </a:r>
            <a:r>
              <a:rPr lang="ar-MA" sz="1300" b="1" dirty="0">
                <a:solidFill>
                  <a:schemeClr val="bg2">
                    <a:lumMod val="10000"/>
                  </a:schemeClr>
                </a:solidFill>
                <a:latin typeface="Microsoft Sans Serif" pitchFamily="34" charset="0"/>
                <a:cs typeface="Microsoft Sans Serif" pitchFamily="34" charset="0"/>
              </a:rPr>
              <a:t>ب</a:t>
            </a:r>
            <a:r>
              <a:rPr lang="ar-SA" sz="1300" b="1" dirty="0">
                <a:solidFill>
                  <a:schemeClr val="bg2">
                    <a:lumMod val="10000"/>
                  </a:schemeClr>
                </a:solidFill>
                <a:latin typeface="Microsoft Sans Serif" pitchFamily="34" charset="0"/>
                <a:cs typeface="Microsoft Sans Serif" pitchFamily="34" charset="0"/>
              </a:rPr>
              <a:t>لوغ أهداف المبادرة اعتمادا على </a:t>
            </a:r>
            <a:r>
              <a:rPr lang="ar-MA" sz="1300" b="1" dirty="0">
                <a:solidFill>
                  <a:schemeClr val="bg2">
                    <a:lumMod val="10000"/>
                  </a:schemeClr>
                </a:solidFill>
                <a:latin typeface="Microsoft Sans Serif" pitchFamily="34" charset="0"/>
                <a:cs typeface="Microsoft Sans Serif" pitchFamily="34" charset="0"/>
              </a:rPr>
              <a:t>مجموعة من </a:t>
            </a:r>
            <a:r>
              <a:rPr lang="ar-SA" sz="1300" b="1" dirty="0">
                <a:solidFill>
                  <a:schemeClr val="bg2">
                    <a:lumMod val="10000"/>
                  </a:schemeClr>
                </a:solidFill>
                <a:latin typeface="Microsoft Sans Serif" pitchFamily="34" charset="0"/>
                <a:cs typeface="Microsoft Sans Serif" pitchFamily="34" charset="0"/>
              </a:rPr>
              <a:t>مؤشرات النتائج </a:t>
            </a:r>
            <a:r>
              <a:rPr lang="ar-MA" sz="1300" b="1" dirty="0">
                <a:solidFill>
                  <a:schemeClr val="bg2">
                    <a:lumMod val="10000"/>
                  </a:schemeClr>
                </a:solidFill>
                <a:latin typeface="Microsoft Sans Serif" pitchFamily="34" charset="0"/>
                <a:cs typeface="Microsoft Sans Serif" pitchFamily="34" charset="0"/>
              </a:rPr>
              <a:t>المحددة </a:t>
            </a:r>
            <a:r>
              <a:rPr lang="ar-SA" sz="1300" b="1" dirty="0">
                <a:solidFill>
                  <a:schemeClr val="bg2">
                    <a:lumMod val="10000"/>
                  </a:schemeClr>
                </a:solidFill>
                <a:latin typeface="Microsoft Sans Serif" pitchFamily="34" charset="0"/>
                <a:cs typeface="Microsoft Sans Serif" pitchFamily="34" charset="0"/>
              </a:rPr>
              <a:t>على الصعيد الوطني </a:t>
            </a:r>
            <a:r>
              <a:rPr lang="ar-MA" sz="1300" b="1" dirty="0">
                <a:solidFill>
                  <a:schemeClr val="bg2">
                    <a:lumMod val="10000"/>
                  </a:schemeClr>
                </a:solidFill>
                <a:latin typeface="Microsoft Sans Serif" pitchFamily="34" charset="0"/>
                <a:cs typeface="Microsoft Sans Serif" pitchFamily="34" charset="0"/>
              </a:rPr>
              <a:t>باتفاق </a:t>
            </a:r>
            <a:r>
              <a:rPr lang="ar-SA" sz="1300" b="1" dirty="0">
                <a:solidFill>
                  <a:schemeClr val="bg2">
                    <a:lumMod val="10000"/>
                  </a:schemeClr>
                </a:solidFill>
                <a:latin typeface="Microsoft Sans Serif" pitchFamily="34" charset="0"/>
                <a:cs typeface="Microsoft Sans Serif" pitchFamily="34" charset="0"/>
              </a:rPr>
              <a:t>مع جميع الشركاء</a:t>
            </a:r>
            <a:endParaRPr lang="fr-FR" sz="1300" dirty="0">
              <a:solidFill>
                <a:schemeClr val="bg2">
                  <a:lumMod val="10000"/>
                </a:schemeClr>
              </a:solidFill>
              <a:latin typeface="Microsoft Sans Serif" pitchFamily="34" charset="0"/>
              <a:cs typeface="Microsoft Sans Serif" pitchFamily="34" charset="0"/>
            </a:endParaRPr>
          </a:p>
        </p:txBody>
      </p:sp>
      <p:sp>
        <p:nvSpPr>
          <p:cNvPr id="34" name="Rectangle 33"/>
          <p:cNvSpPr/>
          <p:nvPr/>
        </p:nvSpPr>
        <p:spPr>
          <a:xfrm flipH="1">
            <a:off x="708025" y="3671888"/>
            <a:ext cx="8007350" cy="969962"/>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algn="just" rtl="1" fontAlgn="auto">
              <a:spcBef>
                <a:spcPts val="0"/>
              </a:spcBef>
              <a:spcAft>
                <a:spcPts val="0"/>
              </a:spcAft>
              <a:defRPr/>
            </a:pPr>
            <a:r>
              <a:rPr lang="ar-MA" sz="1300" dirty="0">
                <a:solidFill>
                  <a:schemeClr val="bg2">
                    <a:lumMod val="10000"/>
                  </a:schemeClr>
                </a:solidFill>
                <a:latin typeface="Microsoft Sans Serif" pitchFamily="34" charset="0"/>
                <a:cs typeface="Microsoft Sans Serif" pitchFamily="34" charset="0"/>
              </a:rPr>
              <a:t>بعد ذلك، تقوم </a:t>
            </a:r>
            <a:r>
              <a:rPr lang="ar-MA" sz="1300" b="1" dirty="0">
                <a:solidFill>
                  <a:schemeClr val="bg2">
                    <a:lumMod val="10000"/>
                  </a:schemeClr>
                </a:solidFill>
                <a:latin typeface="Microsoft Sans Serif" pitchFamily="34" charset="0"/>
                <a:cs typeface="Microsoft Sans Serif" pitchFamily="34" charset="0"/>
              </a:rPr>
              <a:t>التنسيقية الوطنية للمبادرة بتجميع</a:t>
            </a:r>
            <a:r>
              <a:rPr lang="ar-MA" sz="1300" dirty="0">
                <a:solidFill>
                  <a:schemeClr val="bg2">
                    <a:lumMod val="10000"/>
                  </a:schemeClr>
                </a:solidFill>
                <a:latin typeface="Microsoft Sans Serif" pitchFamily="34" charset="0"/>
                <a:cs typeface="Microsoft Sans Serif" pitchFamily="34" charset="0"/>
              </a:rPr>
              <a:t> هذه المعطيات حسب الجماعات، والأقاليم، والجهات، ثم تقوم بعد ذلك بتهييئ </a:t>
            </a:r>
            <a:r>
              <a:rPr lang="ar-MA" sz="1300" b="1" dirty="0">
                <a:solidFill>
                  <a:schemeClr val="bg2">
                    <a:lumMod val="10000"/>
                  </a:schemeClr>
                </a:solidFill>
                <a:latin typeface="Microsoft Sans Serif" pitchFamily="34" charset="0"/>
                <a:cs typeface="Microsoft Sans Serif" pitchFamily="34" charset="0"/>
              </a:rPr>
              <a:t>تقارير وطنية</a:t>
            </a:r>
            <a:r>
              <a:rPr lang="ar-MA" sz="1300" dirty="0">
                <a:solidFill>
                  <a:schemeClr val="bg2">
                    <a:lumMod val="10000"/>
                  </a:schemeClr>
                </a:solidFill>
                <a:latin typeface="Microsoft Sans Serif" pitchFamily="34" charset="0"/>
                <a:cs typeface="Microsoft Sans Serif" pitchFamily="34" charset="0"/>
              </a:rPr>
              <a:t>.</a:t>
            </a:r>
          </a:p>
          <a:p>
            <a:pPr algn="just" rtl="1" fontAlgn="auto">
              <a:spcBef>
                <a:spcPts val="0"/>
              </a:spcBef>
              <a:spcAft>
                <a:spcPts val="0"/>
              </a:spcAft>
              <a:defRPr/>
            </a:pPr>
            <a:endParaRPr lang="ar-MA" sz="1300" dirty="0">
              <a:solidFill>
                <a:schemeClr val="bg2">
                  <a:lumMod val="10000"/>
                </a:schemeClr>
              </a:solidFill>
              <a:latin typeface="Microsoft Sans Serif" pitchFamily="34" charset="0"/>
              <a:cs typeface="Microsoft Sans Serif" pitchFamily="34" charset="0"/>
            </a:endParaRPr>
          </a:p>
        </p:txBody>
      </p:sp>
      <p:sp>
        <p:nvSpPr>
          <p:cNvPr id="35" name="Rectangle 34"/>
          <p:cNvSpPr/>
          <p:nvPr/>
        </p:nvSpPr>
        <p:spPr>
          <a:xfrm flipH="1">
            <a:off x="1265238" y="2125662"/>
            <a:ext cx="7391400" cy="158908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algn="r" rtl="1" fontAlgn="auto">
              <a:lnSpc>
                <a:spcPct val="200000"/>
              </a:lnSpc>
              <a:spcBef>
                <a:spcPts val="555"/>
              </a:spcBef>
              <a:spcAft>
                <a:spcPts val="0"/>
              </a:spcAft>
              <a:defRPr/>
            </a:pPr>
            <a:r>
              <a:rPr lang="ar-MA" sz="1300" dirty="0" smtClean="0">
                <a:solidFill>
                  <a:schemeClr val="bg2">
                    <a:lumMod val="10000"/>
                  </a:schemeClr>
                </a:solidFill>
                <a:latin typeface="Microsoft Sans Serif" pitchFamily="34" charset="0"/>
                <a:cs typeface="Microsoft Sans Serif" pitchFamily="34" charset="0"/>
              </a:rPr>
              <a:t>لقياس هذه ال</a:t>
            </a:r>
            <a:r>
              <a:rPr lang="ar-SA" sz="1300" dirty="0" smtClean="0">
                <a:solidFill>
                  <a:schemeClr val="bg2">
                    <a:lumMod val="10000"/>
                  </a:schemeClr>
                </a:solidFill>
                <a:latin typeface="Microsoft Sans Serif" pitchFamily="34" charset="0"/>
                <a:cs typeface="Microsoft Sans Serif" pitchFamily="34" charset="0"/>
              </a:rPr>
              <a:t>مؤشرات </a:t>
            </a:r>
            <a:r>
              <a:rPr lang="ar-MA" sz="1300" dirty="0" smtClean="0">
                <a:solidFill>
                  <a:schemeClr val="bg2">
                    <a:lumMod val="10000"/>
                  </a:schemeClr>
                </a:solidFill>
                <a:latin typeface="Microsoft Sans Serif" pitchFamily="34" charset="0"/>
                <a:cs typeface="Microsoft Sans Serif" pitchFamily="34" charset="0"/>
              </a:rPr>
              <a:t>و لتحقيق الأهداف المتوخاة، </a:t>
            </a:r>
            <a:r>
              <a:rPr lang="ar-MA" sz="1300" dirty="0">
                <a:solidFill>
                  <a:schemeClr val="bg2">
                    <a:lumMod val="10000"/>
                  </a:schemeClr>
                </a:solidFill>
                <a:latin typeface="Microsoft Sans Serif" pitchFamily="34" charset="0"/>
                <a:cs typeface="Microsoft Sans Serif" pitchFamily="34" charset="0"/>
              </a:rPr>
              <a:t>يتم الاعتماد على </a:t>
            </a:r>
            <a:r>
              <a:rPr lang="ar-SA" sz="1300" dirty="0">
                <a:solidFill>
                  <a:schemeClr val="bg2">
                    <a:lumMod val="10000"/>
                  </a:schemeClr>
                </a:solidFill>
                <a:latin typeface="Microsoft Sans Serif" pitchFamily="34" charset="0"/>
                <a:cs typeface="Microsoft Sans Serif" pitchFamily="34" charset="0"/>
              </a:rPr>
              <a:t>:</a:t>
            </a:r>
          </a:p>
          <a:p>
            <a:pPr marL="592293" indent="-264547" algn="just" rtl="1" fontAlgn="auto">
              <a:lnSpc>
                <a:spcPct val="200000"/>
              </a:lnSpc>
              <a:spcBef>
                <a:spcPts val="555"/>
              </a:spcBef>
              <a:spcAft>
                <a:spcPts val="0"/>
              </a:spcAft>
              <a:buClr>
                <a:srgbClr val="006600"/>
              </a:buClr>
              <a:buFont typeface="Wingdings" pitchFamily="2" charset="2"/>
              <a:buChar char="q"/>
              <a:defRPr/>
            </a:pPr>
            <a:r>
              <a:rPr lang="ar-MA" sz="1300" dirty="0">
                <a:solidFill>
                  <a:schemeClr val="bg2">
                    <a:lumMod val="10000"/>
                  </a:schemeClr>
                </a:solidFill>
                <a:latin typeface="Microsoft Sans Serif" pitchFamily="34" charset="0"/>
                <a:cs typeface="Microsoft Sans Serif" pitchFamily="34" charset="0"/>
              </a:rPr>
              <a:t> </a:t>
            </a:r>
            <a:r>
              <a:rPr lang="ar-MA" sz="1300" dirty="0" smtClean="0">
                <a:solidFill>
                  <a:schemeClr val="bg2">
                    <a:lumMod val="10000"/>
                  </a:schemeClr>
                </a:solidFill>
                <a:latin typeface="Microsoft Sans Serif" pitchFamily="34" charset="0"/>
                <a:cs typeface="Microsoft Sans Serif" pitchFamily="34" charset="0"/>
              </a:rPr>
              <a:t>تتبع مستوى </a:t>
            </a:r>
            <a:r>
              <a:rPr lang="ar-MA" sz="1300" dirty="0">
                <a:solidFill>
                  <a:schemeClr val="bg2">
                    <a:lumMod val="10000"/>
                  </a:schemeClr>
                </a:solidFill>
                <a:latin typeface="Microsoft Sans Serif" pitchFamily="34" charset="0"/>
                <a:cs typeface="Microsoft Sans Serif" pitchFamily="34" charset="0"/>
              </a:rPr>
              <a:t>تقدم </a:t>
            </a:r>
            <a:r>
              <a:rPr lang="ar-MA" sz="1300" b="1" dirty="0">
                <a:solidFill>
                  <a:schemeClr val="bg2">
                    <a:lumMod val="10000"/>
                  </a:schemeClr>
                </a:solidFill>
                <a:latin typeface="Microsoft Sans Serif" pitchFamily="34" charset="0"/>
                <a:cs typeface="Microsoft Sans Serif" pitchFamily="34" charset="0"/>
              </a:rPr>
              <a:t>الوضعيات المالية </a:t>
            </a:r>
            <a:r>
              <a:rPr lang="ar-MA" sz="1300" dirty="0">
                <a:solidFill>
                  <a:schemeClr val="bg2">
                    <a:lumMod val="10000"/>
                  </a:schemeClr>
                </a:solidFill>
                <a:latin typeface="Microsoft Sans Serif" pitchFamily="34" charset="0"/>
                <a:cs typeface="Microsoft Sans Serif" pitchFamily="34" charset="0"/>
              </a:rPr>
              <a:t>و </a:t>
            </a:r>
            <a:r>
              <a:rPr lang="ar-MA" sz="1300" b="1" dirty="0">
                <a:solidFill>
                  <a:schemeClr val="bg2">
                    <a:lumMod val="10000"/>
                  </a:schemeClr>
                </a:solidFill>
                <a:latin typeface="Microsoft Sans Serif" pitchFamily="34" charset="0"/>
                <a:cs typeface="Microsoft Sans Serif" pitchFamily="34" charset="0"/>
              </a:rPr>
              <a:t>الحصيلة</a:t>
            </a:r>
            <a:r>
              <a:rPr lang="ar-MA" sz="1300" dirty="0">
                <a:solidFill>
                  <a:schemeClr val="bg2">
                    <a:lumMod val="10000"/>
                  </a:schemeClr>
                </a:solidFill>
                <a:latin typeface="Microsoft Sans Serif" pitchFamily="34" charset="0"/>
                <a:cs typeface="Microsoft Sans Serif" pitchFamily="34" charset="0"/>
              </a:rPr>
              <a:t> المقدمة</a:t>
            </a:r>
            <a:r>
              <a:rPr lang="ar-MA" sz="1300" b="1" dirty="0">
                <a:solidFill>
                  <a:schemeClr val="bg2">
                    <a:lumMod val="10000"/>
                  </a:schemeClr>
                </a:solidFill>
                <a:latin typeface="Microsoft Sans Serif" pitchFamily="34" charset="0"/>
                <a:cs typeface="Microsoft Sans Serif" pitchFamily="34" charset="0"/>
              </a:rPr>
              <a:t> للتنسيقية الوطنية للمبادرة </a:t>
            </a:r>
            <a:r>
              <a:rPr lang="ar-MA" sz="1300" dirty="0">
                <a:solidFill>
                  <a:schemeClr val="bg2">
                    <a:lumMod val="10000"/>
                  </a:schemeClr>
                </a:solidFill>
                <a:latin typeface="Microsoft Sans Serif" pitchFamily="34" charset="0"/>
                <a:cs typeface="Microsoft Sans Serif" pitchFamily="34" charset="0"/>
              </a:rPr>
              <a:t>من طرف حاملي المشاريع وفق اتفاقية الشراكة</a:t>
            </a:r>
          </a:p>
          <a:p>
            <a:pPr marL="599641" indent="-264547" algn="r" rtl="1" fontAlgn="auto">
              <a:spcBef>
                <a:spcPts val="555"/>
              </a:spcBef>
              <a:spcAft>
                <a:spcPts val="0"/>
              </a:spcAft>
              <a:buClr>
                <a:srgbClr val="006600"/>
              </a:buClr>
              <a:buFont typeface="Wingdings" pitchFamily="2" charset="2"/>
              <a:buChar char="q"/>
              <a:defRPr/>
            </a:pPr>
            <a:r>
              <a:rPr lang="ar-MA" sz="1300" b="1" dirty="0" smtClean="0">
                <a:solidFill>
                  <a:schemeClr val="bg2">
                    <a:lumMod val="10000"/>
                  </a:schemeClr>
                </a:solidFill>
                <a:latin typeface="Microsoft Sans Serif" pitchFamily="34" charset="0"/>
                <a:cs typeface="Microsoft Sans Serif" pitchFamily="34" charset="0"/>
              </a:rPr>
              <a:t>المراجعات </a:t>
            </a:r>
            <a:r>
              <a:rPr lang="ar-MA" sz="1300" b="1" dirty="0" smtClean="0">
                <a:solidFill>
                  <a:schemeClr val="bg2">
                    <a:lumMod val="10000"/>
                  </a:schemeClr>
                </a:solidFill>
                <a:latin typeface="Microsoft Sans Serif" pitchFamily="34" charset="0"/>
                <a:cs typeface="Microsoft Sans Serif" pitchFamily="34" charset="0"/>
              </a:rPr>
              <a:t>و</a:t>
            </a:r>
            <a:r>
              <a:rPr lang="ar-MA" sz="1300" b="1" dirty="0" smtClean="0">
                <a:solidFill>
                  <a:schemeClr val="bg2">
                    <a:lumMod val="10000"/>
                  </a:schemeClr>
                </a:solidFill>
                <a:latin typeface="Microsoft Sans Serif" pitchFamily="34" charset="0"/>
                <a:cs typeface="Microsoft Sans Serif" pitchFamily="34" charset="0"/>
              </a:rPr>
              <a:t> </a:t>
            </a:r>
            <a:r>
              <a:rPr lang="ar-MA" sz="1300" b="1" dirty="0">
                <a:solidFill>
                  <a:schemeClr val="bg2">
                    <a:lumMod val="10000"/>
                  </a:schemeClr>
                </a:solidFill>
                <a:latin typeface="Microsoft Sans Serif" pitchFamily="34" charset="0"/>
                <a:cs typeface="Microsoft Sans Serif" pitchFamily="34" charset="0"/>
              </a:rPr>
              <a:t>الدراسات الميدانية</a:t>
            </a:r>
            <a:r>
              <a:rPr lang="ar-MA" sz="1300" dirty="0">
                <a:solidFill>
                  <a:schemeClr val="bg2">
                    <a:lumMod val="10000"/>
                  </a:schemeClr>
                </a:solidFill>
                <a:latin typeface="Microsoft Sans Serif" pitchFamily="34" charset="0"/>
                <a:cs typeface="Microsoft Sans Serif" pitchFamily="34" charset="0"/>
              </a:rPr>
              <a:t> التي تقوم بها هياكل الدعم ومجموعة من</a:t>
            </a:r>
            <a:r>
              <a:rPr lang="ar-MA" sz="1300" b="1" dirty="0">
                <a:solidFill>
                  <a:schemeClr val="bg2">
                    <a:lumMod val="10000"/>
                  </a:schemeClr>
                </a:solidFill>
                <a:latin typeface="Microsoft Sans Serif" pitchFamily="34" charset="0"/>
                <a:cs typeface="Microsoft Sans Serif" pitchFamily="34" charset="0"/>
              </a:rPr>
              <a:t> الخبراء الوطنيين والدوليين</a:t>
            </a:r>
            <a:r>
              <a:rPr lang="ar-MA" sz="1300" dirty="0">
                <a:solidFill>
                  <a:schemeClr val="bg2">
                    <a:lumMod val="10000"/>
                  </a:schemeClr>
                </a:solidFill>
                <a:latin typeface="Microsoft Sans Serif" pitchFamily="34" charset="0"/>
                <a:cs typeface="Microsoft Sans Serif" pitchFamily="34" charset="0"/>
              </a:rPr>
              <a:t>.</a:t>
            </a:r>
          </a:p>
        </p:txBody>
      </p:sp>
      <p:sp>
        <p:nvSpPr>
          <p:cNvPr id="24" name="Chevron 23"/>
          <p:cNvSpPr/>
          <p:nvPr/>
        </p:nvSpPr>
        <p:spPr>
          <a:xfrm flipH="1">
            <a:off x="6186488"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الاستشارة</a:t>
            </a:r>
            <a:endParaRPr lang="fr-FR" sz="1000" b="1" dirty="0">
              <a:solidFill>
                <a:schemeClr val="bg1">
                  <a:lumMod val="75000"/>
                </a:schemeClr>
              </a:solidFill>
              <a:latin typeface="Microsoft Sans Serif" pitchFamily="34" charset="0"/>
              <a:cs typeface="Microsoft Sans Serif" pitchFamily="34" charset="0"/>
            </a:endParaRPr>
          </a:p>
        </p:txBody>
      </p:sp>
      <p:sp>
        <p:nvSpPr>
          <p:cNvPr id="25" name="Chevron 24"/>
          <p:cNvSpPr/>
          <p:nvPr/>
        </p:nvSpPr>
        <p:spPr>
          <a:xfrm flipH="1">
            <a:off x="3125788"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توقيع الصفقة</a:t>
            </a:r>
            <a:endParaRPr lang="ar-SA" sz="1000" b="1" dirty="0">
              <a:solidFill>
                <a:schemeClr val="bg1">
                  <a:lumMod val="75000"/>
                </a:schemeClr>
              </a:solidFill>
              <a:latin typeface="Microsoft Sans Serif" pitchFamily="34" charset="0"/>
              <a:cs typeface="Microsoft Sans Serif" pitchFamily="34" charset="0"/>
            </a:endParaRPr>
          </a:p>
        </p:txBody>
      </p:sp>
      <p:sp>
        <p:nvSpPr>
          <p:cNvPr id="26" name="Chevron 25"/>
          <p:cNvSpPr/>
          <p:nvPr/>
        </p:nvSpPr>
        <p:spPr>
          <a:xfrm flipH="1">
            <a:off x="1595438"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التنفيذ</a:t>
            </a:r>
            <a:r>
              <a:rPr lang="ar-MA" sz="1000" b="1" dirty="0">
                <a:solidFill>
                  <a:schemeClr val="bg1">
                    <a:lumMod val="75000"/>
                  </a:schemeClr>
                </a:solidFill>
                <a:latin typeface="Microsoft Sans Serif" pitchFamily="34" charset="0"/>
                <a:cs typeface="Microsoft Sans Serif" pitchFamily="34" charset="0"/>
              </a:rPr>
              <a:t> والتتبع</a:t>
            </a:r>
            <a:endParaRPr lang="ar-SA" sz="1000" b="1" dirty="0">
              <a:solidFill>
                <a:schemeClr val="bg1">
                  <a:lumMod val="75000"/>
                </a:schemeClr>
              </a:solidFill>
              <a:latin typeface="Microsoft Sans Serif" pitchFamily="34" charset="0"/>
              <a:cs typeface="Microsoft Sans Serif" pitchFamily="34" charset="0"/>
            </a:endParaRPr>
          </a:p>
        </p:txBody>
      </p:sp>
      <p:sp>
        <p:nvSpPr>
          <p:cNvPr id="27" name="Chevron 26"/>
          <p:cNvSpPr/>
          <p:nvPr/>
        </p:nvSpPr>
        <p:spPr>
          <a:xfrm flipH="1">
            <a:off x="65088"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الأداء</a:t>
            </a:r>
            <a:endParaRPr lang="fr-FR" sz="1000" b="1" dirty="0">
              <a:solidFill>
                <a:schemeClr val="bg1">
                  <a:lumMod val="75000"/>
                </a:schemeClr>
              </a:solidFill>
              <a:latin typeface="Microsoft Sans Serif" pitchFamily="34" charset="0"/>
              <a:cs typeface="Microsoft Sans Serif" pitchFamily="34" charset="0"/>
            </a:endParaRPr>
          </a:p>
        </p:txBody>
      </p:sp>
      <p:sp>
        <p:nvSpPr>
          <p:cNvPr id="28" name="Chevron 27"/>
          <p:cNvSpPr/>
          <p:nvPr/>
        </p:nvSpPr>
        <p:spPr>
          <a:xfrm flipH="1">
            <a:off x="4656138"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اختيار نائل الصفقة</a:t>
            </a:r>
            <a:endParaRPr lang="fr-FR" sz="1000" b="1" dirty="0">
              <a:solidFill>
                <a:schemeClr val="bg1">
                  <a:lumMod val="75000"/>
                </a:schemeClr>
              </a:solidFill>
              <a:latin typeface="Microsoft Sans Serif" pitchFamily="34" charset="0"/>
              <a:cs typeface="Microsoft Sans Serif" pitchFamily="34" charset="0"/>
            </a:endParaRPr>
          </a:p>
        </p:txBody>
      </p:sp>
      <p:sp>
        <p:nvSpPr>
          <p:cNvPr id="29" name="Chevron 28"/>
          <p:cNvSpPr/>
          <p:nvPr/>
        </p:nvSpPr>
        <p:spPr>
          <a:xfrm flipH="1">
            <a:off x="65083" y="485212"/>
            <a:ext cx="9012833" cy="346293"/>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MA" sz="1400" b="1" dirty="0">
                <a:solidFill>
                  <a:schemeClr val="bg1"/>
                </a:solidFill>
                <a:latin typeface="Bookman Old Style" pitchFamily="18" charset="0"/>
                <a:ea typeface="ＭＳ Ｐゴシック" pitchFamily="-84" charset="-128"/>
                <a:cs typeface="Arial" pitchFamily="34" charset="0"/>
              </a:rPr>
              <a:t>رفع التقارير و</a:t>
            </a:r>
            <a:r>
              <a:rPr lang="ar-SA" sz="1400" b="1" dirty="0">
                <a:solidFill>
                  <a:schemeClr val="bg1"/>
                </a:solidFill>
                <a:latin typeface="Bookman Old Style" pitchFamily="18" charset="0"/>
                <a:ea typeface="ＭＳ Ｐゴシック" pitchFamily="-84" charset="-128"/>
                <a:cs typeface="Arial" pitchFamily="34" charset="0"/>
              </a:rPr>
              <a:t>التقييم والافتحاص</a:t>
            </a:r>
          </a:p>
        </p:txBody>
      </p:sp>
      <p:sp>
        <p:nvSpPr>
          <p:cNvPr id="30" name="Chevron 29"/>
          <p:cNvSpPr/>
          <p:nvPr/>
        </p:nvSpPr>
        <p:spPr>
          <a:xfrm flipH="1">
            <a:off x="7572375" y="69850"/>
            <a:ext cx="1504950"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التعبير عن </a:t>
            </a:r>
            <a:r>
              <a:rPr lang="ar-SA" sz="1000" b="1" dirty="0">
                <a:solidFill>
                  <a:schemeClr val="bg1">
                    <a:lumMod val="75000"/>
                  </a:schemeClr>
                </a:solidFill>
                <a:latin typeface="Microsoft Sans Serif" pitchFamily="34" charset="0"/>
                <a:cs typeface="Microsoft Sans Serif" pitchFamily="34" charset="0"/>
              </a:rPr>
              <a:t>الحاج</a:t>
            </a:r>
            <a:r>
              <a:rPr lang="ar-MA" sz="1000" b="1" dirty="0">
                <a:solidFill>
                  <a:schemeClr val="bg1">
                    <a:lumMod val="75000"/>
                  </a:schemeClr>
                </a:solidFill>
                <a:latin typeface="Microsoft Sans Serif" pitchFamily="34" charset="0"/>
                <a:cs typeface="Microsoft Sans Serif" pitchFamily="34" charset="0"/>
              </a:rPr>
              <a:t>ي</a:t>
            </a:r>
            <a:r>
              <a:rPr lang="ar-SA" sz="1000" b="1" dirty="0">
                <a:solidFill>
                  <a:schemeClr val="bg1">
                    <a:lumMod val="75000"/>
                  </a:schemeClr>
                </a:solidFill>
                <a:latin typeface="Microsoft Sans Serif" pitchFamily="34" charset="0"/>
                <a:cs typeface="Microsoft Sans Serif" pitchFamily="34" charset="0"/>
              </a:rPr>
              <a:t>ات</a:t>
            </a:r>
            <a:endParaRPr lang="fr-FR" sz="1000" b="1" dirty="0">
              <a:solidFill>
                <a:schemeClr val="bg1">
                  <a:lumMod val="75000"/>
                </a:schemeClr>
              </a:solidFill>
              <a:latin typeface="Microsoft Sans Serif" pitchFamily="34" charset="0"/>
              <a:cs typeface="Microsoft Sans Serif" pitchFamily="34" charset="0"/>
            </a:endParaRPr>
          </a:p>
        </p:txBody>
      </p:sp>
      <p:sp>
        <p:nvSpPr>
          <p:cNvPr id="71694" name="Slide Number Placeholder 1"/>
          <p:cNvSpPr>
            <a:spLocks noGrp="1"/>
          </p:cNvSpPr>
          <p:nvPr>
            <p:ph type="sldNum" sz="quarter" idx="10"/>
          </p:nvPr>
        </p:nvSpPr>
        <p:spPr bwMode="auto">
          <a:solidFill>
            <a:srgbClr val="006600"/>
          </a:solidFill>
          <a:ln>
            <a:miter lim="800000"/>
            <a:headEnd/>
            <a:tailEnd/>
          </a:ln>
        </p:spPr>
        <p:txBody>
          <a:bodyPr wrap="square" numCol="1" anchorCtr="0" compatLnSpc="1">
            <a:prstTxWarp prst="textNoShape">
              <a:avLst/>
            </a:prstTxWarp>
          </a:bodyPr>
          <a:lstStyle/>
          <a:p>
            <a:pPr fontAlgn="base">
              <a:spcBef>
                <a:spcPct val="0"/>
              </a:spcBef>
              <a:spcAft>
                <a:spcPct val="0"/>
              </a:spcAft>
              <a:defRPr/>
            </a:pPr>
            <a:fld id="{7CA376D3-2683-401E-8874-E44C26A0B595}" type="slidenum">
              <a:rPr lang="fr-FR" smtClean="0"/>
              <a:pPr fontAlgn="base">
                <a:spcBef>
                  <a:spcPct val="0"/>
                </a:spcBef>
                <a:spcAft>
                  <a:spcPct val="0"/>
                </a:spcAft>
                <a:defRPr/>
              </a:pPr>
              <a:t>25</a:t>
            </a:fld>
            <a:endParaRPr lang="fr-FR"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flipH="1">
            <a:off x="487363" y="1004888"/>
            <a:ext cx="8202612" cy="162718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algn="just" rtl="1" fontAlgn="auto">
              <a:spcBef>
                <a:spcPts val="0"/>
              </a:spcBef>
              <a:spcAft>
                <a:spcPts val="0"/>
              </a:spcAft>
              <a:defRPr/>
            </a:pPr>
            <a:r>
              <a:rPr lang="ar-MA" sz="1300" dirty="0" smtClean="0">
                <a:solidFill>
                  <a:schemeClr val="tx1"/>
                </a:solidFill>
                <a:latin typeface="Microsoft Sans Serif" pitchFamily="34" charset="0"/>
                <a:cs typeface="Microsoft Sans Serif" pitchFamily="34" charset="0"/>
              </a:rPr>
              <a:t>نص المرسوم المتعلق بمساطر تنفيذ نفقات المبادرة والمعايير الدولية للافتحاص و</a:t>
            </a:r>
            <a:r>
              <a:rPr lang="ar-MA" sz="1300" b="1" dirty="0" smtClean="0">
                <a:solidFill>
                  <a:schemeClr val="tx1"/>
                </a:solidFill>
                <a:latin typeface="Microsoft Sans Serif" pitchFamily="34" charset="0"/>
                <a:cs typeface="Microsoft Sans Serif" pitchFamily="34" charset="0"/>
              </a:rPr>
              <a:t>كتيب المعايير المطبقة على مهام الافتحاص للمفتشية العامة للمالية</a:t>
            </a:r>
            <a:r>
              <a:rPr lang="ar-MA" sz="1300" dirty="0" smtClean="0">
                <a:solidFill>
                  <a:schemeClr val="tx1"/>
                </a:solidFill>
                <a:latin typeface="Microsoft Sans Serif" pitchFamily="34" charset="0"/>
                <a:cs typeface="Microsoft Sans Serif" pitchFamily="34" charset="0"/>
              </a:rPr>
              <a:t>، على القيام بعمليات افتحاص مشتركة بين </a:t>
            </a:r>
            <a:r>
              <a:rPr lang="ar-MA" sz="1300" b="1" dirty="0" smtClean="0">
                <a:solidFill>
                  <a:schemeClr val="tx1"/>
                </a:solidFill>
                <a:latin typeface="Microsoft Sans Serif" pitchFamily="34" charset="0"/>
                <a:cs typeface="Microsoft Sans Serif" pitchFamily="34" charset="0"/>
              </a:rPr>
              <a:t>هذه الأخيرة والمفتشية العامة للإدارة الترابية</a:t>
            </a:r>
            <a:r>
              <a:rPr lang="ar-MA" sz="1300" dirty="0" smtClean="0">
                <a:solidFill>
                  <a:schemeClr val="tx1"/>
                </a:solidFill>
                <a:latin typeface="Microsoft Sans Serif" pitchFamily="34" charset="0"/>
                <a:cs typeface="Microsoft Sans Serif" pitchFamily="34" charset="0"/>
              </a:rPr>
              <a:t>. تأخذ المصطلحات المرجعية لهذا الافتحاص المشترك بعين الاعتبار مقتضيات المعايير الدولية للافتحاص </a:t>
            </a:r>
            <a:r>
              <a:rPr lang="ar-MA" sz="1300" b="1" dirty="0" smtClean="0">
                <a:solidFill>
                  <a:schemeClr val="tx1"/>
                </a:solidFill>
                <a:latin typeface="Microsoft Sans Serif" pitchFamily="34" charset="0"/>
                <a:cs typeface="Microsoft Sans Serif" pitchFamily="34" charset="0"/>
              </a:rPr>
              <a:t>(</a:t>
            </a:r>
            <a:r>
              <a:rPr lang="fr-FR" sz="1300" dirty="0" smtClean="0">
                <a:solidFill>
                  <a:schemeClr val="tx1"/>
                </a:solidFill>
                <a:latin typeface="Microsoft Sans Serif" pitchFamily="34" charset="0"/>
                <a:cs typeface="Microsoft Sans Serif" pitchFamily="34" charset="0"/>
              </a:rPr>
              <a:t> </a:t>
            </a:r>
            <a:r>
              <a:rPr lang="fr-FR" sz="1300" b="1" dirty="0" smtClean="0">
                <a:solidFill>
                  <a:schemeClr val="tx1"/>
                </a:solidFill>
                <a:latin typeface="Microsoft Sans Serif" pitchFamily="34" charset="0"/>
                <a:cs typeface="Microsoft Sans Serif" pitchFamily="34" charset="0"/>
              </a:rPr>
              <a:t>(ISA</a:t>
            </a:r>
            <a:r>
              <a:rPr lang="ar-MA" sz="1300" dirty="0" smtClean="0">
                <a:solidFill>
                  <a:schemeClr val="tx1"/>
                </a:solidFill>
                <a:latin typeface="Microsoft Sans Serif" pitchFamily="34" charset="0"/>
                <a:cs typeface="Microsoft Sans Serif" pitchFamily="34" charset="0"/>
              </a:rPr>
              <a:t>و كذا دليل المعايير المطبقة في مهمات الافتحاص للمفتشية العامة للمالية.</a:t>
            </a:r>
          </a:p>
          <a:p>
            <a:pPr algn="r" rtl="1" fontAlgn="auto">
              <a:spcBef>
                <a:spcPts val="0"/>
              </a:spcBef>
              <a:spcAft>
                <a:spcPts val="0"/>
              </a:spcAft>
              <a:defRPr/>
            </a:pPr>
            <a:endParaRPr lang="ar-MA" sz="1300" dirty="0" smtClean="0">
              <a:solidFill>
                <a:schemeClr val="tx1"/>
              </a:solidFill>
              <a:latin typeface="Microsoft Sans Serif" pitchFamily="34" charset="0"/>
              <a:cs typeface="Microsoft Sans Serif" pitchFamily="34" charset="0"/>
            </a:endParaRPr>
          </a:p>
          <a:p>
            <a:pPr algn="r" rtl="1" fontAlgn="auto">
              <a:spcBef>
                <a:spcPts val="0"/>
              </a:spcBef>
              <a:spcAft>
                <a:spcPts val="0"/>
              </a:spcAft>
              <a:defRPr/>
            </a:pPr>
            <a:endParaRPr lang="ar-MA" sz="1300" dirty="0">
              <a:solidFill>
                <a:schemeClr val="tx1"/>
              </a:solidFill>
              <a:latin typeface="Microsoft Sans Serif" pitchFamily="34" charset="0"/>
              <a:cs typeface="Microsoft Sans Serif" pitchFamily="34" charset="0"/>
            </a:endParaRPr>
          </a:p>
          <a:p>
            <a:pPr algn="just" rtl="1" fontAlgn="auto">
              <a:spcBef>
                <a:spcPts val="0"/>
              </a:spcBef>
              <a:spcAft>
                <a:spcPts val="0"/>
              </a:spcAft>
              <a:defRPr/>
            </a:pPr>
            <a:r>
              <a:rPr lang="ar-MA" sz="1300" dirty="0">
                <a:solidFill>
                  <a:schemeClr val="tx1"/>
                </a:solidFill>
                <a:latin typeface="Microsoft Sans Serif" pitchFamily="34" charset="0"/>
                <a:cs typeface="Microsoft Sans Serif" pitchFamily="34" charset="0"/>
              </a:rPr>
              <a:t>إلى جانب تقييم مؤشرات النتائج والالتزامات الناجمة عن اتفاقيات المملكة المغربية مع الجهات المانحة، يقوم المفتحصون في المجال المالي بمراقبة </a:t>
            </a:r>
            <a:r>
              <a:rPr lang="ar-MA" sz="1300" b="1" dirty="0">
                <a:solidFill>
                  <a:schemeClr val="tx1"/>
                </a:solidFill>
                <a:latin typeface="Microsoft Sans Serif" pitchFamily="34" charset="0"/>
                <a:cs typeface="Microsoft Sans Serif" pitchFamily="34" charset="0"/>
              </a:rPr>
              <a:t>احترام جميع مساطر تنفيذ مشاريع</a:t>
            </a:r>
            <a:r>
              <a:rPr lang="ar-MA" sz="1300" dirty="0">
                <a:solidFill>
                  <a:schemeClr val="tx1"/>
                </a:solidFill>
                <a:latin typeface="Microsoft Sans Serif" pitchFamily="34" charset="0"/>
                <a:cs typeface="Microsoft Sans Serif" pitchFamily="34" charset="0"/>
              </a:rPr>
              <a:t> </a:t>
            </a:r>
            <a:r>
              <a:rPr lang="ar-MA" sz="1300" b="1" dirty="0">
                <a:solidFill>
                  <a:schemeClr val="tx1"/>
                </a:solidFill>
                <a:latin typeface="Microsoft Sans Serif" pitchFamily="34" charset="0"/>
                <a:cs typeface="Microsoft Sans Serif" pitchFamily="34" charset="0"/>
              </a:rPr>
              <a:t>المبادرة الوطنية للتنمية البشرية </a:t>
            </a:r>
            <a:r>
              <a:rPr lang="ar-MA" sz="1300" dirty="0">
                <a:solidFill>
                  <a:schemeClr val="tx1"/>
                </a:solidFill>
                <a:latin typeface="Microsoft Sans Serif" pitchFamily="34" charset="0"/>
                <a:cs typeface="Microsoft Sans Serif" pitchFamily="34" charset="0"/>
              </a:rPr>
              <a:t>كما هي واردة ضمن هذا الدليل (للمزيد من المعلومات، يرجى الرجوع إلى الإجراءات المواكبة الواردة في </a:t>
            </a:r>
            <a:r>
              <a:rPr lang="ar-MA" sz="1300" dirty="0">
                <a:solidFill>
                  <a:schemeClr val="tx1"/>
                </a:solidFill>
                <a:latin typeface="Microsoft Sans Serif" pitchFamily="34" charset="0"/>
                <a:cs typeface="Microsoft Sans Serif" pitchFamily="34" charset="0"/>
                <a:hlinkClick r:id="rId3" action="ppaction://hlinkfile"/>
              </a:rPr>
              <a:t>المذكرة التوجيهية</a:t>
            </a:r>
            <a:r>
              <a:rPr lang="ar-MA" sz="1300" dirty="0">
                <a:solidFill>
                  <a:schemeClr val="tx1"/>
                </a:solidFill>
                <a:latin typeface="Microsoft Sans Serif" pitchFamily="34" charset="0"/>
                <a:cs typeface="Microsoft Sans Serif" pitchFamily="34" charset="0"/>
              </a:rPr>
              <a:t> </a:t>
            </a:r>
            <a:r>
              <a:rPr lang="ar-MA" sz="1200" dirty="0">
                <a:solidFill>
                  <a:schemeClr val="tx1"/>
                </a:solidFill>
                <a:latin typeface="Microsoft Sans Serif" pitchFamily="34" charset="0"/>
                <a:cs typeface="Microsoft Sans Serif" pitchFamily="34" charset="0"/>
                <a:hlinkClick r:id="rId3" action="ppaction://hlinkfile"/>
              </a:rPr>
              <a:t>2011- </a:t>
            </a:r>
            <a:r>
              <a:rPr lang="ar-MA" sz="1200" dirty="0" smtClean="0">
                <a:solidFill>
                  <a:schemeClr val="tx1"/>
                </a:solidFill>
                <a:latin typeface="Microsoft Sans Serif" pitchFamily="34" charset="0"/>
                <a:cs typeface="Microsoft Sans Serif" pitchFamily="34" charset="0"/>
                <a:hlinkClick r:id="rId3" action="ppaction://hlinkfile"/>
              </a:rPr>
              <a:t>2015)</a:t>
            </a:r>
            <a:endParaRPr lang="ar-SA" sz="1200" dirty="0">
              <a:solidFill>
                <a:schemeClr val="tx1"/>
              </a:solidFill>
              <a:latin typeface="Microsoft Sans Serif" pitchFamily="34" charset="0"/>
              <a:cs typeface="Microsoft Sans Serif" pitchFamily="34" charset="0"/>
              <a:hlinkClick r:id="rId3" action="ppaction://hlinkfile"/>
            </a:endParaRPr>
          </a:p>
        </p:txBody>
      </p:sp>
      <p:sp>
        <p:nvSpPr>
          <p:cNvPr id="41" name="Rectangle 40"/>
          <p:cNvSpPr/>
          <p:nvPr/>
        </p:nvSpPr>
        <p:spPr>
          <a:xfrm flipH="1">
            <a:off x="844550" y="4191000"/>
            <a:ext cx="3468688" cy="64135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marL="264547" indent="-264547" algn="just" rtl="1" fontAlgn="auto">
              <a:spcBef>
                <a:spcPts val="0"/>
              </a:spcBef>
              <a:spcAft>
                <a:spcPts val="0"/>
              </a:spcAft>
              <a:buClr>
                <a:srgbClr val="004E76"/>
              </a:buClr>
              <a:buFont typeface="Wingdings" pitchFamily="2" charset="2"/>
              <a:buChar char="ü"/>
              <a:defRPr/>
            </a:pPr>
            <a:r>
              <a:rPr lang="ar-SA" sz="1300" b="1" dirty="0">
                <a:solidFill>
                  <a:schemeClr val="tx1"/>
                </a:solidFill>
                <a:latin typeface="Microsoft Sans Serif" pitchFamily="34" charset="0"/>
                <a:cs typeface="Microsoft Sans Serif" pitchFamily="34" charset="0"/>
              </a:rPr>
              <a:t>زيارات ميدانية</a:t>
            </a:r>
            <a:r>
              <a:rPr lang="ar-SA" sz="1300" dirty="0">
                <a:solidFill>
                  <a:schemeClr val="tx1"/>
                </a:solidFill>
                <a:latin typeface="Microsoft Sans Serif" pitchFamily="34" charset="0"/>
                <a:cs typeface="Microsoft Sans Serif" pitchFamily="34" charset="0"/>
              </a:rPr>
              <a:t> للتأكد من </a:t>
            </a:r>
            <a:r>
              <a:rPr lang="ar-MA" sz="1300" dirty="0">
                <a:solidFill>
                  <a:schemeClr val="tx1"/>
                </a:solidFill>
                <a:latin typeface="Microsoft Sans Serif" pitchFamily="34" charset="0"/>
                <a:cs typeface="Microsoft Sans Serif" pitchFamily="34" charset="0"/>
              </a:rPr>
              <a:t>مطابقة </a:t>
            </a:r>
            <a:r>
              <a:rPr lang="ar-SA" sz="1300" dirty="0">
                <a:solidFill>
                  <a:schemeClr val="tx1"/>
                </a:solidFill>
                <a:latin typeface="Microsoft Sans Serif" pitchFamily="34" charset="0"/>
                <a:cs typeface="Microsoft Sans Serif" pitchFamily="34" charset="0"/>
              </a:rPr>
              <a:t>الإنجازات لدفاتر</a:t>
            </a:r>
            <a:r>
              <a:rPr lang="ar-MA" sz="1300" dirty="0">
                <a:solidFill>
                  <a:schemeClr val="tx1"/>
                </a:solidFill>
                <a:latin typeface="Microsoft Sans Serif" pitchFamily="34" charset="0"/>
                <a:cs typeface="Microsoft Sans Serif" pitchFamily="34" charset="0"/>
              </a:rPr>
              <a:t> </a:t>
            </a:r>
            <a:r>
              <a:rPr lang="ar-SA" sz="1300" dirty="0">
                <a:solidFill>
                  <a:schemeClr val="tx1"/>
                </a:solidFill>
                <a:latin typeface="Microsoft Sans Serif" pitchFamily="34" charset="0"/>
                <a:cs typeface="Microsoft Sans Serif" pitchFamily="34" charset="0"/>
              </a:rPr>
              <a:t>التحملات</a:t>
            </a:r>
            <a:r>
              <a:rPr lang="ar-MA" sz="1300" dirty="0">
                <a:solidFill>
                  <a:schemeClr val="tx1"/>
                </a:solidFill>
                <a:latin typeface="Microsoft Sans Serif" pitchFamily="34" charset="0"/>
                <a:cs typeface="Microsoft Sans Serif" pitchFamily="34" charset="0"/>
              </a:rPr>
              <a:t> (مؤشر النتائج) و </a:t>
            </a:r>
            <a:r>
              <a:rPr lang="ar-MA" sz="1300" b="1" dirty="0">
                <a:solidFill>
                  <a:schemeClr val="tx1"/>
                </a:solidFill>
                <a:latin typeface="Microsoft Sans Serif" pitchFamily="34" charset="0"/>
                <a:cs typeface="Microsoft Sans Serif" pitchFamily="34" charset="0"/>
              </a:rPr>
              <a:t>تتبع جميع الشكايات المسجلة</a:t>
            </a:r>
            <a:endParaRPr lang="ar-SA" sz="1300" b="1" dirty="0">
              <a:solidFill>
                <a:schemeClr val="tx1"/>
              </a:solidFill>
              <a:latin typeface="Microsoft Sans Serif" pitchFamily="34" charset="0"/>
              <a:cs typeface="Microsoft Sans Serif" pitchFamily="34" charset="0"/>
            </a:endParaRPr>
          </a:p>
        </p:txBody>
      </p:sp>
      <p:sp>
        <p:nvSpPr>
          <p:cNvPr id="43" name="Rectangle 42"/>
          <p:cNvSpPr/>
          <p:nvPr/>
        </p:nvSpPr>
        <p:spPr>
          <a:xfrm flipH="1">
            <a:off x="5900738" y="2952750"/>
            <a:ext cx="2738437" cy="441325"/>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algn="just" fontAlgn="auto">
              <a:spcBef>
                <a:spcPts val="0"/>
              </a:spcBef>
              <a:spcAft>
                <a:spcPts val="0"/>
              </a:spcAft>
              <a:defRPr/>
            </a:pPr>
            <a:r>
              <a:rPr lang="ar-SA" sz="1500" dirty="0">
                <a:solidFill>
                  <a:schemeClr val="tx1"/>
                </a:solidFill>
                <a:latin typeface="Microsoft Sans Serif" pitchFamily="34" charset="0"/>
                <a:cs typeface="Microsoft Sans Serif" pitchFamily="34" charset="0"/>
              </a:rPr>
              <a:t>يستند المفتشون في هذه المهام على </a:t>
            </a:r>
            <a:r>
              <a:rPr lang="ar-MA" sz="1500" dirty="0">
                <a:solidFill>
                  <a:schemeClr val="tx1"/>
                </a:solidFill>
                <a:latin typeface="Microsoft Sans Serif" pitchFamily="34" charset="0"/>
                <a:cs typeface="Microsoft Sans Serif" pitchFamily="34" charset="0"/>
              </a:rPr>
              <a:t>:</a:t>
            </a:r>
            <a:endParaRPr lang="ar-SA" sz="1500" dirty="0">
              <a:solidFill>
                <a:schemeClr val="tx1"/>
              </a:solidFill>
              <a:latin typeface="Microsoft Sans Serif" pitchFamily="34" charset="0"/>
              <a:cs typeface="Microsoft Sans Serif" pitchFamily="34" charset="0"/>
            </a:endParaRPr>
          </a:p>
        </p:txBody>
      </p:sp>
      <p:sp>
        <p:nvSpPr>
          <p:cNvPr id="44" name="Rectangle 43"/>
          <p:cNvSpPr/>
          <p:nvPr/>
        </p:nvSpPr>
        <p:spPr>
          <a:xfrm flipH="1">
            <a:off x="5124450" y="4113213"/>
            <a:ext cx="3565525" cy="796925"/>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marL="264547" indent="-264547" algn="just" rtl="1" fontAlgn="auto">
              <a:spcBef>
                <a:spcPts val="0"/>
              </a:spcBef>
              <a:spcAft>
                <a:spcPts val="0"/>
              </a:spcAft>
              <a:buClr>
                <a:srgbClr val="004E76"/>
              </a:buClr>
              <a:buFont typeface="Wingdings" pitchFamily="2" charset="2"/>
              <a:buChar char="ü"/>
              <a:defRPr/>
            </a:pPr>
            <a:r>
              <a:rPr lang="ar-MA" sz="1300" dirty="0">
                <a:solidFill>
                  <a:schemeClr val="tx1"/>
                </a:solidFill>
                <a:latin typeface="Microsoft Sans Serif" pitchFamily="34" charset="0"/>
                <a:cs typeface="Microsoft Sans Serif" pitchFamily="34" charset="0"/>
              </a:rPr>
              <a:t>جميع </a:t>
            </a:r>
            <a:r>
              <a:rPr lang="ar-MA" sz="1300" b="1" dirty="0">
                <a:solidFill>
                  <a:schemeClr val="tx1"/>
                </a:solidFill>
                <a:latin typeface="Microsoft Sans Serif" pitchFamily="34" charset="0"/>
                <a:cs typeface="Microsoft Sans Serif" pitchFamily="34" charset="0"/>
              </a:rPr>
              <a:t>الوثائق المحاسباتية</a:t>
            </a:r>
            <a:r>
              <a:rPr lang="ar-MA" sz="1300" dirty="0">
                <a:solidFill>
                  <a:schemeClr val="tx1"/>
                </a:solidFill>
                <a:latin typeface="Microsoft Sans Serif" pitchFamily="34" charset="0"/>
                <a:cs typeface="Microsoft Sans Serif" pitchFamily="34" charset="0"/>
              </a:rPr>
              <a:t> والبيانات، والوضعيات المالية (التمويل والنفقات)</a:t>
            </a:r>
            <a:endParaRPr lang="ar-SA" sz="1300" dirty="0">
              <a:solidFill>
                <a:schemeClr val="tx1"/>
              </a:solidFill>
              <a:latin typeface="Microsoft Sans Serif" pitchFamily="34" charset="0"/>
              <a:cs typeface="Microsoft Sans Serif" pitchFamily="34" charset="0"/>
            </a:endParaRPr>
          </a:p>
        </p:txBody>
      </p:sp>
      <p:sp>
        <p:nvSpPr>
          <p:cNvPr id="45" name="Rectangle 44"/>
          <p:cNvSpPr/>
          <p:nvPr/>
        </p:nvSpPr>
        <p:spPr>
          <a:xfrm flipH="1">
            <a:off x="746125" y="3360738"/>
            <a:ext cx="3567113" cy="762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marL="264547" indent="-264547" algn="just" rtl="1" fontAlgn="auto">
              <a:spcBef>
                <a:spcPts val="0"/>
              </a:spcBef>
              <a:spcAft>
                <a:spcPts val="0"/>
              </a:spcAft>
              <a:buClr>
                <a:srgbClr val="004E76"/>
              </a:buClr>
              <a:buFont typeface="Wingdings" pitchFamily="2" charset="2"/>
              <a:buChar char="ü"/>
              <a:defRPr/>
            </a:pPr>
            <a:r>
              <a:rPr lang="ar-MA" sz="1300" dirty="0">
                <a:solidFill>
                  <a:schemeClr val="tx1"/>
                </a:solidFill>
                <a:latin typeface="Microsoft Sans Serif" pitchFamily="34" charset="0"/>
                <a:cs typeface="Microsoft Sans Serif" pitchFamily="34" charset="0"/>
              </a:rPr>
              <a:t>جميع </a:t>
            </a:r>
            <a:r>
              <a:rPr lang="ar-SA" sz="1300" b="1" dirty="0">
                <a:solidFill>
                  <a:schemeClr val="tx1"/>
                </a:solidFill>
                <a:latin typeface="Microsoft Sans Serif" pitchFamily="34" charset="0"/>
                <a:cs typeface="Microsoft Sans Serif" pitchFamily="34" charset="0"/>
              </a:rPr>
              <a:t>الوثائق المثبتة</a:t>
            </a:r>
            <a:r>
              <a:rPr lang="fr-FR" sz="1300" dirty="0">
                <a:solidFill>
                  <a:schemeClr val="tx1"/>
                </a:solidFill>
                <a:latin typeface="Microsoft Sans Serif" pitchFamily="34" charset="0"/>
                <a:cs typeface="Microsoft Sans Serif" pitchFamily="34" charset="0"/>
              </a:rPr>
              <a:t> </a:t>
            </a:r>
            <a:r>
              <a:rPr lang="ar-MA" sz="1300" dirty="0">
                <a:solidFill>
                  <a:schemeClr val="tx1"/>
                </a:solidFill>
                <a:latin typeface="Microsoft Sans Serif" pitchFamily="34" charset="0"/>
                <a:cs typeface="Microsoft Sans Serif" pitchFamily="34" charset="0"/>
              </a:rPr>
              <a:t>: الصفقة، </a:t>
            </a:r>
            <a:r>
              <a:rPr lang="ar-MA" sz="1300" dirty="0" smtClean="0">
                <a:solidFill>
                  <a:schemeClr val="tx1"/>
                </a:solidFill>
                <a:latin typeface="Microsoft Sans Serif" pitchFamily="34" charset="0"/>
                <a:cs typeface="Microsoft Sans Serif" pitchFamily="34" charset="0"/>
              </a:rPr>
              <a:t>الاتفاقيات، الأوامر </a:t>
            </a:r>
            <a:r>
              <a:rPr lang="ar-MA" sz="1300" dirty="0">
                <a:solidFill>
                  <a:schemeClr val="tx1"/>
                </a:solidFill>
                <a:latin typeface="Microsoft Sans Serif" pitchFamily="34" charset="0"/>
                <a:cs typeface="Microsoft Sans Serif" pitchFamily="34" charset="0"/>
              </a:rPr>
              <a:t>بالخدمة، المحاضر، الكشوف التفصيلية، البيانات، تقارير التقدم والانتهاء،...</a:t>
            </a:r>
            <a:endParaRPr lang="ar-SA" sz="1300" dirty="0">
              <a:solidFill>
                <a:schemeClr val="tx1"/>
              </a:solidFill>
              <a:latin typeface="Microsoft Sans Serif" pitchFamily="34" charset="0"/>
              <a:cs typeface="Microsoft Sans Serif" pitchFamily="34" charset="0"/>
            </a:endParaRPr>
          </a:p>
        </p:txBody>
      </p:sp>
      <p:sp>
        <p:nvSpPr>
          <p:cNvPr id="46" name="Rectangle 45"/>
          <p:cNvSpPr/>
          <p:nvPr/>
        </p:nvSpPr>
        <p:spPr>
          <a:xfrm flipH="1">
            <a:off x="5124450" y="3360738"/>
            <a:ext cx="3565525" cy="762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marL="264547" indent="-264547" algn="just" rtl="1" fontAlgn="auto">
              <a:spcBef>
                <a:spcPts val="0"/>
              </a:spcBef>
              <a:spcAft>
                <a:spcPts val="0"/>
              </a:spcAft>
              <a:buClr>
                <a:srgbClr val="004E76"/>
              </a:buClr>
              <a:buFont typeface="Wingdings" pitchFamily="2" charset="2"/>
              <a:buChar char="ü"/>
              <a:defRPr/>
            </a:pPr>
            <a:r>
              <a:rPr lang="ar-MA" sz="1300" b="1" dirty="0">
                <a:solidFill>
                  <a:schemeClr val="tx1"/>
                </a:solidFill>
                <a:latin typeface="Microsoft Sans Serif" pitchFamily="34" charset="0"/>
                <a:cs typeface="Microsoft Sans Serif" pitchFamily="34" charset="0"/>
              </a:rPr>
              <a:t>تقارير تقدم الأعمال</a:t>
            </a:r>
            <a:r>
              <a:rPr lang="ar-MA" sz="1300" dirty="0">
                <a:solidFill>
                  <a:schemeClr val="tx1"/>
                </a:solidFill>
                <a:latin typeface="Microsoft Sans Serif" pitchFamily="34" charset="0"/>
                <a:cs typeface="Microsoft Sans Serif" pitchFamily="34" charset="0"/>
              </a:rPr>
              <a:t> وانتهاء الصفقة المقدمة طبقا لمقتضيات اتفاقية الشراكة</a:t>
            </a:r>
            <a:endParaRPr lang="ar-SA" sz="1300" dirty="0">
              <a:solidFill>
                <a:schemeClr val="tx1"/>
              </a:solidFill>
              <a:latin typeface="Microsoft Sans Serif" pitchFamily="34" charset="0"/>
              <a:cs typeface="Microsoft Sans Serif" pitchFamily="34" charset="0"/>
            </a:endParaRPr>
          </a:p>
        </p:txBody>
      </p:sp>
      <p:sp>
        <p:nvSpPr>
          <p:cNvPr id="55" name="Chevron 54"/>
          <p:cNvSpPr/>
          <p:nvPr/>
        </p:nvSpPr>
        <p:spPr>
          <a:xfrm flipH="1">
            <a:off x="65083" y="485212"/>
            <a:ext cx="9012833" cy="346293"/>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MA" sz="1400" b="1" dirty="0">
                <a:solidFill>
                  <a:schemeClr val="bg1"/>
                </a:solidFill>
                <a:latin typeface="Bookman Old Style" pitchFamily="18" charset="0"/>
                <a:ea typeface="ＭＳ Ｐゴシック" pitchFamily="-84" charset="-128"/>
                <a:cs typeface="Arial" pitchFamily="34" charset="0"/>
              </a:rPr>
              <a:t>رفع التقارير و</a:t>
            </a:r>
            <a:r>
              <a:rPr lang="ar-SA" sz="1400" b="1" dirty="0">
                <a:solidFill>
                  <a:schemeClr val="bg1"/>
                </a:solidFill>
                <a:latin typeface="Bookman Old Style" pitchFamily="18" charset="0"/>
                <a:ea typeface="ＭＳ Ｐゴシック" pitchFamily="-84" charset="-128"/>
                <a:cs typeface="Arial" pitchFamily="34" charset="0"/>
              </a:rPr>
              <a:t>التقييم والافتحاص</a:t>
            </a:r>
          </a:p>
        </p:txBody>
      </p:sp>
      <p:sp>
        <p:nvSpPr>
          <p:cNvPr id="57" name="Chevron 56"/>
          <p:cNvSpPr/>
          <p:nvPr/>
        </p:nvSpPr>
        <p:spPr>
          <a:xfrm flipH="1">
            <a:off x="6072188" y="69850"/>
            <a:ext cx="14747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100" b="1" dirty="0">
                <a:solidFill>
                  <a:schemeClr val="bg1">
                    <a:lumMod val="75000"/>
                  </a:schemeClr>
                </a:solidFill>
                <a:latin typeface="Microsoft Sans Serif" pitchFamily="34" charset="0"/>
                <a:cs typeface="Microsoft Sans Serif" pitchFamily="34" charset="0"/>
              </a:rPr>
              <a:t>الاستشارة</a:t>
            </a:r>
            <a:endParaRPr lang="fr-FR" sz="1100" b="1" dirty="0">
              <a:solidFill>
                <a:schemeClr val="bg1">
                  <a:lumMod val="75000"/>
                </a:schemeClr>
              </a:solidFill>
              <a:latin typeface="Microsoft Sans Serif" pitchFamily="34" charset="0"/>
              <a:cs typeface="Microsoft Sans Serif" pitchFamily="34" charset="0"/>
            </a:endParaRPr>
          </a:p>
        </p:txBody>
      </p:sp>
      <p:sp>
        <p:nvSpPr>
          <p:cNvPr id="58" name="Chevron 57"/>
          <p:cNvSpPr/>
          <p:nvPr/>
        </p:nvSpPr>
        <p:spPr>
          <a:xfrm flipH="1">
            <a:off x="3000375" y="69850"/>
            <a:ext cx="1487488"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100" b="1" dirty="0">
                <a:solidFill>
                  <a:schemeClr val="bg1">
                    <a:lumMod val="75000"/>
                  </a:schemeClr>
                </a:solidFill>
                <a:latin typeface="Microsoft Sans Serif" pitchFamily="34" charset="0"/>
                <a:cs typeface="Microsoft Sans Serif" pitchFamily="34" charset="0"/>
              </a:rPr>
              <a:t>توقيع الصفقة</a:t>
            </a:r>
            <a:endParaRPr lang="ar-SA" sz="1100" b="1" dirty="0">
              <a:solidFill>
                <a:schemeClr val="bg1">
                  <a:lumMod val="75000"/>
                </a:schemeClr>
              </a:solidFill>
              <a:latin typeface="Microsoft Sans Serif" pitchFamily="34" charset="0"/>
              <a:cs typeface="Microsoft Sans Serif" pitchFamily="34" charset="0"/>
            </a:endParaRPr>
          </a:p>
        </p:txBody>
      </p:sp>
      <p:sp>
        <p:nvSpPr>
          <p:cNvPr id="59" name="Chevron 58"/>
          <p:cNvSpPr/>
          <p:nvPr/>
        </p:nvSpPr>
        <p:spPr>
          <a:xfrm flipH="1">
            <a:off x="1500188" y="69850"/>
            <a:ext cx="145732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100" b="1" dirty="0">
                <a:solidFill>
                  <a:schemeClr val="bg1">
                    <a:lumMod val="75000"/>
                  </a:schemeClr>
                </a:solidFill>
                <a:latin typeface="Microsoft Sans Serif" pitchFamily="34" charset="0"/>
                <a:cs typeface="Microsoft Sans Serif" pitchFamily="34" charset="0"/>
              </a:rPr>
              <a:t>التنفيذ</a:t>
            </a:r>
            <a:r>
              <a:rPr lang="ar-MA" sz="1100" b="1" dirty="0">
                <a:solidFill>
                  <a:schemeClr val="bg1">
                    <a:lumMod val="75000"/>
                  </a:schemeClr>
                </a:solidFill>
                <a:latin typeface="Microsoft Sans Serif" pitchFamily="34" charset="0"/>
                <a:cs typeface="Microsoft Sans Serif" pitchFamily="34" charset="0"/>
              </a:rPr>
              <a:t> والتتبع</a:t>
            </a:r>
            <a:endParaRPr lang="ar-SA" sz="1100" b="1" dirty="0">
              <a:solidFill>
                <a:schemeClr val="bg1">
                  <a:lumMod val="75000"/>
                </a:schemeClr>
              </a:solidFill>
              <a:latin typeface="Microsoft Sans Serif" pitchFamily="34" charset="0"/>
              <a:cs typeface="Microsoft Sans Serif" pitchFamily="34" charset="0"/>
            </a:endParaRPr>
          </a:p>
        </p:txBody>
      </p:sp>
      <p:sp>
        <p:nvSpPr>
          <p:cNvPr id="60" name="Chevron 59"/>
          <p:cNvSpPr/>
          <p:nvPr/>
        </p:nvSpPr>
        <p:spPr>
          <a:xfrm flipH="1">
            <a:off x="65088"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100" b="1" dirty="0">
                <a:solidFill>
                  <a:schemeClr val="bg1">
                    <a:lumMod val="75000"/>
                  </a:schemeClr>
                </a:solidFill>
                <a:latin typeface="Microsoft Sans Serif" pitchFamily="34" charset="0"/>
                <a:cs typeface="Microsoft Sans Serif" pitchFamily="34" charset="0"/>
              </a:rPr>
              <a:t>الأداء</a:t>
            </a:r>
            <a:endParaRPr lang="fr-FR" sz="1100" b="1" dirty="0">
              <a:solidFill>
                <a:schemeClr val="bg1">
                  <a:lumMod val="75000"/>
                </a:schemeClr>
              </a:solidFill>
              <a:latin typeface="Microsoft Sans Serif" pitchFamily="34" charset="0"/>
              <a:cs typeface="Microsoft Sans Serif" pitchFamily="34" charset="0"/>
            </a:endParaRPr>
          </a:p>
        </p:txBody>
      </p:sp>
      <p:sp>
        <p:nvSpPr>
          <p:cNvPr id="61" name="Chevron 60"/>
          <p:cNvSpPr/>
          <p:nvPr/>
        </p:nvSpPr>
        <p:spPr>
          <a:xfrm flipH="1">
            <a:off x="4572000" y="69850"/>
            <a:ext cx="1446213"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100" b="1" dirty="0">
                <a:solidFill>
                  <a:schemeClr val="bg1">
                    <a:lumMod val="75000"/>
                  </a:schemeClr>
                </a:solidFill>
                <a:latin typeface="Microsoft Sans Serif" pitchFamily="34" charset="0"/>
                <a:cs typeface="Microsoft Sans Serif" pitchFamily="34" charset="0"/>
              </a:rPr>
              <a:t>اختيار نائل الصفقة</a:t>
            </a:r>
            <a:endParaRPr lang="fr-FR" sz="1100" b="1" dirty="0">
              <a:solidFill>
                <a:schemeClr val="bg1">
                  <a:lumMod val="75000"/>
                </a:schemeClr>
              </a:solidFill>
              <a:latin typeface="Microsoft Sans Serif" pitchFamily="34" charset="0"/>
              <a:cs typeface="Microsoft Sans Serif" pitchFamily="34" charset="0"/>
            </a:endParaRPr>
          </a:p>
        </p:txBody>
      </p:sp>
      <p:sp>
        <p:nvSpPr>
          <p:cNvPr id="62" name="Chevron 61"/>
          <p:cNvSpPr/>
          <p:nvPr/>
        </p:nvSpPr>
        <p:spPr>
          <a:xfrm flipH="1">
            <a:off x="7572375" y="69850"/>
            <a:ext cx="1504950"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100" b="1" dirty="0">
                <a:solidFill>
                  <a:schemeClr val="bg1">
                    <a:lumMod val="75000"/>
                  </a:schemeClr>
                </a:solidFill>
                <a:latin typeface="Microsoft Sans Serif" pitchFamily="34" charset="0"/>
                <a:cs typeface="Microsoft Sans Serif" pitchFamily="34" charset="0"/>
              </a:rPr>
              <a:t>التعبير عن </a:t>
            </a:r>
            <a:r>
              <a:rPr lang="ar-SA" sz="1100" b="1" dirty="0">
                <a:solidFill>
                  <a:schemeClr val="bg1">
                    <a:lumMod val="75000"/>
                  </a:schemeClr>
                </a:solidFill>
                <a:latin typeface="Microsoft Sans Serif" pitchFamily="34" charset="0"/>
                <a:cs typeface="Microsoft Sans Serif" pitchFamily="34" charset="0"/>
              </a:rPr>
              <a:t>الحاج</a:t>
            </a:r>
            <a:r>
              <a:rPr lang="ar-MA" sz="1100" b="1" dirty="0">
                <a:solidFill>
                  <a:schemeClr val="bg1">
                    <a:lumMod val="75000"/>
                  </a:schemeClr>
                </a:solidFill>
                <a:latin typeface="Microsoft Sans Serif" pitchFamily="34" charset="0"/>
                <a:cs typeface="Microsoft Sans Serif" pitchFamily="34" charset="0"/>
              </a:rPr>
              <a:t>ي</a:t>
            </a:r>
            <a:r>
              <a:rPr lang="ar-SA" sz="1100" b="1" dirty="0">
                <a:solidFill>
                  <a:schemeClr val="bg1">
                    <a:lumMod val="75000"/>
                  </a:schemeClr>
                </a:solidFill>
                <a:latin typeface="Microsoft Sans Serif" pitchFamily="34" charset="0"/>
                <a:cs typeface="Microsoft Sans Serif" pitchFamily="34" charset="0"/>
              </a:rPr>
              <a:t>ات</a:t>
            </a:r>
            <a:endParaRPr lang="fr-FR" sz="1100" b="1" dirty="0">
              <a:solidFill>
                <a:schemeClr val="bg1">
                  <a:lumMod val="75000"/>
                </a:schemeClr>
              </a:solidFill>
              <a:latin typeface="Microsoft Sans Serif" pitchFamily="34" charset="0"/>
              <a:cs typeface="Microsoft Sans Serif" pitchFamily="34" charset="0"/>
            </a:endParaRPr>
          </a:p>
        </p:txBody>
      </p:sp>
      <p:sp>
        <p:nvSpPr>
          <p:cNvPr id="73745" name="Slide Number Placeholder 1"/>
          <p:cNvSpPr>
            <a:spLocks noGrp="1"/>
          </p:cNvSpPr>
          <p:nvPr>
            <p:ph type="sldNum" sz="quarter" idx="10"/>
          </p:nvPr>
        </p:nvSpPr>
        <p:spPr bwMode="auto">
          <a:solidFill>
            <a:srgbClr val="006600"/>
          </a:solidFill>
          <a:ln>
            <a:miter lim="800000"/>
            <a:headEnd/>
            <a:tailEnd/>
          </a:ln>
        </p:spPr>
        <p:txBody>
          <a:bodyPr wrap="square" numCol="1" anchorCtr="0" compatLnSpc="1">
            <a:prstTxWarp prst="textNoShape">
              <a:avLst/>
            </a:prstTxWarp>
          </a:bodyPr>
          <a:lstStyle/>
          <a:p>
            <a:pPr fontAlgn="base">
              <a:spcBef>
                <a:spcPct val="0"/>
              </a:spcBef>
              <a:spcAft>
                <a:spcPct val="0"/>
              </a:spcAft>
              <a:defRPr/>
            </a:pPr>
            <a:fld id="{CC85EF67-27DE-4513-B44E-56B9482D2141}" type="slidenum">
              <a:rPr lang="fr-FR" smtClean="0"/>
              <a:pPr fontAlgn="base">
                <a:spcBef>
                  <a:spcPct val="0"/>
                </a:spcBef>
                <a:spcAft>
                  <a:spcPct val="0"/>
                </a:spcAft>
                <a:defRPr/>
              </a:pPr>
              <a:t>26</a:t>
            </a:fld>
            <a:endParaRPr lang="fr-FR"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Rectangle 91"/>
          <p:cNvSpPr/>
          <p:nvPr/>
        </p:nvSpPr>
        <p:spPr>
          <a:xfrm>
            <a:off x="16603663" y="2365375"/>
            <a:ext cx="1079500" cy="554038"/>
          </a:xfrm>
          <a:prstGeom prst="rect">
            <a:avLst/>
          </a:prstGeom>
          <a:solidFill>
            <a:schemeClr val="accent3">
              <a:lumMod val="20000"/>
              <a:lumOff val="80000"/>
            </a:schemeClr>
          </a:solidFill>
          <a:ln w="952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ctr" fontAlgn="auto">
              <a:spcBef>
                <a:spcPts val="0"/>
              </a:spcBef>
              <a:spcAft>
                <a:spcPts val="0"/>
              </a:spcAft>
              <a:defRPr/>
            </a:pPr>
            <a:r>
              <a:rPr lang="fr-FR" sz="1100" b="1" dirty="0">
                <a:solidFill>
                  <a:schemeClr val="accent1">
                    <a:lumMod val="50000"/>
                  </a:schemeClr>
                </a:solidFill>
                <a:latin typeface="Bookman Old Style" pitchFamily="18" charset="0"/>
              </a:rPr>
              <a:t>Notification</a:t>
            </a:r>
          </a:p>
        </p:txBody>
      </p:sp>
      <p:sp>
        <p:nvSpPr>
          <p:cNvPr id="19" name="Rectangle 18"/>
          <p:cNvSpPr/>
          <p:nvPr/>
        </p:nvSpPr>
        <p:spPr>
          <a:xfrm>
            <a:off x="136525" y="642938"/>
            <a:ext cx="8850313" cy="1260475"/>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b"/>
          <a:lstStyle/>
          <a:p>
            <a:pPr algn="r" rtl="1" fontAlgn="auto">
              <a:lnSpc>
                <a:spcPct val="150000"/>
              </a:lnSpc>
              <a:spcBef>
                <a:spcPts val="0"/>
              </a:spcBef>
              <a:spcAft>
                <a:spcPts val="0"/>
              </a:spcAft>
              <a:defRPr/>
            </a:pPr>
            <a:r>
              <a:rPr lang="ar-MA" sz="1300" dirty="0">
                <a:solidFill>
                  <a:schemeClr val="tx2">
                    <a:lumMod val="75000"/>
                  </a:schemeClr>
                </a:solidFill>
                <a:latin typeface="Microsoft Sans Serif" pitchFamily="34" charset="0"/>
                <a:cs typeface="Microsoft Sans Serif" pitchFamily="34" charset="0"/>
                <a:hlinkClick r:id="rId3" action="ppaction://hlinkfile"/>
              </a:rPr>
              <a:t>نموذج إعلان عن طلب عروض مفتوح</a:t>
            </a:r>
            <a:r>
              <a:rPr lang="fr-FR" sz="1300" dirty="0">
                <a:solidFill>
                  <a:schemeClr val="tx2">
                    <a:lumMod val="75000"/>
                  </a:schemeClr>
                </a:solidFill>
                <a:latin typeface="Microsoft Sans Serif" pitchFamily="34" charset="0"/>
                <a:cs typeface="Microsoft Sans Serif" pitchFamily="34" charset="0"/>
              </a:rPr>
              <a:t>		</a:t>
            </a:r>
            <a:r>
              <a:rPr lang="ar-MA" sz="1300" dirty="0">
                <a:solidFill>
                  <a:schemeClr val="tx2">
                    <a:lumMod val="75000"/>
                  </a:schemeClr>
                </a:solidFill>
                <a:latin typeface="Microsoft Sans Serif" pitchFamily="34" charset="0"/>
                <a:cs typeface="Microsoft Sans Serif" pitchFamily="34" charset="0"/>
                <a:hlinkClick r:id="rId4" action="ppaction://hlinkfile"/>
              </a:rPr>
              <a:t>نموذج إعلان عن طلب عروض محدود</a:t>
            </a:r>
            <a:endParaRPr lang="ar-MA" sz="1300" dirty="0">
              <a:solidFill>
                <a:schemeClr val="tx2">
                  <a:lumMod val="75000"/>
                </a:schemeClr>
              </a:solidFill>
              <a:latin typeface="Microsoft Sans Serif" pitchFamily="34" charset="0"/>
              <a:cs typeface="Microsoft Sans Serif" pitchFamily="34" charset="0"/>
            </a:endParaRPr>
          </a:p>
          <a:p>
            <a:pPr algn="r" rtl="1" fontAlgn="auto">
              <a:lnSpc>
                <a:spcPct val="150000"/>
              </a:lnSpc>
              <a:spcBef>
                <a:spcPts val="0"/>
              </a:spcBef>
              <a:spcAft>
                <a:spcPts val="0"/>
              </a:spcAft>
              <a:defRPr/>
            </a:pPr>
            <a:r>
              <a:rPr lang="ar-MA" sz="1300" dirty="0">
                <a:solidFill>
                  <a:schemeClr val="tx2">
                    <a:lumMod val="75000"/>
                  </a:schemeClr>
                </a:solidFill>
                <a:latin typeface="Microsoft Sans Serif" pitchFamily="34" charset="0"/>
                <a:cs typeface="Microsoft Sans Serif" pitchFamily="34" charset="0"/>
                <a:hlinkClick r:id="rId5" action="ppaction://hlinkfile"/>
              </a:rPr>
              <a:t>نموذج جدول تتبع سحب دفاتر الشروط الخاصة</a:t>
            </a:r>
            <a:r>
              <a:rPr lang="fr-FR" sz="1300" dirty="0">
                <a:solidFill>
                  <a:schemeClr val="tx2">
                    <a:lumMod val="75000"/>
                  </a:schemeClr>
                </a:solidFill>
                <a:latin typeface="Microsoft Sans Serif" pitchFamily="34" charset="0"/>
                <a:cs typeface="Microsoft Sans Serif" pitchFamily="34" charset="0"/>
              </a:rPr>
              <a:t>		</a:t>
            </a:r>
            <a:r>
              <a:rPr lang="ar-MA" sz="1300" dirty="0">
                <a:solidFill>
                  <a:schemeClr val="tx2">
                    <a:lumMod val="75000"/>
                  </a:schemeClr>
                </a:solidFill>
                <a:latin typeface="Microsoft Sans Serif" pitchFamily="34" charset="0"/>
                <a:cs typeface="Microsoft Sans Serif" pitchFamily="34" charset="0"/>
                <a:hlinkClick r:id="rId6" action="ppaction://hlinkfile"/>
              </a:rPr>
              <a:t>نموذج طلب طلب معلومات لأجل إبرام صفقة حسب الأعراف التجارية</a:t>
            </a:r>
            <a:endParaRPr lang="fr-FR" sz="1300" dirty="0">
              <a:solidFill>
                <a:schemeClr val="tx2">
                  <a:lumMod val="75000"/>
                </a:schemeClr>
              </a:solidFill>
              <a:latin typeface="Microsoft Sans Serif" pitchFamily="34" charset="0"/>
              <a:cs typeface="Microsoft Sans Serif" pitchFamily="34" charset="0"/>
            </a:endParaRPr>
          </a:p>
          <a:p>
            <a:pPr algn="r" rtl="1" fontAlgn="auto">
              <a:lnSpc>
                <a:spcPct val="150000"/>
              </a:lnSpc>
              <a:spcBef>
                <a:spcPts val="0"/>
              </a:spcBef>
              <a:spcAft>
                <a:spcPts val="0"/>
              </a:spcAft>
              <a:defRPr/>
            </a:pPr>
            <a:r>
              <a:rPr lang="ar-MA" sz="1300" dirty="0">
                <a:solidFill>
                  <a:schemeClr val="tx2">
                    <a:lumMod val="75000"/>
                  </a:schemeClr>
                </a:solidFill>
                <a:latin typeface="Microsoft Sans Serif" pitchFamily="34" charset="0"/>
                <a:cs typeface="Microsoft Sans Serif" pitchFamily="34" charset="0"/>
                <a:hlinkClick r:id="rId7" action="ppaction://hlinkfile"/>
              </a:rPr>
              <a:t>نموذج جدول تتبع تقديم العروض</a:t>
            </a:r>
            <a:r>
              <a:rPr lang="ar-MA" sz="1300" dirty="0">
                <a:solidFill>
                  <a:schemeClr val="tx2">
                    <a:lumMod val="75000"/>
                  </a:schemeClr>
                </a:solidFill>
                <a:latin typeface="Microsoft Sans Serif" pitchFamily="34" charset="0"/>
                <a:cs typeface="Microsoft Sans Serif" pitchFamily="34" charset="0"/>
              </a:rPr>
              <a:t>		</a:t>
            </a:r>
            <a:r>
              <a:rPr lang="fr-FR" sz="1300" dirty="0">
                <a:solidFill>
                  <a:schemeClr val="tx2">
                    <a:lumMod val="75000"/>
                  </a:schemeClr>
                </a:solidFill>
                <a:latin typeface="Microsoft Sans Serif" pitchFamily="34" charset="0"/>
                <a:cs typeface="Microsoft Sans Serif" pitchFamily="34" charset="0"/>
              </a:rPr>
              <a:t>	</a:t>
            </a:r>
            <a:r>
              <a:rPr lang="ar-MA" sz="1300" dirty="0">
                <a:solidFill>
                  <a:schemeClr val="tx2">
                    <a:lumMod val="75000"/>
                  </a:schemeClr>
                </a:solidFill>
                <a:latin typeface="Microsoft Sans Serif" pitchFamily="34" charset="0"/>
                <a:cs typeface="Microsoft Sans Serif" pitchFamily="34" charset="0"/>
                <a:hlinkClick r:id="rId8" action="ppaction://hlinkfile"/>
              </a:rPr>
              <a:t>نموذج رسالة ل</a:t>
            </a:r>
            <a:r>
              <a:rPr lang="ar-MA" sz="1300" dirty="0">
                <a:solidFill>
                  <a:schemeClr val="bg2">
                    <a:lumMod val="10000"/>
                  </a:schemeClr>
                </a:solidFill>
                <a:latin typeface="Microsoft Sans Serif" pitchFamily="34" charset="0"/>
                <a:cs typeface="Microsoft Sans Serif" pitchFamily="34" charset="0"/>
                <a:hlinkClick r:id="rId8" action="ppaction://hlinkfile"/>
              </a:rPr>
              <a:t>اعتماد مسطرة تفاوضية</a:t>
            </a:r>
            <a:r>
              <a:rPr lang="ar-MA" sz="1300" dirty="0">
                <a:solidFill>
                  <a:schemeClr val="bg2">
                    <a:lumMod val="10000"/>
                  </a:schemeClr>
                </a:solidFill>
                <a:latin typeface="Microsoft Sans Serif" pitchFamily="34" charset="0"/>
                <a:cs typeface="Microsoft Sans Serif" pitchFamily="34" charset="0"/>
              </a:rPr>
              <a:t> </a:t>
            </a:r>
            <a:endParaRPr lang="ar-MA" sz="1300" dirty="0">
              <a:solidFill>
                <a:schemeClr val="tx2">
                  <a:lumMod val="75000"/>
                </a:schemeClr>
              </a:solidFill>
              <a:latin typeface="Microsoft Sans Serif" pitchFamily="34" charset="0"/>
              <a:cs typeface="Microsoft Sans Serif" pitchFamily="34" charset="0"/>
            </a:endParaRPr>
          </a:p>
          <a:p>
            <a:pPr algn="r" rtl="1" fontAlgn="auto">
              <a:lnSpc>
                <a:spcPct val="150000"/>
              </a:lnSpc>
              <a:spcBef>
                <a:spcPts val="0"/>
              </a:spcBef>
              <a:spcAft>
                <a:spcPts val="0"/>
              </a:spcAft>
              <a:defRPr/>
            </a:pPr>
            <a:r>
              <a:rPr lang="ar-MA" sz="1300" dirty="0">
                <a:solidFill>
                  <a:schemeClr val="bg2">
                    <a:lumMod val="10000"/>
                  </a:schemeClr>
                </a:solidFill>
                <a:latin typeface="Microsoft Sans Serif" pitchFamily="34" charset="0"/>
                <a:cs typeface="Microsoft Sans Serif" pitchFamily="34" charset="0"/>
                <a:hlinkClick r:id="rId9" action="ppaction://hlinkfile"/>
              </a:rPr>
              <a:t>نموذج رسالة استدعاء أعضاء لجنة فتح الأظرفة</a:t>
            </a:r>
            <a:r>
              <a:rPr lang="ar-MA" sz="1300" dirty="0">
                <a:solidFill>
                  <a:schemeClr val="bg2">
                    <a:lumMod val="10000"/>
                  </a:schemeClr>
                </a:solidFill>
                <a:latin typeface="Microsoft Sans Serif" pitchFamily="34" charset="0"/>
                <a:cs typeface="Microsoft Sans Serif" pitchFamily="34" charset="0"/>
              </a:rPr>
              <a:t>	</a:t>
            </a:r>
            <a:r>
              <a:rPr lang="fr-FR" sz="1300" dirty="0">
                <a:solidFill>
                  <a:schemeClr val="bg2">
                    <a:lumMod val="10000"/>
                  </a:schemeClr>
                </a:solidFill>
                <a:latin typeface="Microsoft Sans Serif" pitchFamily="34" charset="0"/>
                <a:cs typeface="Microsoft Sans Serif" pitchFamily="34" charset="0"/>
              </a:rPr>
              <a:t>	</a:t>
            </a:r>
            <a:r>
              <a:rPr lang="ar-MA" sz="1300" dirty="0">
                <a:solidFill>
                  <a:schemeClr val="tx2">
                    <a:lumMod val="75000"/>
                  </a:schemeClr>
                </a:solidFill>
                <a:latin typeface="Microsoft Sans Serif" pitchFamily="34" charset="0"/>
                <a:cs typeface="Microsoft Sans Serif" pitchFamily="34" charset="0"/>
                <a:hlinkClick r:id="rId10" action="ppaction://hlinkfile"/>
              </a:rPr>
              <a:t>نموذج اتفاقية شراكة</a:t>
            </a:r>
            <a:endParaRPr lang="fr-FR" sz="1300" dirty="0">
              <a:solidFill>
                <a:schemeClr val="bg2">
                  <a:lumMod val="10000"/>
                </a:schemeClr>
              </a:solidFill>
              <a:latin typeface="Microsoft Sans Serif" pitchFamily="34" charset="0"/>
              <a:cs typeface="Microsoft Sans Serif" pitchFamily="34" charset="0"/>
            </a:endParaRPr>
          </a:p>
        </p:txBody>
      </p:sp>
      <p:sp>
        <p:nvSpPr>
          <p:cNvPr id="21" name="Rectangle à coins arrondis 20"/>
          <p:cNvSpPr/>
          <p:nvPr/>
        </p:nvSpPr>
        <p:spPr>
          <a:xfrm>
            <a:off x="6122988" y="500063"/>
            <a:ext cx="2755900" cy="214312"/>
          </a:xfrm>
          <a:prstGeom prst="roundRect">
            <a:avLst/>
          </a:prstGeom>
          <a:solidFill>
            <a:schemeClr val="accent3">
              <a:lumMod val="40000"/>
              <a:lumOff val="60000"/>
            </a:schemeClr>
          </a:solidFill>
          <a:ln w="12700">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algn="r" fontAlgn="auto">
              <a:spcBef>
                <a:spcPts val="0"/>
              </a:spcBef>
              <a:spcAft>
                <a:spcPts val="0"/>
              </a:spcAft>
              <a:defRPr/>
            </a:pPr>
            <a:r>
              <a:rPr lang="ar-SA" sz="1400" b="1" dirty="0">
                <a:solidFill>
                  <a:schemeClr val="bg2">
                    <a:lumMod val="10000"/>
                  </a:schemeClr>
                </a:solidFill>
                <a:latin typeface="Microsoft Sans Serif" pitchFamily="34" charset="0"/>
                <a:cs typeface="Microsoft Sans Serif" pitchFamily="34" charset="0"/>
              </a:rPr>
              <a:t>الاستشارة</a:t>
            </a:r>
            <a:endParaRPr lang="fr-FR" sz="1400" b="1" dirty="0">
              <a:solidFill>
                <a:schemeClr val="bg2">
                  <a:lumMod val="10000"/>
                </a:schemeClr>
              </a:solidFill>
              <a:latin typeface="Microsoft Sans Serif" pitchFamily="34" charset="0"/>
              <a:cs typeface="Microsoft Sans Serif" pitchFamily="34" charset="0"/>
            </a:endParaRPr>
          </a:p>
        </p:txBody>
      </p:sp>
      <p:sp>
        <p:nvSpPr>
          <p:cNvPr id="22" name="Rectangle 21"/>
          <p:cNvSpPr/>
          <p:nvPr/>
        </p:nvSpPr>
        <p:spPr>
          <a:xfrm>
            <a:off x="136525" y="2143125"/>
            <a:ext cx="8850313" cy="1008063"/>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b"/>
          <a:lstStyle/>
          <a:p>
            <a:pPr algn="r" rtl="1" fontAlgn="auto">
              <a:lnSpc>
                <a:spcPct val="150000"/>
              </a:lnSpc>
              <a:spcBef>
                <a:spcPts val="0"/>
              </a:spcBef>
              <a:spcAft>
                <a:spcPts val="0"/>
              </a:spcAft>
              <a:defRPr/>
            </a:pPr>
            <a:r>
              <a:rPr lang="ar-MA" sz="1300" dirty="0">
                <a:solidFill>
                  <a:schemeClr val="tx2">
                    <a:lumMod val="75000"/>
                  </a:schemeClr>
                </a:solidFill>
                <a:latin typeface="Microsoft Sans Serif" pitchFamily="34" charset="0"/>
                <a:cs typeface="Microsoft Sans Serif" pitchFamily="34" charset="0"/>
                <a:hlinkClick r:id="rId11" action="ppaction://hlinkfile"/>
              </a:rPr>
              <a:t>نموذج محضر لجنة فتح الأظرفة</a:t>
            </a:r>
            <a:endParaRPr lang="fr-FR" sz="1300" dirty="0">
              <a:solidFill>
                <a:schemeClr val="tx2">
                  <a:lumMod val="75000"/>
                </a:schemeClr>
              </a:solidFill>
              <a:latin typeface="Microsoft Sans Serif" pitchFamily="34" charset="0"/>
              <a:cs typeface="Microsoft Sans Serif" pitchFamily="34" charset="0"/>
            </a:endParaRPr>
          </a:p>
          <a:p>
            <a:pPr algn="r" rtl="1" fontAlgn="auto">
              <a:lnSpc>
                <a:spcPct val="150000"/>
              </a:lnSpc>
              <a:spcBef>
                <a:spcPts val="0"/>
              </a:spcBef>
              <a:spcAft>
                <a:spcPts val="0"/>
              </a:spcAft>
              <a:defRPr/>
            </a:pPr>
            <a:r>
              <a:rPr lang="ar-MA" sz="1300" dirty="0">
                <a:solidFill>
                  <a:schemeClr val="tx2">
                    <a:lumMod val="75000"/>
                  </a:schemeClr>
                </a:solidFill>
                <a:latin typeface="Microsoft Sans Serif" pitchFamily="34" charset="0"/>
                <a:cs typeface="Microsoft Sans Serif" pitchFamily="34" charset="0"/>
                <a:hlinkClick r:id="rId12" action="ppaction://hlinkfile"/>
              </a:rPr>
              <a:t>نموذج جدول تتبع أشغال لجنة فتح الأظرفة</a:t>
            </a:r>
            <a:endParaRPr lang="fr-FR" sz="1300" dirty="0">
              <a:solidFill>
                <a:schemeClr val="tx2">
                  <a:lumMod val="75000"/>
                </a:schemeClr>
              </a:solidFill>
              <a:latin typeface="Microsoft Sans Serif" pitchFamily="34" charset="0"/>
              <a:cs typeface="Microsoft Sans Serif" pitchFamily="34" charset="0"/>
            </a:endParaRPr>
          </a:p>
          <a:p>
            <a:pPr algn="r" rtl="1" fontAlgn="auto">
              <a:lnSpc>
                <a:spcPct val="150000"/>
              </a:lnSpc>
              <a:spcBef>
                <a:spcPts val="0"/>
              </a:spcBef>
              <a:spcAft>
                <a:spcPts val="0"/>
              </a:spcAft>
              <a:defRPr/>
            </a:pPr>
            <a:r>
              <a:rPr lang="ar-MA" sz="1300" dirty="0">
                <a:solidFill>
                  <a:schemeClr val="tx2">
                    <a:lumMod val="75000"/>
                  </a:schemeClr>
                </a:solidFill>
                <a:latin typeface="Microsoft Sans Serif" pitchFamily="34" charset="0"/>
                <a:cs typeface="Microsoft Sans Serif" pitchFamily="34" charset="0"/>
                <a:hlinkClick r:id="rId13" action="ppaction://hlinkfile"/>
              </a:rPr>
              <a:t>نموذج تبليغ المصادقة</a:t>
            </a:r>
            <a:endParaRPr lang="fr-FR" sz="1300" dirty="0">
              <a:solidFill>
                <a:schemeClr val="tx2">
                  <a:lumMod val="75000"/>
                </a:schemeClr>
              </a:solidFill>
              <a:latin typeface="Microsoft Sans Serif" pitchFamily="34" charset="0"/>
              <a:cs typeface="Microsoft Sans Serif" pitchFamily="34" charset="0"/>
            </a:endParaRPr>
          </a:p>
        </p:txBody>
      </p:sp>
      <p:sp>
        <p:nvSpPr>
          <p:cNvPr id="23" name="Rectangle à coins arrondis 22"/>
          <p:cNvSpPr/>
          <p:nvPr/>
        </p:nvSpPr>
        <p:spPr>
          <a:xfrm>
            <a:off x="6143625" y="2000250"/>
            <a:ext cx="2755900" cy="214313"/>
          </a:xfrm>
          <a:prstGeom prst="roundRect">
            <a:avLst/>
          </a:prstGeom>
          <a:solidFill>
            <a:schemeClr val="accent3">
              <a:lumMod val="40000"/>
              <a:lumOff val="60000"/>
            </a:schemeClr>
          </a:solidFill>
          <a:ln w="12700">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algn="r" fontAlgn="auto">
              <a:spcBef>
                <a:spcPts val="0"/>
              </a:spcBef>
              <a:spcAft>
                <a:spcPts val="0"/>
              </a:spcAft>
              <a:defRPr/>
            </a:pPr>
            <a:r>
              <a:rPr lang="ar-SA" sz="1400" b="1" dirty="0">
                <a:solidFill>
                  <a:schemeClr val="bg2">
                    <a:lumMod val="10000"/>
                  </a:schemeClr>
                </a:solidFill>
                <a:latin typeface="Microsoft Sans Serif" pitchFamily="34" charset="0"/>
                <a:cs typeface="Microsoft Sans Serif" pitchFamily="34" charset="0"/>
              </a:rPr>
              <a:t>اختيار نائل الصفقة</a:t>
            </a:r>
            <a:endParaRPr lang="fr-FR" sz="1400" b="1" dirty="0">
              <a:solidFill>
                <a:schemeClr val="bg2">
                  <a:lumMod val="10000"/>
                </a:schemeClr>
              </a:solidFill>
              <a:latin typeface="Microsoft Sans Serif" pitchFamily="34" charset="0"/>
              <a:cs typeface="Microsoft Sans Serif" pitchFamily="34" charset="0"/>
            </a:endParaRPr>
          </a:p>
        </p:txBody>
      </p:sp>
      <p:sp>
        <p:nvSpPr>
          <p:cNvPr id="24" name="Rectangle 23"/>
          <p:cNvSpPr/>
          <p:nvPr/>
        </p:nvSpPr>
        <p:spPr>
          <a:xfrm>
            <a:off x="136525" y="3429000"/>
            <a:ext cx="8850313" cy="996950"/>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b"/>
          <a:lstStyle/>
          <a:p>
            <a:pPr algn="r" rtl="1" fontAlgn="auto">
              <a:lnSpc>
                <a:spcPct val="150000"/>
              </a:lnSpc>
              <a:spcBef>
                <a:spcPts val="0"/>
              </a:spcBef>
              <a:spcAft>
                <a:spcPts val="0"/>
              </a:spcAft>
              <a:defRPr/>
            </a:pPr>
            <a:r>
              <a:rPr lang="ar-MA" sz="1300" dirty="0">
                <a:solidFill>
                  <a:schemeClr val="tx2">
                    <a:lumMod val="75000"/>
                  </a:schemeClr>
                </a:solidFill>
                <a:latin typeface="Microsoft Sans Serif" pitchFamily="34" charset="0"/>
                <a:cs typeface="Microsoft Sans Serif" pitchFamily="34" charset="0"/>
                <a:hlinkClick r:id="rId14" action="ppaction://hlinkfile"/>
              </a:rPr>
              <a:t>نموذج ورقة النفقة</a:t>
            </a:r>
            <a:r>
              <a:rPr lang="ar-MA" sz="1300" dirty="0">
                <a:solidFill>
                  <a:schemeClr val="tx2">
                    <a:lumMod val="75000"/>
                  </a:schemeClr>
                </a:solidFill>
                <a:latin typeface="Microsoft Sans Serif" pitchFamily="34" charset="0"/>
                <a:cs typeface="Microsoft Sans Serif" pitchFamily="34" charset="0"/>
              </a:rPr>
              <a:t>		</a:t>
            </a:r>
            <a:r>
              <a:rPr lang="ar-MA" sz="1300" dirty="0" smtClean="0">
                <a:solidFill>
                  <a:schemeClr val="tx2">
                    <a:lumMod val="75000"/>
                  </a:schemeClr>
                </a:solidFill>
                <a:latin typeface="Microsoft Sans Serif" pitchFamily="34" charset="0"/>
                <a:cs typeface="Microsoft Sans Serif" pitchFamily="34" charset="0"/>
              </a:rPr>
              <a:t>                        </a:t>
            </a:r>
            <a:r>
              <a:rPr lang="ar-MA" sz="1300" dirty="0" smtClean="0">
                <a:solidFill>
                  <a:schemeClr val="tx2">
                    <a:lumMod val="75000"/>
                  </a:schemeClr>
                </a:solidFill>
                <a:latin typeface="Microsoft Sans Serif" pitchFamily="34" charset="0"/>
                <a:cs typeface="Microsoft Sans Serif" pitchFamily="34" charset="0"/>
                <a:hlinkClick r:id="rId15" action="ppaction://hlinkfile"/>
              </a:rPr>
              <a:t>نموذج </a:t>
            </a:r>
            <a:r>
              <a:rPr lang="ar-MA" sz="1300" dirty="0">
                <a:solidFill>
                  <a:schemeClr val="tx2">
                    <a:lumMod val="75000"/>
                  </a:schemeClr>
                </a:solidFill>
                <a:latin typeface="Microsoft Sans Serif" pitchFamily="34" charset="0"/>
                <a:cs typeface="Microsoft Sans Serif" pitchFamily="34" charset="0"/>
                <a:hlinkClick r:id="rId15" action="ppaction://hlinkfile"/>
              </a:rPr>
              <a:t>جدول تتبع المخاطر</a:t>
            </a:r>
            <a:endParaRPr lang="fr-FR" sz="1300" dirty="0">
              <a:solidFill>
                <a:schemeClr val="tx2">
                  <a:lumMod val="75000"/>
                </a:schemeClr>
              </a:solidFill>
              <a:latin typeface="Microsoft Sans Serif" pitchFamily="34" charset="0"/>
              <a:cs typeface="Microsoft Sans Serif" pitchFamily="34" charset="0"/>
            </a:endParaRPr>
          </a:p>
          <a:p>
            <a:pPr algn="r" rtl="1" fontAlgn="auto">
              <a:lnSpc>
                <a:spcPct val="150000"/>
              </a:lnSpc>
              <a:spcBef>
                <a:spcPts val="0"/>
              </a:spcBef>
              <a:spcAft>
                <a:spcPts val="0"/>
              </a:spcAft>
              <a:defRPr/>
            </a:pPr>
            <a:r>
              <a:rPr lang="ar-MA" sz="1300" dirty="0">
                <a:solidFill>
                  <a:schemeClr val="tx2">
                    <a:lumMod val="75000"/>
                  </a:schemeClr>
                </a:solidFill>
                <a:latin typeface="Microsoft Sans Serif" pitchFamily="34" charset="0"/>
                <a:cs typeface="Microsoft Sans Serif" pitchFamily="34" charset="0"/>
                <a:hlinkClick r:id="rId16" action="ppaction://hlinkfile"/>
              </a:rPr>
              <a:t>نموذج الأمر بالخدمة</a:t>
            </a:r>
            <a:r>
              <a:rPr lang="ar-MA" sz="1300" dirty="0">
                <a:solidFill>
                  <a:schemeClr val="tx2">
                    <a:lumMod val="75000"/>
                  </a:schemeClr>
                </a:solidFill>
                <a:latin typeface="Microsoft Sans Serif" pitchFamily="34" charset="0"/>
                <a:cs typeface="Microsoft Sans Serif" pitchFamily="34" charset="0"/>
              </a:rPr>
              <a:t>		</a:t>
            </a:r>
            <a:r>
              <a:rPr lang="ar-MA" sz="1300" dirty="0" smtClean="0">
                <a:solidFill>
                  <a:schemeClr val="tx2">
                    <a:lumMod val="75000"/>
                  </a:schemeClr>
                </a:solidFill>
                <a:latin typeface="Microsoft Sans Serif" pitchFamily="34" charset="0"/>
                <a:cs typeface="Microsoft Sans Serif" pitchFamily="34" charset="0"/>
              </a:rPr>
              <a:t>                        </a:t>
            </a:r>
            <a:r>
              <a:rPr lang="ar-MA" sz="1300" dirty="0" smtClean="0">
                <a:solidFill>
                  <a:schemeClr val="tx2">
                    <a:lumMod val="75000"/>
                  </a:schemeClr>
                </a:solidFill>
                <a:latin typeface="Microsoft Sans Serif" pitchFamily="34" charset="0"/>
                <a:cs typeface="Microsoft Sans Serif" pitchFamily="34" charset="0"/>
                <a:hlinkClick r:id="rId17" action="ppaction://hlinkfile"/>
              </a:rPr>
              <a:t>نموذج </a:t>
            </a:r>
            <a:r>
              <a:rPr lang="ar-MA" sz="1300" dirty="0">
                <a:solidFill>
                  <a:schemeClr val="tx2">
                    <a:lumMod val="75000"/>
                  </a:schemeClr>
                </a:solidFill>
                <a:latin typeface="Microsoft Sans Serif" pitchFamily="34" charset="0"/>
                <a:cs typeface="Microsoft Sans Serif" pitchFamily="34" charset="0"/>
                <a:hlinkClick r:id="rId17" action="ppaction://hlinkfile"/>
              </a:rPr>
              <a:t>محضر الورش</a:t>
            </a:r>
            <a:endParaRPr lang="ar-MA" sz="1300" dirty="0">
              <a:solidFill>
                <a:schemeClr val="tx2">
                  <a:lumMod val="75000"/>
                </a:schemeClr>
              </a:solidFill>
              <a:latin typeface="Microsoft Sans Serif" pitchFamily="34" charset="0"/>
              <a:cs typeface="Microsoft Sans Serif" pitchFamily="34" charset="0"/>
            </a:endParaRPr>
          </a:p>
          <a:p>
            <a:pPr algn="r" rtl="1" fontAlgn="auto">
              <a:lnSpc>
                <a:spcPct val="150000"/>
              </a:lnSpc>
              <a:spcBef>
                <a:spcPts val="0"/>
              </a:spcBef>
              <a:spcAft>
                <a:spcPts val="0"/>
              </a:spcAft>
              <a:defRPr/>
            </a:pPr>
            <a:r>
              <a:rPr lang="ar-MA" sz="1300" dirty="0">
                <a:solidFill>
                  <a:schemeClr val="tx2">
                    <a:lumMod val="75000"/>
                  </a:schemeClr>
                </a:solidFill>
                <a:latin typeface="Microsoft Sans Serif" pitchFamily="34" charset="0"/>
                <a:cs typeface="Microsoft Sans Serif" pitchFamily="34" charset="0"/>
                <a:hlinkClick r:id="rId18" action="ppaction://hlinkfile"/>
              </a:rPr>
              <a:t>نموذج الأمر بتوقيف </a:t>
            </a:r>
            <a:r>
              <a:rPr lang="ar-MA" sz="1300" dirty="0" smtClean="0">
                <a:solidFill>
                  <a:schemeClr val="tx2">
                    <a:lumMod val="75000"/>
                  </a:schemeClr>
                </a:solidFill>
                <a:latin typeface="Microsoft Sans Serif" pitchFamily="34" charset="0"/>
                <a:cs typeface="Microsoft Sans Serif" pitchFamily="34" charset="0"/>
                <a:hlinkClick r:id="rId18" action="ppaction://hlinkfile"/>
              </a:rPr>
              <a:t>الخدمة</a:t>
            </a:r>
            <a:r>
              <a:rPr lang="ar-MA" sz="1300" dirty="0" smtClean="0">
                <a:solidFill>
                  <a:schemeClr val="tx2">
                    <a:lumMod val="75000"/>
                  </a:schemeClr>
                </a:solidFill>
                <a:latin typeface="Microsoft Sans Serif" pitchFamily="34" charset="0"/>
                <a:cs typeface="Microsoft Sans Serif" pitchFamily="34" charset="0"/>
              </a:rPr>
              <a:t> / </a:t>
            </a:r>
            <a:r>
              <a:rPr lang="ar-MA" sz="1300" dirty="0" smtClean="0">
                <a:solidFill>
                  <a:schemeClr val="tx2">
                    <a:lumMod val="75000"/>
                  </a:schemeClr>
                </a:solidFill>
                <a:latin typeface="Microsoft Sans Serif" pitchFamily="34" charset="0"/>
                <a:cs typeface="Microsoft Sans Serif" pitchFamily="34" charset="0"/>
                <a:hlinkClick r:id="rId19" action="ppaction://hlinkfile"/>
              </a:rPr>
              <a:t>نموذج الأمر باستئناف الخدمة</a:t>
            </a:r>
            <a:r>
              <a:rPr lang="ar-MA" sz="1300" dirty="0" smtClean="0">
                <a:solidFill>
                  <a:schemeClr val="tx2">
                    <a:lumMod val="75000"/>
                  </a:schemeClr>
                </a:solidFill>
                <a:latin typeface="Microsoft Sans Serif" pitchFamily="34" charset="0"/>
                <a:cs typeface="Microsoft Sans Serif" pitchFamily="34" charset="0"/>
              </a:rPr>
              <a:t>                </a:t>
            </a:r>
            <a:r>
              <a:rPr lang="ar-MA" sz="1300" dirty="0" smtClean="0">
                <a:solidFill>
                  <a:schemeClr val="tx2">
                    <a:lumMod val="75000"/>
                  </a:schemeClr>
                </a:solidFill>
                <a:latin typeface="Microsoft Sans Serif" pitchFamily="34" charset="0"/>
                <a:cs typeface="Microsoft Sans Serif" pitchFamily="34" charset="0"/>
                <a:hlinkClick r:id="rId20" action="ppaction://hlinkfile"/>
              </a:rPr>
              <a:t>نموذج </a:t>
            </a:r>
            <a:r>
              <a:rPr lang="ar-MA" sz="1300" dirty="0">
                <a:solidFill>
                  <a:schemeClr val="tx2">
                    <a:lumMod val="75000"/>
                  </a:schemeClr>
                </a:solidFill>
                <a:latin typeface="Microsoft Sans Serif" pitchFamily="34" charset="0"/>
                <a:cs typeface="Microsoft Sans Serif" pitchFamily="34" charset="0"/>
                <a:hlinkClick r:id="rId20" action="ppaction://hlinkfile"/>
              </a:rPr>
              <a:t>جدول تتبع تقدم الأعمال</a:t>
            </a:r>
            <a:endParaRPr lang="fr-FR" sz="1300" dirty="0">
              <a:solidFill>
                <a:schemeClr val="tx2">
                  <a:lumMod val="75000"/>
                </a:schemeClr>
              </a:solidFill>
              <a:latin typeface="Microsoft Sans Serif" pitchFamily="34" charset="0"/>
              <a:cs typeface="Microsoft Sans Serif" pitchFamily="34" charset="0"/>
            </a:endParaRPr>
          </a:p>
        </p:txBody>
      </p:sp>
      <p:sp>
        <p:nvSpPr>
          <p:cNvPr id="25" name="Rectangle à coins arrondis 24"/>
          <p:cNvSpPr/>
          <p:nvPr/>
        </p:nvSpPr>
        <p:spPr>
          <a:xfrm>
            <a:off x="6143636" y="3286124"/>
            <a:ext cx="2755900" cy="214313"/>
          </a:xfrm>
          <a:prstGeom prst="roundRect">
            <a:avLst/>
          </a:prstGeom>
          <a:solidFill>
            <a:schemeClr val="accent3">
              <a:lumMod val="40000"/>
              <a:lumOff val="60000"/>
            </a:schemeClr>
          </a:solidFill>
          <a:ln w="12700">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algn="r" fontAlgn="auto">
              <a:spcBef>
                <a:spcPts val="0"/>
              </a:spcBef>
              <a:spcAft>
                <a:spcPts val="0"/>
              </a:spcAft>
              <a:defRPr/>
            </a:pPr>
            <a:r>
              <a:rPr lang="ar-SA" sz="1400" b="1" dirty="0">
                <a:solidFill>
                  <a:schemeClr val="bg2">
                    <a:lumMod val="10000"/>
                  </a:schemeClr>
                </a:solidFill>
                <a:latin typeface="Microsoft Sans Serif" pitchFamily="34" charset="0"/>
                <a:cs typeface="Microsoft Sans Serif" pitchFamily="34" charset="0"/>
              </a:rPr>
              <a:t>التنفيذ</a:t>
            </a:r>
            <a:r>
              <a:rPr lang="ar-MA" sz="1400" b="1" dirty="0">
                <a:solidFill>
                  <a:schemeClr val="bg2">
                    <a:lumMod val="10000"/>
                  </a:schemeClr>
                </a:solidFill>
                <a:latin typeface="Microsoft Sans Serif" pitchFamily="34" charset="0"/>
                <a:cs typeface="Microsoft Sans Serif" pitchFamily="34" charset="0"/>
              </a:rPr>
              <a:t> والتتبع</a:t>
            </a:r>
            <a:endParaRPr lang="fr-FR" sz="1400" b="1" dirty="0">
              <a:solidFill>
                <a:schemeClr val="bg2">
                  <a:lumMod val="10000"/>
                </a:schemeClr>
              </a:solidFill>
              <a:latin typeface="Microsoft Sans Serif" pitchFamily="34" charset="0"/>
              <a:cs typeface="Microsoft Sans Serif" pitchFamily="34" charset="0"/>
            </a:endParaRPr>
          </a:p>
        </p:txBody>
      </p:sp>
      <p:sp>
        <p:nvSpPr>
          <p:cNvPr id="28" name="Rectangle 27"/>
          <p:cNvSpPr/>
          <p:nvPr/>
        </p:nvSpPr>
        <p:spPr>
          <a:xfrm>
            <a:off x="141288" y="4714875"/>
            <a:ext cx="8851900" cy="1022350"/>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b"/>
          <a:lstStyle/>
          <a:p>
            <a:pPr algn="r" rtl="1" fontAlgn="auto">
              <a:lnSpc>
                <a:spcPct val="150000"/>
              </a:lnSpc>
              <a:spcBef>
                <a:spcPts val="0"/>
              </a:spcBef>
              <a:spcAft>
                <a:spcPts val="0"/>
              </a:spcAft>
              <a:defRPr/>
            </a:pPr>
            <a:r>
              <a:rPr lang="ar-MA" sz="1300" dirty="0">
                <a:solidFill>
                  <a:schemeClr val="tx2">
                    <a:lumMod val="75000"/>
                  </a:schemeClr>
                </a:solidFill>
                <a:latin typeface="Microsoft Sans Serif" pitchFamily="34" charset="0"/>
                <a:cs typeface="Microsoft Sans Serif" pitchFamily="34" charset="0"/>
                <a:hlinkClick r:id="rId21" action="ppaction://hlinkfile"/>
              </a:rPr>
              <a:t>نموذج محضر الاستلام المؤقت </a:t>
            </a:r>
            <a:r>
              <a:rPr lang="fr-FR" sz="1300" dirty="0">
                <a:solidFill>
                  <a:schemeClr val="tx2">
                    <a:lumMod val="75000"/>
                  </a:schemeClr>
                </a:solidFill>
                <a:latin typeface="Microsoft Sans Serif" pitchFamily="34" charset="0"/>
                <a:cs typeface="Microsoft Sans Serif" pitchFamily="34" charset="0"/>
              </a:rPr>
              <a:t>		</a:t>
            </a:r>
            <a:r>
              <a:rPr lang="ar-MA" sz="1300" dirty="0" smtClean="0">
                <a:solidFill>
                  <a:schemeClr val="tx2">
                    <a:lumMod val="75000"/>
                  </a:schemeClr>
                </a:solidFill>
                <a:latin typeface="Microsoft Sans Serif" pitchFamily="34" charset="0"/>
                <a:cs typeface="Microsoft Sans Serif" pitchFamily="34" charset="0"/>
              </a:rPr>
              <a:t>                 </a:t>
            </a:r>
            <a:r>
              <a:rPr lang="ar-MA" sz="1300" dirty="0" smtClean="0">
                <a:solidFill>
                  <a:schemeClr val="tx2">
                    <a:lumMod val="75000"/>
                  </a:schemeClr>
                </a:solidFill>
                <a:latin typeface="Microsoft Sans Serif" pitchFamily="34" charset="0"/>
                <a:cs typeface="Microsoft Sans Serif" pitchFamily="34" charset="0"/>
                <a:hlinkClick r:id="rId22" action="ppaction://hlinkfile"/>
              </a:rPr>
              <a:t>نموذج </a:t>
            </a:r>
            <a:r>
              <a:rPr lang="ar-MA" sz="1300" dirty="0">
                <a:solidFill>
                  <a:schemeClr val="tx2">
                    <a:lumMod val="75000"/>
                  </a:schemeClr>
                </a:solidFill>
                <a:latin typeface="Microsoft Sans Serif" pitchFamily="34" charset="0"/>
                <a:cs typeface="Microsoft Sans Serif" pitchFamily="34" charset="0"/>
                <a:hlinkClick r:id="rId22" action="ppaction://hlinkfile"/>
              </a:rPr>
              <a:t>جدول تتبع تقدم استلام عينات جدول الأثمان</a:t>
            </a:r>
            <a:r>
              <a:rPr lang="ar-MA" sz="1300" dirty="0">
                <a:solidFill>
                  <a:schemeClr val="tx2">
                    <a:lumMod val="75000"/>
                  </a:schemeClr>
                </a:solidFill>
                <a:latin typeface="Microsoft Sans Serif" pitchFamily="34" charset="0"/>
                <a:cs typeface="Microsoft Sans Serif" pitchFamily="34" charset="0"/>
                <a:hlinkClick r:id="rId23" action="ppaction://hlinkfile"/>
              </a:rPr>
              <a:t> </a:t>
            </a:r>
            <a:endParaRPr lang="fr-FR" sz="1300" dirty="0">
              <a:solidFill>
                <a:schemeClr val="tx2">
                  <a:lumMod val="75000"/>
                </a:schemeClr>
              </a:solidFill>
              <a:latin typeface="Microsoft Sans Serif" pitchFamily="34" charset="0"/>
              <a:cs typeface="Microsoft Sans Serif" pitchFamily="34" charset="0"/>
            </a:endParaRPr>
          </a:p>
          <a:p>
            <a:pPr algn="r" rtl="1" fontAlgn="auto">
              <a:lnSpc>
                <a:spcPct val="150000"/>
              </a:lnSpc>
              <a:spcBef>
                <a:spcPts val="0"/>
              </a:spcBef>
              <a:spcAft>
                <a:spcPts val="0"/>
              </a:spcAft>
              <a:defRPr/>
            </a:pPr>
            <a:r>
              <a:rPr lang="ar-MA" sz="1300" dirty="0">
                <a:solidFill>
                  <a:schemeClr val="tx2">
                    <a:lumMod val="75000"/>
                  </a:schemeClr>
                </a:solidFill>
                <a:latin typeface="Microsoft Sans Serif" pitchFamily="34" charset="0"/>
                <a:cs typeface="Microsoft Sans Serif" pitchFamily="34" charset="0"/>
                <a:hlinkClick r:id="rId24" action="ppaction://hlinkfile"/>
              </a:rPr>
              <a:t>نموذج محضر الاستلام النهائي</a:t>
            </a:r>
            <a:r>
              <a:rPr lang="fr-FR" sz="1300" dirty="0">
                <a:solidFill>
                  <a:schemeClr val="tx2">
                    <a:lumMod val="75000"/>
                  </a:schemeClr>
                </a:solidFill>
                <a:latin typeface="Microsoft Sans Serif" pitchFamily="34" charset="0"/>
                <a:cs typeface="Microsoft Sans Serif" pitchFamily="34" charset="0"/>
              </a:rPr>
              <a:t>		</a:t>
            </a:r>
            <a:r>
              <a:rPr lang="ar-MA" sz="1300" dirty="0" smtClean="0">
                <a:solidFill>
                  <a:schemeClr val="tx2">
                    <a:lumMod val="75000"/>
                  </a:schemeClr>
                </a:solidFill>
                <a:latin typeface="Microsoft Sans Serif" pitchFamily="34" charset="0"/>
                <a:cs typeface="Microsoft Sans Serif" pitchFamily="34" charset="0"/>
              </a:rPr>
              <a:t>                 </a:t>
            </a:r>
            <a:r>
              <a:rPr lang="ar-MA" sz="1300" dirty="0" smtClean="0">
                <a:solidFill>
                  <a:schemeClr val="tx2">
                    <a:lumMod val="75000"/>
                  </a:schemeClr>
                </a:solidFill>
                <a:latin typeface="Microsoft Sans Serif" pitchFamily="34" charset="0"/>
                <a:cs typeface="Microsoft Sans Serif" pitchFamily="34" charset="0"/>
                <a:hlinkClick r:id="rId25" action="ppaction://hlinkfile"/>
              </a:rPr>
              <a:t>نموذج </a:t>
            </a:r>
            <a:r>
              <a:rPr lang="ar-MA" sz="1300" dirty="0">
                <a:solidFill>
                  <a:schemeClr val="tx2">
                    <a:lumMod val="75000"/>
                  </a:schemeClr>
                </a:solidFill>
                <a:latin typeface="Microsoft Sans Serif" pitchFamily="34" charset="0"/>
                <a:cs typeface="Microsoft Sans Serif" pitchFamily="34" charset="0"/>
                <a:hlinkClick r:id="rId25" action="ppaction://hlinkfile"/>
              </a:rPr>
              <a:t>جدول تتبع تقدم الأداءات</a:t>
            </a:r>
            <a:endParaRPr lang="fr-FR" sz="1300" dirty="0">
              <a:solidFill>
                <a:schemeClr val="tx2">
                  <a:lumMod val="75000"/>
                </a:schemeClr>
              </a:solidFill>
              <a:latin typeface="Microsoft Sans Serif" pitchFamily="34" charset="0"/>
              <a:cs typeface="Microsoft Sans Serif" pitchFamily="34" charset="0"/>
            </a:endParaRPr>
          </a:p>
          <a:p>
            <a:pPr algn="r" rtl="1" fontAlgn="auto">
              <a:lnSpc>
                <a:spcPct val="150000"/>
              </a:lnSpc>
              <a:spcBef>
                <a:spcPts val="0"/>
              </a:spcBef>
              <a:spcAft>
                <a:spcPts val="0"/>
              </a:spcAft>
              <a:defRPr/>
            </a:pPr>
            <a:r>
              <a:rPr lang="ar-MA" sz="1300" dirty="0">
                <a:solidFill>
                  <a:schemeClr val="tx2">
                    <a:lumMod val="75000"/>
                  </a:schemeClr>
                </a:solidFill>
                <a:latin typeface="Microsoft Sans Serif" pitchFamily="34" charset="0"/>
                <a:cs typeface="Microsoft Sans Serif" pitchFamily="34" charset="0"/>
                <a:hlinkClick r:id="rId26" action="ppaction://hlinkfile"/>
              </a:rPr>
              <a:t>نموذج </a:t>
            </a:r>
            <a:r>
              <a:rPr lang="fr-FR" sz="1300" dirty="0">
                <a:solidFill>
                  <a:schemeClr val="tx2">
                    <a:lumMod val="75000"/>
                  </a:schemeClr>
                </a:solidFill>
                <a:latin typeface="Microsoft Sans Serif" pitchFamily="34" charset="0"/>
                <a:cs typeface="Microsoft Sans Serif" pitchFamily="34" charset="0"/>
                <a:hlinkClick r:id="rId26" action="ppaction://hlinkfile"/>
              </a:rPr>
              <a:t> </a:t>
            </a:r>
            <a:r>
              <a:rPr lang="ar-MA" sz="1300" dirty="0">
                <a:solidFill>
                  <a:schemeClr val="tx2">
                    <a:lumMod val="75000"/>
                  </a:schemeClr>
                </a:solidFill>
                <a:latin typeface="Microsoft Sans Serif" pitchFamily="34" charset="0"/>
                <a:cs typeface="Microsoft Sans Serif" pitchFamily="34" charset="0"/>
                <a:hlinkClick r:id="rId26" action="ppaction://hlinkfile"/>
              </a:rPr>
              <a:t>دفتر الحسابات</a:t>
            </a:r>
            <a:r>
              <a:rPr lang="fr-FR" sz="1300" dirty="0">
                <a:solidFill>
                  <a:schemeClr val="tx2">
                    <a:lumMod val="75000"/>
                  </a:schemeClr>
                </a:solidFill>
                <a:latin typeface="Microsoft Sans Serif" pitchFamily="34" charset="0"/>
                <a:cs typeface="Microsoft Sans Serif" pitchFamily="34" charset="0"/>
              </a:rPr>
              <a:t>		</a:t>
            </a:r>
            <a:r>
              <a:rPr lang="ar-MA" sz="1300" dirty="0" smtClean="0">
                <a:solidFill>
                  <a:schemeClr val="tx2">
                    <a:lumMod val="75000"/>
                  </a:schemeClr>
                </a:solidFill>
                <a:latin typeface="Microsoft Sans Serif" pitchFamily="34" charset="0"/>
                <a:cs typeface="Microsoft Sans Serif" pitchFamily="34" charset="0"/>
              </a:rPr>
              <a:t>                 </a:t>
            </a:r>
            <a:r>
              <a:rPr lang="ar-MA" sz="1300" dirty="0" smtClean="0">
                <a:solidFill>
                  <a:schemeClr val="tx2">
                    <a:lumMod val="75000"/>
                  </a:schemeClr>
                </a:solidFill>
                <a:latin typeface="Microsoft Sans Serif" pitchFamily="34" charset="0"/>
                <a:cs typeface="Microsoft Sans Serif" pitchFamily="34" charset="0"/>
                <a:hlinkClick r:id="rId27" action="ppaction://hlinkfile"/>
              </a:rPr>
              <a:t>نموذج </a:t>
            </a:r>
            <a:r>
              <a:rPr lang="ar-MA" sz="1300" dirty="0">
                <a:solidFill>
                  <a:schemeClr val="tx2">
                    <a:lumMod val="75000"/>
                  </a:schemeClr>
                </a:solidFill>
                <a:latin typeface="Microsoft Sans Serif" pitchFamily="34" charset="0"/>
                <a:cs typeface="Microsoft Sans Serif" pitchFamily="34" charset="0"/>
                <a:hlinkClick r:id="rId27" action="ppaction://hlinkfile"/>
              </a:rPr>
              <a:t>سجل الجرد</a:t>
            </a:r>
            <a:endParaRPr lang="ar-MA" sz="1300" dirty="0">
              <a:solidFill>
                <a:schemeClr val="tx2">
                  <a:lumMod val="75000"/>
                </a:schemeClr>
              </a:solidFill>
              <a:latin typeface="Microsoft Sans Serif" pitchFamily="34" charset="0"/>
              <a:cs typeface="Microsoft Sans Serif" pitchFamily="34" charset="0"/>
            </a:endParaRPr>
          </a:p>
        </p:txBody>
      </p:sp>
      <p:sp>
        <p:nvSpPr>
          <p:cNvPr id="29" name="Rectangle à coins arrondis 33"/>
          <p:cNvSpPr/>
          <p:nvPr/>
        </p:nvSpPr>
        <p:spPr>
          <a:xfrm>
            <a:off x="6129338" y="4572000"/>
            <a:ext cx="2754312" cy="276225"/>
          </a:xfrm>
          <a:prstGeom prst="roundRect">
            <a:avLst/>
          </a:prstGeom>
          <a:solidFill>
            <a:schemeClr val="accent3">
              <a:lumMod val="40000"/>
              <a:lumOff val="60000"/>
            </a:schemeClr>
          </a:solidFill>
          <a:ln w="12700">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algn="r" fontAlgn="auto">
              <a:spcBef>
                <a:spcPts val="0"/>
              </a:spcBef>
              <a:spcAft>
                <a:spcPts val="0"/>
              </a:spcAft>
              <a:defRPr/>
            </a:pPr>
            <a:r>
              <a:rPr lang="ar-SA" sz="1400" b="1" dirty="0">
                <a:solidFill>
                  <a:schemeClr val="bg2">
                    <a:lumMod val="10000"/>
                  </a:schemeClr>
                </a:solidFill>
                <a:latin typeface="Microsoft Sans Serif" pitchFamily="34" charset="0"/>
                <a:cs typeface="Microsoft Sans Serif" pitchFamily="34" charset="0"/>
              </a:rPr>
              <a:t>الأداء</a:t>
            </a:r>
            <a:endParaRPr lang="fr-FR" sz="1400" b="1" dirty="0">
              <a:solidFill>
                <a:schemeClr val="bg2">
                  <a:lumMod val="10000"/>
                </a:schemeClr>
              </a:solidFill>
              <a:latin typeface="Microsoft Sans Serif" pitchFamily="34" charset="0"/>
              <a:cs typeface="Microsoft Sans Serif" pitchFamily="34" charset="0"/>
            </a:endParaRPr>
          </a:p>
        </p:txBody>
      </p:sp>
      <p:sp>
        <p:nvSpPr>
          <p:cNvPr id="20" name="ZoneTexte 90"/>
          <p:cNvSpPr txBox="1"/>
          <p:nvPr/>
        </p:nvSpPr>
        <p:spPr>
          <a:xfrm>
            <a:off x="0" y="71414"/>
            <a:ext cx="9142514" cy="391981"/>
          </a:xfrm>
          <a:prstGeom prst="rect">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93502" tIns="46752" rIns="93502" bIns="46752" anchor="ctr"/>
          <a:lstStyle>
            <a:defPPr>
              <a:defRPr lang="fr-FR"/>
            </a:defPPr>
            <a:lvl1pPr algn="ctr">
              <a:spcBef>
                <a:spcPct val="0"/>
              </a:spcBef>
              <a:defRPr b="1">
                <a:solidFill>
                  <a:schemeClr val="bg1"/>
                </a:solidFill>
                <a:effectLst>
                  <a:outerShdw blurRad="38100" dist="38100" dir="2700000" algn="tl">
                    <a:srgbClr val="000000">
                      <a:alpha val="43137"/>
                    </a:srgbClr>
                  </a:outerShdw>
                </a:effectLst>
                <a:latin typeface="Bookman Old Style" pitchFamily="18" charset="0"/>
              </a:defRPr>
            </a:lvl1pPr>
          </a:lstStyle>
          <a:p>
            <a:pPr fontAlgn="auto">
              <a:spcAft>
                <a:spcPts val="0"/>
              </a:spcAft>
              <a:defRPr/>
            </a:pPr>
            <a:r>
              <a:rPr lang="ar-MA" sz="2200" dirty="0">
                <a:latin typeface="Microsoft Sans Serif" pitchFamily="34" charset="0"/>
                <a:cs typeface="Microsoft Sans Serif" pitchFamily="34" charset="0"/>
              </a:rPr>
              <a:t>لائحة </a:t>
            </a:r>
            <a:r>
              <a:rPr lang="ar-MA" sz="2200" dirty="0" smtClean="0">
                <a:latin typeface="Microsoft Sans Serif" pitchFamily="34" charset="0"/>
                <a:cs typeface="Microsoft Sans Serif" pitchFamily="34" charset="0"/>
              </a:rPr>
              <a:t>الملحقات</a:t>
            </a:r>
            <a:endParaRPr lang="fr-FR" sz="2200" dirty="0">
              <a:latin typeface="Microsoft Sans Serif" pitchFamily="34" charset="0"/>
              <a:cs typeface="Microsoft Sans Serif" pitchFamily="34" charset="0"/>
            </a:endParaRPr>
          </a:p>
        </p:txBody>
      </p:sp>
      <p:sp>
        <p:nvSpPr>
          <p:cNvPr id="74766" name="Slide Number Placeholder 1"/>
          <p:cNvSpPr>
            <a:spLocks noGrp="1"/>
          </p:cNvSpPr>
          <p:nvPr>
            <p:ph type="sldNum" sz="quarter" idx="10"/>
          </p:nvPr>
        </p:nvSpPr>
        <p:spPr bwMode="auto">
          <a:solidFill>
            <a:srgbClr val="006600"/>
          </a:solidFill>
          <a:ln>
            <a:miter lim="800000"/>
            <a:headEnd/>
            <a:tailEnd/>
          </a:ln>
        </p:spPr>
        <p:txBody>
          <a:bodyPr wrap="square" numCol="1" anchorCtr="0" compatLnSpc="1">
            <a:prstTxWarp prst="textNoShape">
              <a:avLst/>
            </a:prstTxWarp>
          </a:bodyPr>
          <a:lstStyle/>
          <a:p>
            <a:pPr fontAlgn="base">
              <a:spcBef>
                <a:spcPct val="0"/>
              </a:spcBef>
              <a:spcAft>
                <a:spcPct val="0"/>
              </a:spcAft>
              <a:defRPr/>
            </a:pPr>
            <a:fld id="{AEF26DE0-10AE-4345-A70E-705C38304880}" type="slidenum">
              <a:rPr lang="fr-FR" smtClean="0"/>
              <a:pPr fontAlgn="base">
                <a:spcBef>
                  <a:spcPct val="0"/>
                </a:spcBef>
                <a:spcAft>
                  <a:spcPct val="0"/>
                </a:spcAft>
                <a:defRPr/>
              </a:pPr>
              <a:t>27</a:t>
            </a:fld>
            <a:endParaRPr lang="fr-FR" dirty="0" smtClean="0"/>
          </a:p>
        </p:txBody>
      </p:sp>
      <p:sp>
        <p:nvSpPr>
          <p:cNvPr id="14" name="Rectangle 13"/>
          <p:cNvSpPr>
            <a:spLocks noChangeArrowheads="1"/>
          </p:cNvSpPr>
          <p:nvPr/>
        </p:nvSpPr>
        <p:spPr bwMode="auto">
          <a:xfrm>
            <a:off x="500063" y="6143625"/>
            <a:ext cx="8429625" cy="454025"/>
          </a:xfrm>
          <a:prstGeom prst="rect">
            <a:avLst/>
          </a:prstGeom>
          <a:solidFill>
            <a:schemeClr val="bg1"/>
          </a:solidFill>
          <a:ln w="12700">
            <a:solidFill>
              <a:srgbClr val="4A452A"/>
            </a:solidFill>
            <a:miter lim="800000"/>
            <a:headEnd/>
            <a:tailEnd/>
          </a:ln>
          <a:effectLst>
            <a:outerShdw dist="38100" dir="2700000" algn="tl" rotWithShape="0">
              <a:srgbClr val="808080">
                <a:alpha val="39999"/>
              </a:srgbClr>
            </a:outerShdw>
          </a:effectLst>
        </p:spPr>
        <p:txBody>
          <a:bodyPr anchor="b"/>
          <a:lstStyle/>
          <a:p>
            <a:pPr algn="just" rtl="1">
              <a:defRPr/>
            </a:pPr>
            <a:r>
              <a:rPr lang="ar-MA" sz="1200" dirty="0">
                <a:latin typeface="Microsoft Sans Serif" pitchFamily="34" charset="0"/>
                <a:cs typeface="Microsoft Sans Serif" pitchFamily="34" charset="0"/>
              </a:rPr>
              <a:t>يعتمد التقييم و المراقبة و الافتحاص على مجموعة من الوثائق و التقارير و</a:t>
            </a:r>
            <a:r>
              <a:rPr lang="ar-MA" sz="1200" dirty="0">
                <a:solidFill>
                  <a:srgbClr val="254061"/>
                </a:solidFill>
                <a:latin typeface="Bookman Old Style" pitchFamily="18" charset="0"/>
              </a:rPr>
              <a:t> </a:t>
            </a:r>
            <a:r>
              <a:rPr lang="ar-MA" sz="1200" dirty="0">
                <a:latin typeface="Microsoft Sans Serif" pitchFamily="34" charset="0"/>
                <a:cs typeface="Microsoft Sans Serif" pitchFamily="34" charset="0"/>
              </a:rPr>
              <a:t>الوثائق المثبتة لجميع مراحل هذا السياق (مراحل المشروع)</a:t>
            </a:r>
            <a:r>
              <a:rPr lang="ar-MA" sz="1200" dirty="0">
                <a:solidFill>
                  <a:srgbClr val="254061"/>
                </a:solidFill>
                <a:latin typeface="Bookman Old Style" pitchFamily="18" charset="0"/>
              </a:rPr>
              <a:t> </a:t>
            </a:r>
            <a:endParaRPr lang="fr-FR" sz="1200" dirty="0">
              <a:solidFill>
                <a:srgbClr val="254061"/>
              </a:solidFill>
              <a:latin typeface="Bookman Old Style" pitchFamily="18" charset="0"/>
            </a:endParaRPr>
          </a:p>
        </p:txBody>
      </p:sp>
      <p:sp>
        <p:nvSpPr>
          <p:cNvPr id="15" name="Rectangle à coins arrondis 33"/>
          <p:cNvSpPr/>
          <p:nvPr/>
        </p:nvSpPr>
        <p:spPr>
          <a:xfrm>
            <a:off x="6072188" y="6000750"/>
            <a:ext cx="2754312" cy="276225"/>
          </a:xfrm>
          <a:prstGeom prst="roundRect">
            <a:avLst/>
          </a:prstGeom>
          <a:solidFill>
            <a:schemeClr val="accent3">
              <a:lumMod val="40000"/>
              <a:lumOff val="60000"/>
            </a:schemeClr>
          </a:solidFill>
          <a:ln w="12700">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algn="r" fontAlgn="auto">
              <a:spcAft>
                <a:spcPts val="0"/>
              </a:spcAft>
              <a:defRPr/>
            </a:pPr>
            <a:r>
              <a:rPr lang="ar-MA" sz="1400" b="1" dirty="0">
                <a:solidFill>
                  <a:schemeClr val="tx1"/>
                </a:solidFill>
                <a:effectLst>
                  <a:outerShdw blurRad="38100" dist="38100" dir="2700000" algn="tl">
                    <a:srgbClr val="000000">
                      <a:alpha val="43137"/>
                    </a:srgbClr>
                  </a:outerShdw>
                </a:effectLst>
                <a:latin typeface="Microsoft Sans Serif" pitchFamily="34" charset="0"/>
                <a:cs typeface="Microsoft Sans Serif" pitchFamily="34" charset="0"/>
              </a:rPr>
              <a:t>رفع التقارير و</a:t>
            </a:r>
            <a:r>
              <a:rPr lang="ar-SA" sz="1400" b="1" dirty="0">
                <a:solidFill>
                  <a:schemeClr val="tx1"/>
                </a:solidFill>
                <a:effectLst>
                  <a:outerShdw blurRad="38100" dist="38100" dir="2700000" algn="tl">
                    <a:srgbClr val="000000">
                      <a:alpha val="43137"/>
                    </a:srgbClr>
                  </a:outerShdw>
                </a:effectLst>
                <a:latin typeface="Microsoft Sans Serif" pitchFamily="34" charset="0"/>
                <a:cs typeface="Microsoft Sans Serif" pitchFamily="34" charset="0"/>
              </a:rPr>
              <a:t>التقييم و</a:t>
            </a:r>
            <a:r>
              <a:rPr lang="ar-MA" sz="1400" b="1" dirty="0">
                <a:solidFill>
                  <a:schemeClr val="tx1"/>
                </a:solidFill>
                <a:effectLst>
                  <a:outerShdw blurRad="38100" dist="38100" dir="2700000" algn="tl">
                    <a:srgbClr val="000000">
                      <a:alpha val="43137"/>
                    </a:srgbClr>
                  </a:outerShdw>
                </a:effectLst>
                <a:latin typeface="Microsoft Sans Serif" pitchFamily="34" charset="0"/>
                <a:cs typeface="Microsoft Sans Serif" pitchFamily="34" charset="0"/>
              </a:rPr>
              <a:t> </a:t>
            </a:r>
            <a:r>
              <a:rPr lang="ar-SA" sz="1400" b="1" dirty="0">
                <a:solidFill>
                  <a:schemeClr val="tx1"/>
                </a:solidFill>
                <a:effectLst>
                  <a:outerShdw blurRad="38100" dist="38100" dir="2700000" algn="tl">
                    <a:srgbClr val="000000">
                      <a:alpha val="43137"/>
                    </a:srgbClr>
                  </a:outerShdw>
                </a:effectLst>
                <a:latin typeface="Microsoft Sans Serif" pitchFamily="34" charset="0"/>
                <a:cs typeface="Microsoft Sans Serif" pitchFamily="34" charset="0"/>
              </a:rPr>
              <a:t>الافتحاص</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630738" y="969963"/>
            <a:ext cx="4408487" cy="5783262"/>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b"/>
          <a:lstStyle/>
          <a:p>
            <a:pPr algn="ctr" rtl="1">
              <a:defRPr/>
            </a:pPr>
            <a:r>
              <a:rPr lang="fr-FR" sz="1700" b="1" dirty="0">
                <a:solidFill>
                  <a:srgbClr val="004E76"/>
                </a:solidFill>
                <a:latin typeface="Times New Roman" pitchFamily="18" charset="0"/>
              </a:rPr>
              <a:t> </a:t>
            </a:r>
            <a:r>
              <a:rPr lang="ar-MA" sz="1500" b="1" dirty="0">
                <a:solidFill>
                  <a:srgbClr val="004E76"/>
                </a:solidFill>
                <a:cs typeface="Times New Roman" pitchFamily="18" charset="0"/>
              </a:rPr>
              <a:t>إعلان عن طلب عروض مفتوح</a:t>
            </a:r>
            <a:endParaRPr lang="fr-FR" sz="1500" b="1" u="sng" dirty="0">
              <a:solidFill>
                <a:srgbClr val="FFFFFF"/>
              </a:solidFill>
              <a:latin typeface="Times New Roman" pitchFamily="18" charset="0"/>
            </a:endParaRPr>
          </a:p>
          <a:p>
            <a:pPr algn="ctr" rtl="1">
              <a:defRPr/>
            </a:pPr>
            <a:r>
              <a:rPr lang="ar-SA" sz="1500" b="1" u="sng" dirty="0">
                <a:solidFill>
                  <a:srgbClr val="004E76"/>
                </a:solidFill>
                <a:latin typeface="Times New Roman" pitchFamily="18" charset="0"/>
                <a:cs typeface="Times New Roman" pitchFamily="18" charset="0"/>
              </a:rPr>
              <a:t>رقم </a:t>
            </a:r>
            <a:r>
              <a:rPr lang="ar-MA" sz="1500" b="1" u="sng" dirty="0">
                <a:solidFill>
                  <a:srgbClr val="004E76"/>
                </a:solidFill>
                <a:latin typeface="Times New Roman" pitchFamily="18" charset="0"/>
                <a:cs typeface="Times New Roman" pitchFamily="18" charset="0"/>
              </a:rPr>
              <a:t>.</a:t>
            </a:r>
            <a:r>
              <a:rPr lang="ar-SA" sz="1500" b="1" u="sng" dirty="0">
                <a:solidFill>
                  <a:srgbClr val="004E76"/>
                </a:solidFill>
                <a:latin typeface="Times New Roman" pitchFamily="18" charset="0"/>
                <a:cs typeface="Times New Roman" pitchFamily="18" charset="0"/>
              </a:rPr>
              <a:t>. </a:t>
            </a:r>
            <a:r>
              <a:rPr lang="fr-FR" sz="1500" b="1" u="sng" dirty="0">
                <a:solidFill>
                  <a:srgbClr val="004E76"/>
                </a:solidFill>
                <a:latin typeface="Times New Roman" pitchFamily="18" charset="0"/>
              </a:rPr>
              <a:t>/ ../../</a:t>
            </a:r>
            <a:r>
              <a:rPr lang="ar-SA" sz="1500" b="1" u="sng" dirty="0">
                <a:solidFill>
                  <a:srgbClr val="004E76"/>
                </a:solidFill>
                <a:latin typeface="Times New Roman" pitchFamily="18" charset="0"/>
                <a:cs typeface="Times New Roman" pitchFamily="18" charset="0"/>
              </a:rPr>
              <a:t> م.و.ت.ب</a:t>
            </a:r>
            <a:endParaRPr lang="fr-FR" sz="1500" b="1" dirty="0">
              <a:solidFill>
                <a:srgbClr val="FFFFFF"/>
              </a:solidFill>
              <a:latin typeface="Times New Roman" pitchFamily="18" charset="0"/>
            </a:endParaRPr>
          </a:p>
          <a:p>
            <a:pPr algn="r" rtl="1">
              <a:defRPr/>
            </a:pPr>
            <a:r>
              <a:rPr lang="fr-FR" sz="1000" b="1" dirty="0">
                <a:solidFill>
                  <a:srgbClr val="FFFFFF"/>
                </a:solidFill>
                <a:latin typeface="Times New Roman" pitchFamily="18" charset="0"/>
                <a:cs typeface="Times New Roman" pitchFamily="18" charset="0"/>
              </a:rPr>
              <a:t> </a:t>
            </a:r>
          </a:p>
          <a:p>
            <a:pPr algn="r" rtl="1">
              <a:spcBef>
                <a:spcPts val="275"/>
              </a:spcBef>
              <a:defRPr/>
            </a:pPr>
            <a:r>
              <a:rPr lang="ar-MA" sz="1100" dirty="0">
                <a:solidFill>
                  <a:srgbClr val="4A442A"/>
                </a:solidFill>
                <a:latin typeface="Times New Roman" pitchFamily="18" charset="0"/>
                <a:cs typeface="Times New Roman" pitchFamily="18" charset="0"/>
              </a:rPr>
              <a:t>في </a:t>
            </a:r>
            <a:r>
              <a:rPr lang="fr-FR" sz="1100" b="1" dirty="0">
                <a:solidFill>
                  <a:srgbClr val="004E76"/>
                </a:solidFill>
                <a:latin typeface="Times New Roman" pitchFamily="18" charset="0"/>
                <a:cs typeface="Times New Roman" pitchFamily="18" charset="0"/>
              </a:rPr>
              <a:t>»</a:t>
            </a:r>
            <a:r>
              <a:rPr lang="ar-MA" sz="1100" b="1" dirty="0">
                <a:solidFill>
                  <a:srgbClr val="004E76"/>
                </a:solidFill>
                <a:latin typeface="Times New Roman" pitchFamily="18" charset="0"/>
                <a:cs typeface="Times New Roman" pitchFamily="18" charset="0"/>
              </a:rPr>
              <a:t>اليوم والشهر والسنة</a:t>
            </a:r>
            <a:r>
              <a:rPr lang="fr-FR" sz="1100" b="1" dirty="0">
                <a:solidFill>
                  <a:srgbClr val="004E76"/>
                </a:solidFill>
                <a:latin typeface="Times New Roman" pitchFamily="18" charset="0"/>
                <a:cs typeface="Times New Roman" pitchFamily="18" charset="0"/>
              </a:rPr>
              <a:t> «</a:t>
            </a:r>
            <a:r>
              <a:rPr lang="fr-FR" sz="1100" dirty="0">
                <a:solidFill>
                  <a:srgbClr val="4A442A"/>
                </a:solidFill>
                <a:latin typeface="Times New Roman" pitchFamily="18" charset="0"/>
                <a:cs typeface="Times New Roman" pitchFamily="18" charset="0"/>
              </a:rPr>
              <a:t> </a:t>
            </a:r>
            <a:r>
              <a:rPr lang="ar-MA" sz="1100" dirty="0">
                <a:solidFill>
                  <a:srgbClr val="4A442A"/>
                </a:solidFill>
                <a:latin typeface="Times New Roman" pitchFamily="18" charset="0"/>
                <a:cs typeface="Times New Roman" pitchFamily="18" charset="0"/>
              </a:rPr>
              <a:t>على الساعة </a:t>
            </a:r>
            <a:r>
              <a:rPr lang="fr-FR" sz="1100" dirty="0">
                <a:solidFill>
                  <a:srgbClr val="004E76"/>
                </a:solidFill>
                <a:latin typeface="Times New Roman" pitchFamily="18" charset="0"/>
                <a:cs typeface="Times New Roman" pitchFamily="18" charset="0"/>
              </a:rPr>
              <a:t>»</a:t>
            </a:r>
            <a:r>
              <a:rPr lang="fr-FR" sz="1100" b="1" dirty="0">
                <a:solidFill>
                  <a:srgbClr val="004E76"/>
                </a:solidFill>
                <a:latin typeface="Times New Roman" pitchFamily="18" charset="0"/>
                <a:cs typeface="Times New Roman" pitchFamily="18" charset="0"/>
              </a:rPr>
              <a:t> </a:t>
            </a:r>
            <a:r>
              <a:rPr lang="ar-MA" sz="1100" b="1" dirty="0">
                <a:solidFill>
                  <a:srgbClr val="004E76"/>
                </a:solidFill>
                <a:latin typeface="Times New Roman" pitchFamily="18" charset="0"/>
                <a:cs typeface="Times New Roman" pitchFamily="18" charset="0"/>
              </a:rPr>
              <a:t>الساعة المحددة لانعقاد الجلسة العمومية لفتح الأظرفة </a:t>
            </a:r>
            <a:r>
              <a:rPr lang="fr-FR" sz="1100" dirty="0">
                <a:solidFill>
                  <a:srgbClr val="004E76"/>
                </a:solidFill>
                <a:latin typeface="Times New Roman" pitchFamily="18" charset="0"/>
                <a:cs typeface="Times New Roman" pitchFamily="18" charset="0"/>
              </a:rPr>
              <a:t>«</a:t>
            </a:r>
            <a:r>
              <a:rPr lang="fr-FR" sz="1100" dirty="0">
                <a:solidFill>
                  <a:srgbClr val="4A442A"/>
                </a:solidFill>
                <a:latin typeface="Times New Roman" pitchFamily="18" charset="0"/>
                <a:cs typeface="Times New Roman" pitchFamily="18" charset="0"/>
              </a:rPr>
              <a:t> </a:t>
            </a:r>
            <a:r>
              <a:rPr lang="ar-MA" sz="1100" dirty="0">
                <a:solidFill>
                  <a:srgbClr val="4A442A"/>
                </a:solidFill>
                <a:latin typeface="Times New Roman" pitchFamily="18" charset="0"/>
                <a:cs typeface="Times New Roman" pitchFamily="18" charset="0"/>
              </a:rPr>
              <a:t>سيتم في مكاتب </a:t>
            </a:r>
            <a:r>
              <a:rPr lang="fr-FR" sz="1100" dirty="0">
                <a:solidFill>
                  <a:srgbClr val="004E76"/>
                </a:solidFill>
                <a:latin typeface="Times New Roman" pitchFamily="18" charset="0"/>
                <a:cs typeface="Times New Roman" pitchFamily="18" charset="0"/>
              </a:rPr>
              <a:t>»</a:t>
            </a:r>
            <a:r>
              <a:rPr lang="ar-MA" sz="1100" b="1" dirty="0">
                <a:solidFill>
                  <a:srgbClr val="004E76"/>
                </a:solidFill>
                <a:latin typeface="Times New Roman" pitchFamily="18" charset="0"/>
                <a:cs typeface="Times New Roman" pitchFamily="18" charset="0"/>
              </a:rPr>
              <a:t>المكان المحدد لانعقاد جلسة</a:t>
            </a:r>
            <a:r>
              <a:rPr lang="ar-MA" sz="1100" b="1" dirty="0">
                <a:solidFill>
                  <a:srgbClr val="548DD4"/>
                </a:solidFill>
                <a:latin typeface="Times New Roman" pitchFamily="18" charset="0"/>
                <a:cs typeface="Times New Roman" pitchFamily="18" charset="0"/>
              </a:rPr>
              <a:t> </a:t>
            </a:r>
            <a:r>
              <a:rPr lang="ar-MA" sz="1100" b="1" dirty="0">
                <a:solidFill>
                  <a:srgbClr val="004E76"/>
                </a:solidFill>
                <a:latin typeface="Times New Roman" pitchFamily="18" charset="0"/>
                <a:cs typeface="Times New Roman" pitchFamily="18" charset="0"/>
              </a:rPr>
              <a:t>طلب العروض </a:t>
            </a:r>
            <a:r>
              <a:rPr lang="fr-FR" sz="1100" dirty="0">
                <a:solidFill>
                  <a:srgbClr val="004E76"/>
                </a:solidFill>
                <a:latin typeface="Times New Roman" pitchFamily="18" charset="0"/>
                <a:cs typeface="Times New Roman" pitchFamily="18" charset="0"/>
              </a:rPr>
              <a:t>«</a:t>
            </a:r>
            <a:r>
              <a:rPr lang="ar-MA" sz="1100" dirty="0">
                <a:solidFill>
                  <a:srgbClr val="004E76"/>
                </a:solidFill>
                <a:latin typeface="Times New Roman" pitchFamily="18" charset="0"/>
                <a:cs typeface="Times New Roman" pitchFamily="18" charset="0"/>
              </a:rPr>
              <a:t> </a:t>
            </a:r>
            <a:r>
              <a:rPr lang="ar-MA" sz="1100" dirty="0">
                <a:solidFill>
                  <a:srgbClr val="4A442A"/>
                </a:solidFill>
                <a:latin typeface="Times New Roman" pitchFamily="18" charset="0"/>
                <a:cs typeface="Times New Roman" pitchFamily="18" charset="0"/>
              </a:rPr>
              <a:t>فتح الأظرفة المتعلقة بطلب عروض الأثمان لأجل</a:t>
            </a:r>
            <a:r>
              <a:rPr lang="ar-MA" sz="1100" b="1" dirty="0">
                <a:solidFill>
                  <a:srgbClr val="548DD4"/>
                </a:solidFill>
                <a:latin typeface="Times New Roman" pitchFamily="18" charset="0"/>
                <a:cs typeface="Times New Roman" pitchFamily="18" charset="0"/>
              </a:rPr>
              <a:t> </a:t>
            </a:r>
            <a:r>
              <a:rPr lang="fr-FR" sz="1100" dirty="0">
                <a:solidFill>
                  <a:srgbClr val="004E76"/>
                </a:solidFill>
                <a:latin typeface="Times New Roman" pitchFamily="18" charset="0"/>
                <a:cs typeface="Times New Roman" pitchFamily="18" charset="0"/>
              </a:rPr>
              <a:t>»</a:t>
            </a:r>
            <a:r>
              <a:rPr lang="fr-FR" sz="1100" b="1" dirty="0">
                <a:solidFill>
                  <a:srgbClr val="004E76"/>
                </a:solidFill>
                <a:latin typeface="Times New Roman" pitchFamily="18" charset="0"/>
                <a:cs typeface="Times New Roman" pitchFamily="18" charset="0"/>
              </a:rPr>
              <a:t> </a:t>
            </a:r>
            <a:r>
              <a:rPr lang="ar-MA" sz="1100" b="1" dirty="0">
                <a:solidFill>
                  <a:srgbClr val="004E76"/>
                </a:solidFill>
                <a:latin typeface="Times New Roman" pitchFamily="18" charset="0"/>
                <a:cs typeface="Times New Roman" pitchFamily="18" charset="0"/>
              </a:rPr>
              <a:t>موضوع طلب العروض </a:t>
            </a:r>
            <a:r>
              <a:rPr lang="fr-FR" sz="1100" dirty="0">
                <a:solidFill>
                  <a:srgbClr val="004E76"/>
                </a:solidFill>
                <a:latin typeface="Times New Roman" pitchFamily="18" charset="0"/>
                <a:cs typeface="Times New Roman" pitchFamily="18" charset="0"/>
              </a:rPr>
              <a:t>«</a:t>
            </a:r>
            <a:r>
              <a:rPr lang="ar-MA" sz="1100" b="1" dirty="0">
                <a:solidFill>
                  <a:srgbClr val="004E76"/>
                </a:solidFill>
                <a:latin typeface="Times New Roman" pitchFamily="18" charset="0"/>
                <a:cs typeface="Times New Roman" pitchFamily="18" charset="0"/>
              </a:rPr>
              <a:t>.</a:t>
            </a:r>
            <a:endParaRPr lang="fr-FR" sz="1000" dirty="0">
              <a:solidFill>
                <a:srgbClr val="FFFFFF"/>
              </a:solidFill>
              <a:latin typeface="Times New Roman" pitchFamily="18" charset="0"/>
              <a:cs typeface="Times New Roman" pitchFamily="18" charset="0"/>
            </a:endParaRPr>
          </a:p>
          <a:p>
            <a:pPr algn="r" rtl="1">
              <a:spcBef>
                <a:spcPts val="275"/>
              </a:spcBef>
              <a:defRPr/>
            </a:pPr>
            <a:r>
              <a:rPr lang="ar-MA" sz="1100" dirty="0">
                <a:solidFill>
                  <a:srgbClr val="4A442A"/>
                </a:solidFill>
                <a:latin typeface="Times New Roman" pitchFamily="18" charset="0"/>
                <a:cs typeface="Times New Roman" pitchFamily="18" charset="0"/>
              </a:rPr>
              <a:t>يمكن سحب ملف طلب العروض بـ</a:t>
            </a:r>
            <a:r>
              <a:rPr lang="ar-MA" sz="1100" b="1" dirty="0">
                <a:solidFill>
                  <a:srgbClr val="004E76"/>
                </a:solidFill>
                <a:latin typeface="Times New Roman" pitchFamily="18" charset="0"/>
                <a:cs typeface="Times New Roman" pitchFamily="18" charset="0"/>
              </a:rPr>
              <a:t> </a:t>
            </a:r>
            <a:r>
              <a:rPr lang="fr-FR" sz="1100" dirty="0">
                <a:solidFill>
                  <a:srgbClr val="004E76"/>
                </a:solidFill>
                <a:latin typeface="Times New Roman" pitchFamily="18" charset="0"/>
                <a:cs typeface="Times New Roman" pitchFamily="18" charset="0"/>
              </a:rPr>
              <a:t>»</a:t>
            </a:r>
            <a:r>
              <a:rPr lang="fr-FR" sz="1100" b="1" dirty="0">
                <a:solidFill>
                  <a:srgbClr val="004E76"/>
                </a:solidFill>
                <a:latin typeface="Times New Roman" pitchFamily="18" charset="0"/>
                <a:cs typeface="Times New Roman" pitchFamily="18" charset="0"/>
              </a:rPr>
              <a:t> </a:t>
            </a:r>
            <a:r>
              <a:rPr lang="ar-MA" sz="1100" b="1" dirty="0">
                <a:solidFill>
                  <a:srgbClr val="004E76"/>
                </a:solidFill>
                <a:latin typeface="Times New Roman" pitchFamily="18" charset="0"/>
                <a:cs typeface="Times New Roman" pitchFamily="18" charset="0"/>
              </a:rPr>
              <a:t>عنوان مكتب صاحب المشروع الذي يمكن سحب ملف طلب العروض منه </a:t>
            </a:r>
            <a:r>
              <a:rPr lang="fr-FR" sz="1100" dirty="0">
                <a:solidFill>
                  <a:srgbClr val="004E76"/>
                </a:solidFill>
                <a:latin typeface="Times New Roman" pitchFamily="18" charset="0"/>
                <a:cs typeface="Times New Roman" pitchFamily="18" charset="0"/>
              </a:rPr>
              <a:t>«</a:t>
            </a:r>
            <a:r>
              <a:rPr lang="ar-MA" sz="1100" b="1" dirty="0">
                <a:solidFill>
                  <a:srgbClr val="004E76"/>
                </a:solidFill>
                <a:latin typeface="Times New Roman" pitchFamily="18" charset="0"/>
                <a:cs typeface="Times New Roman" pitchFamily="18" charset="0"/>
              </a:rPr>
              <a:t>.</a:t>
            </a:r>
            <a:endParaRPr lang="ar-MA" sz="1000" dirty="0">
              <a:solidFill>
                <a:srgbClr val="FFFFFF"/>
              </a:solidFill>
              <a:latin typeface="Times New Roman" pitchFamily="18" charset="0"/>
              <a:cs typeface="Times New Roman" pitchFamily="18" charset="0"/>
            </a:endParaRPr>
          </a:p>
          <a:p>
            <a:pPr algn="r" rtl="1">
              <a:spcBef>
                <a:spcPts val="275"/>
              </a:spcBef>
              <a:defRPr/>
            </a:pPr>
            <a:r>
              <a:rPr lang="ar-MA" sz="1000" dirty="0">
                <a:solidFill>
                  <a:srgbClr val="4A442A"/>
                </a:solidFill>
                <a:latin typeface="Times New Roman" pitchFamily="18" charset="0"/>
                <a:cs typeface="Times New Roman" pitchFamily="18" charset="0"/>
              </a:rPr>
              <a:t>تقدر التكلفة الإجمالية للأعمال بـــ «.......» درهم</a:t>
            </a:r>
            <a:endParaRPr lang="ar-MA" sz="1100" dirty="0">
              <a:solidFill>
                <a:srgbClr val="4A442A"/>
              </a:solidFill>
              <a:latin typeface="Times New Roman" pitchFamily="18" charset="0"/>
              <a:cs typeface="Times New Roman" pitchFamily="18" charset="0"/>
            </a:endParaRPr>
          </a:p>
          <a:p>
            <a:pPr algn="r" rtl="1">
              <a:spcBef>
                <a:spcPts val="275"/>
              </a:spcBef>
              <a:defRPr/>
            </a:pPr>
            <a:r>
              <a:rPr lang="ar-MA" sz="1100" dirty="0">
                <a:solidFill>
                  <a:srgbClr val="4A442A"/>
                </a:solidFill>
                <a:latin typeface="Times New Roman" pitchFamily="18" charset="0"/>
                <a:cs typeface="Times New Roman" pitchFamily="18" charset="0"/>
              </a:rPr>
              <a:t>الضمان المؤقت محدد في مبلغ.....(بالحروف والأرقام) درهما </a:t>
            </a:r>
            <a:r>
              <a:rPr lang="fr-FR" sz="1100" b="1" dirty="0">
                <a:solidFill>
                  <a:srgbClr val="004E76"/>
                </a:solidFill>
                <a:latin typeface="Times New Roman" pitchFamily="18" charset="0"/>
                <a:cs typeface="Times New Roman" pitchFamily="18" charset="0"/>
              </a:rPr>
              <a:t>» </a:t>
            </a:r>
            <a:r>
              <a:rPr lang="ar-MA" sz="1100" b="1" dirty="0">
                <a:solidFill>
                  <a:srgbClr val="004E76"/>
                </a:solidFill>
                <a:latin typeface="Times New Roman" pitchFamily="18" charset="0"/>
                <a:cs typeface="Times New Roman" pitchFamily="18" charset="0"/>
              </a:rPr>
              <a:t>يحذف إذا كان غير مطلوب في دفتر الشروط الخاصة </a:t>
            </a:r>
            <a:r>
              <a:rPr lang="fr-FR" sz="1100" b="1" dirty="0">
                <a:solidFill>
                  <a:srgbClr val="004E76"/>
                </a:solidFill>
                <a:latin typeface="Times New Roman" pitchFamily="18" charset="0"/>
                <a:cs typeface="Times New Roman" pitchFamily="18" charset="0"/>
              </a:rPr>
              <a:t>«</a:t>
            </a:r>
          </a:p>
          <a:p>
            <a:pPr algn="r" rtl="1">
              <a:spcBef>
                <a:spcPts val="275"/>
              </a:spcBef>
              <a:defRPr/>
            </a:pPr>
            <a:r>
              <a:rPr lang="ar-MA" sz="1100" dirty="0">
                <a:solidFill>
                  <a:srgbClr val="4A442A"/>
                </a:solidFill>
                <a:latin typeface="Times New Roman" pitchFamily="18" charset="0"/>
                <a:cs typeface="Times New Roman" pitchFamily="18" charset="0"/>
              </a:rPr>
              <a:t>يجب أن يكون محتوى وتقديم كل ملفات المتنافسين مطابقين لمقتضيات المادتين 27 و29 من المرسوم رقم 2.12.349 الصادر في 8 جمادى </a:t>
            </a:r>
            <a:r>
              <a:rPr lang="en-US" sz="1100" dirty="0">
                <a:solidFill>
                  <a:srgbClr val="4A442A"/>
                </a:solidFill>
                <a:latin typeface="Times New Roman" pitchFamily="18" charset="0"/>
                <a:cs typeface="Times New Roman" pitchFamily="18" charset="0"/>
              </a:rPr>
              <a:t>I  1434 </a:t>
            </a:r>
            <a:r>
              <a:rPr lang="ar-MA" sz="1100" dirty="0">
                <a:solidFill>
                  <a:srgbClr val="4A442A"/>
                </a:solidFill>
                <a:latin typeface="Times New Roman" pitchFamily="18" charset="0"/>
                <a:cs typeface="Times New Roman" pitchFamily="18" charset="0"/>
              </a:rPr>
              <a:t> (</a:t>
            </a:r>
            <a:r>
              <a:rPr lang="en-US" sz="1100" dirty="0">
                <a:solidFill>
                  <a:srgbClr val="4A442A"/>
                </a:solidFill>
                <a:latin typeface="Times New Roman" pitchFamily="18" charset="0"/>
                <a:cs typeface="Times New Roman" pitchFamily="18" charset="0"/>
              </a:rPr>
              <a:t>20</a:t>
            </a:r>
            <a:r>
              <a:rPr lang="ar-MA" sz="1100" dirty="0">
                <a:solidFill>
                  <a:srgbClr val="4A442A"/>
                </a:solidFill>
                <a:latin typeface="Times New Roman" pitchFamily="18" charset="0"/>
                <a:cs typeface="Times New Roman" pitchFamily="18" charset="0"/>
              </a:rPr>
              <a:t> مارس 2013) الخاص بالصفقات العمومية.</a:t>
            </a:r>
            <a:endParaRPr lang="fr-FR" sz="1000" dirty="0">
              <a:solidFill>
                <a:srgbClr val="FFFFFF"/>
              </a:solidFill>
              <a:latin typeface="Times New Roman" pitchFamily="18" charset="0"/>
              <a:cs typeface="Times New Roman" pitchFamily="18" charset="0"/>
            </a:endParaRPr>
          </a:p>
          <a:p>
            <a:pPr algn="r" rtl="1">
              <a:spcBef>
                <a:spcPts val="275"/>
              </a:spcBef>
              <a:defRPr/>
            </a:pPr>
            <a:r>
              <a:rPr lang="ar-MA" sz="1100" dirty="0">
                <a:solidFill>
                  <a:srgbClr val="4A442A"/>
                </a:solidFill>
                <a:latin typeface="Times New Roman" pitchFamily="18" charset="0"/>
                <a:cs typeface="Times New Roman" pitchFamily="18" charset="0"/>
              </a:rPr>
              <a:t>و يمكن للمتنافسين :</a:t>
            </a:r>
            <a:endParaRPr lang="fr-FR" sz="1000" dirty="0">
              <a:solidFill>
                <a:srgbClr val="FFFFFF"/>
              </a:solidFill>
              <a:latin typeface="Times New Roman" pitchFamily="18" charset="0"/>
              <a:cs typeface="Times New Roman" pitchFamily="18" charset="0"/>
            </a:endParaRPr>
          </a:p>
          <a:p>
            <a:pPr algn="r" rtl="1">
              <a:spcBef>
                <a:spcPts val="275"/>
              </a:spcBef>
              <a:buFont typeface="Bookman Old Style" pitchFamily="18" charset="0"/>
              <a:buChar char="-"/>
              <a:defRPr/>
            </a:pPr>
            <a:r>
              <a:rPr lang="ar-MA" sz="1100" dirty="0">
                <a:solidFill>
                  <a:srgbClr val="4A442A"/>
                </a:solidFill>
                <a:latin typeface="Times New Roman" pitchFamily="18" charset="0"/>
                <a:cs typeface="Times New Roman" pitchFamily="18" charset="0"/>
              </a:rPr>
              <a:t>إما إيداع أظرفتهم، مقابل وصل، بمكتب </a:t>
            </a:r>
            <a:r>
              <a:rPr lang="fr-FR" sz="1100" dirty="0">
                <a:solidFill>
                  <a:srgbClr val="004E76"/>
                </a:solidFill>
                <a:latin typeface="Times New Roman" pitchFamily="18" charset="0"/>
                <a:cs typeface="Times New Roman" pitchFamily="18" charset="0"/>
              </a:rPr>
              <a:t>»</a:t>
            </a:r>
            <a:r>
              <a:rPr lang="ar-MA" sz="1100" b="1" dirty="0">
                <a:solidFill>
                  <a:srgbClr val="004E76"/>
                </a:solidFill>
                <a:latin typeface="Times New Roman" pitchFamily="18" charset="0"/>
                <a:cs typeface="Times New Roman" pitchFamily="18" charset="0"/>
              </a:rPr>
              <a:t> المكان المحدد لإيداع الأظرفة </a:t>
            </a:r>
            <a:r>
              <a:rPr lang="fr-FR" sz="1100" dirty="0">
                <a:solidFill>
                  <a:srgbClr val="004E76"/>
                </a:solidFill>
                <a:latin typeface="Times New Roman" pitchFamily="18" charset="0"/>
                <a:cs typeface="Times New Roman" pitchFamily="18" charset="0"/>
              </a:rPr>
              <a:t>«</a:t>
            </a:r>
            <a:r>
              <a:rPr lang="fr-FR" sz="1100" b="1" dirty="0">
                <a:solidFill>
                  <a:srgbClr val="004E76"/>
                </a:solidFill>
                <a:latin typeface="Times New Roman" pitchFamily="18" charset="0"/>
                <a:cs typeface="Times New Roman" pitchFamily="18" charset="0"/>
              </a:rPr>
              <a:t> </a:t>
            </a:r>
            <a:r>
              <a:rPr lang="ar-MA" sz="1100" b="1" dirty="0">
                <a:solidFill>
                  <a:srgbClr val="004E76"/>
                </a:solidFill>
                <a:latin typeface="Times New Roman" pitchFamily="18" charset="0"/>
                <a:cs typeface="Times New Roman" pitchFamily="18" charset="0"/>
              </a:rPr>
              <a:t>؛</a:t>
            </a:r>
            <a:endParaRPr lang="fr-FR" sz="1000" dirty="0">
              <a:solidFill>
                <a:srgbClr val="FFFFFF"/>
              </a:solidFill>
              <a:latin typeface="Times New Roman" pitchFamily="18" charset="0"/>
              <a:cs typeface="Times New Roman" pitchFamily="18" charset="0"/>
            </a:endParaRPr>
          </a:p>
          <a:p>
            <a:pPr algn="r" rtl="1">
              <a:spcBef>
                <a:spcPts val="275"/>
              </a:spcBef>
              <a:buFont typeface="Bookman Old Style" pitchFamily="18" charset="0"/>
              <a:buChar char="-"/>
              <a:defRPr/>
            </a:pPr>
            <a:r>
              <a:rPr lang="ar-MA" sz="1100" dirty="0">
                <a:solidFill>
                  <a:srgbClr val="4A442A"/>
                </a:solidFill>
                <a:latin typeface="Times New Roman" pitchFamily="18" charset="0"/>
                <a:cs typeface="Times New Roman" pitchFamily="18" charset="0"/>
              </a:rPr>
              <a:t>إما إرسالها عن طريق البريد المضمون، مع الإشعار بالاستلام، إلى المكتب المذكور؛</a:t>
            </a:r>
            <a:endParaRPr lang="fr-FR" sz="1000" dirty="0">
              <a:solidFill>
                <a:srgbClr val="FFFFFF"/>
              </a:solidFill>
              <a:latin typeface="Times New Roman" pitchFamily="18" charset="0"/>
              <a:cs typeface="Times New Roman" pitchFamily="18" charset="0"/>
            </a:endParaRPr>
          </a:p>
          <a:p>
            <a:pPr algn="r" rtl="1">
              <a:spcBef>
                <a:spcPts val="275"/>
              </a:spcBef>
              <a:buFont typeface="Bookman Old Style" pitchFamily="18" charset="0"/>
              <a:buChar char="-"/>
              <a:defRPr/>
            </a:pPr>
            <a:r>
              <a:rPr lang="ar-MA" sz="1100" dirty="0">
                <a:solidFill>
                  <a:srgbClr val="4A442A"/>
                </a:solidFill>
                <a:latin typeface="Times New Roman" pitchFamily="18" charset="0"/>
                <a:cs typeface="Times New Roman" pitchFamily="18" charset="0"/>
              </a:rPr>
              <a:t>إما تسليمها مباشرة لرئيس مكتب طلب العروض عند بداية الجلسة وقبل فتح الأظرفة.</a:t>
            </a:r>
            <a:endParaRPr lang="fr-FR" sz="1000" dirty="0">
              <a:solidFill>
                <a:srgbClr val="FFFFFF"/>
              </a:solidFill>
              <a:latin typeface="Times New Roman" pitchFamily="18" charset="0"/>
              <a:cs typeface="Times New Roman" pitchFamily="18" charset="0"/>
            </a:endParaRPr>
          </a:p>
          <a:p>
            <a:pPr algn="r" rtl="1">
              <a:spcBef>
                <a:spcPts val="275"/>
              </a:spcBef>
              <a:defRPr/>
            </a:pPr>
            <a:endParaRPr lang="ar-MA" sz="1100" dirty="0">
              <a:solidFill>
                <a:srgbClr val="4A442A"/>
              </a:solidFill>
              <a:cs typeface="Times New Roman" pitchFamily="18" charset="0"/>
            </a:endParaRPr>
          </a:p>
          <a:p>
            <a:pPr algn="r" rtl="1">
              <a:spcBef>
                <a:spcPts val="275"/>
              </a:spcBef>
              <a:defRPr/>
            </a:pPr>
            <a:r>
              <a:rPr lang="ar-MA" sz="1100" dirty="0">
                <a:solidFill>
                  <a:srgbClr val="4A442A"/>
                </a:solidFill>
                <a:cs typeface="Times New Roman" pitchFamily="18" charset="0"/>
              </a:rPr>
              <a:t>إن الوثائق المثبتة الواجب الإدلاء</a:t>
            </a:r>
            <a:r>
              <a:rPr lang="ar-MA" sz="1100" b="1" dirty="0">
                <a:solidFill>
                  <a:srgbClr val="4A442A"/>
                </a:solidFill>
                <a:cs typeface="Times New Roman" pitchFamily="18" charset="0"/>
              </a:rPr>
              <a:t> </a:t>
            </a:r>
            <a:r>
              <a:rPr lang="ar-MA" sz="1100" dirty="0">
                <a:solidFill>
                  <a:srgbClr val="4A442A"/>
                </a:solidFill>
                <a:cs typeface="Times New Roman" pitchFamily="18" charset="0"/>
              </a:rPr>
              <a:t>بها هي تلك المقررة في المادة 25 من المرسوم رقم 2.12.349 الصادر في 8 </a:t>
            </a:r>
            <a:r>
              <a:rPr lang="ar-MA" sz="1100" dirty="0">
                <a:solidFill>
                  <a:srgbClr val="4A442A"/>
                </a:solidFill>
                <a:latin typeface="Times New Roman" pitchFamily="18" charset="0"/>
              </a:rPr>
              <a:t>جمادى </a:t>
            </a:r>
            <a:r>
              <a:rPr lang="en-US" sz="1100" dirty="0">
                <a:solidFill>
                  <a:srgbClr val="4A442A"/>
                </a:solidFill>
                <a:latin typeface="Times New Roman" pitchFamily="18" charset="0"/>
                <a:cs typeface="Times New Roman" pitchFamily="18" charset="0"/>
              </a:rPr>
              <a:t>I  1434 </a:t>
            </a:r>
            <a:r>
              <a:rPr lang="ar-MA" sz="1100" dirty="0">
                <a:solidFill>
                  <a:srgbClr val="4A442A"/>
                </a:solidFill>
                <a:latin typeface="Times New Roman" pitchFamily="18" charset="0"/>
              </a:rPr>
              <a:t> (</a:t>
            </a:r>
            <a:r>
              <a:rPr lang="en-US" sz="1100" dirty="0">
                <a:solidFill>
                  <a:srgbClr val="4A442A"/>
                </a:solidFill>
                <a:latin typeface="Times New Roman" pitchFamily="18" charset="0"/>
                <a:cs typeface="Times New Roman" pitchFamily="18" charset="0"/>
              </a:rPr>
              <a:t>20</a:t>
            </a:r>
            <a:r>
              <a:rPr lang="ar-MA" sz="1100" dirty="0">
                <a:solidFill>
                  <a:srgbClr val="4A442A"/>
                </a:solidFill>
                <a:latin typeface="Times New Roman" pitchFamily="18" charset="0"/>
              </a:rPr>
              <a:t> مارس 2013) الخاص بالصفقات </a:t>
            </a:r>
            <a:r>
              <a:rPr lang="ar-MA" sz="1100" dirty="0">
                <a:solidFill>
                  <a:srgbClr val="4A442A"/>
                </a:solidFill>
                <a:cs typeface="Times New Roman" pitchFamily="18" charset="0"/>
              </a:rPr>
              <a:t>العمومية المذكور وهي كما يلي :</a:t>
            </a:r>
            <a:endParaRPr lang="fr-FR" sz="1100" dirty="0">
              <a:solidFill>
                <a:srgbClr val="FFFFFF"/>
              </a:solidFill>
              <a:latin typeface="Bookman Old Style" pitchFamily="18" charset="0"/>
              <a:cs typeface="Times New Roman" pitchFamily="18" charset="0"/>
            </a:endParaRPr>
          </a:p>
        </p:txBody>
      </p:sp>
      <p:pic>
        <p:nvPicPr>
          <p:cNvPr id="74755" name="Picture 3"/>
          <p:cNvPicPr>
            <a:picLocks noChangeAspect="1" noChangeArrowheads="1"/>
          </p:cNvPicPr>
          <p:nvPr/>
        </p:nvPicPr>
        <p:blipFill>
          <a:blip r:embed="rId3"/>
          <a:srcRect/>
          <a:stretch>
            <a:fillRect/>
          </a:stretch>
        </p:blipFill>
        <p:spPr bwMode="auto">
          <a:xfrm>
            <a:off x="4700588" y="1035050"/>
            <a:ext cx="2400300" cy="522288"/>
          </a:xfrm>
          <a:prstGeom prst="rect">
            <a:avLst/>
          </a:prstGeom>
          <a:noFill/>
          <a:ln w="9525">
            <a:noFill/>
            <a:miter lim="800000"/>
            <a:headEnd/>
            <a:tailEnd/>
          </a:ln>
        </p:spPr>
      </p:pic>
      <p:graphicFrame>
        <p:nvGraphicFramePr>
          <p:cNvPr id="3" name="Tableau 2"/>
          <p:cNvGraphicFramePr>
            <a:graphicFrameLocks noGrp="1"/>
          </p:cNvGraphicFramePr>
          <p:nvPr/>
        </p:nvGraphicFramePr>
        <p:xfrm>
          <a:off x="7554913" y="1004888"/>
          <a:ext cx="1393825" cy="548640"/>
        </p:xfrm>
        <a:graphic>
          <a:graphicData uri="http://schemas.openxmlformats.org/drawingml/2006/table">
            <a:tbl>
              <a:tblPr/>
              <a:tblGrid>
                <a:gridCol w="1393825"/>
              </a:tblGrid>
              <a:tr h="527050">
                <a:tc>
                  <a:txBody>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الشعار والاسم</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صاحب المشروع</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جمعية، تعاونية</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a:noFill/>
                    </a:lnL>
                    <a:lnR>
                      <a:noFill/>
                    </a:lnR>
                    <a:lnT>
                      <a:noFill/>
                    </a:lnT>
                    <a:lnB>
                      <a:noFill/>
                    </a:lnB>
                    <a:lnTlToBr>
                      <a:noFill/>
                    </a:lnTlToBr>
                    <a:lnBlToTr>
                      <a:noFill/>
                    </a:lnBlToTr>
                    <a:noFill/>
                  </a:tcPr>
                </a:tc>
              </a:tr>
            </a:tbl>
          </a:graphicData>
        </a:graphic>
      </p:graphicFrame>
      <p:sp>
        <p:nvSpPr>
          <p:cNvPr id="29" name="Chevron 28"/>
          <p:cNvSpPr/>
          <p:nvPr/>
        </p:nvSpPr>
        <p:spPr>
          <a:xfrm flipH="1">
            <a:off x="7716838"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التعبير عن </a:t>
            </a:r>
            <a:r>
              <a:rPr lang="ar-SA" sz="1000" b="1" dirty="0">
                <a:solidFill>
                  <a:schemeClr val="bg1">
                    <a:lumMod val="75000"/>
                  </a:schemeClr>
                </a:solidFill>
                <a:latin typeface="Microsoft Sans Serif" pitchFamily="34" charset="0"/>
                <a:cs typeface="Microsoft Sans Serif" pitchFamily="34" charset="0"/>
              </a:rPr>
              <a:t>الحاجات</a:t>
            </a:r>
            <a:endParaRPr lang="fr-FR" sz="1000" b="1" dirty="0">
              <a:solidFill>
                <a:schemeClr val="bg1">
                  <a:lumMod val="75000"/>
                </a:schemeClr>
              </a:solidFill>
              <a:latin typeface="Microsoft Sans Serif" pitchFamily="34" charset="0"/>
              <a:cs typeface="Microsoft Sans Serif" pitchFamily="34" charset="0"/>
            </a:endParaRPr>
          </a:p>
        </p:txBody>
      </p:sp>
      <p:sp>
        <p:nvSpPr>
          <p:cNvPr id="37" name="Chevron 36"/>
          <p:cNvSpPr/>
          <p:nvPr/>
        </p:nvSpPr>
        <p:spPr>
          <a:xfrm flipH="1">
            <a:off x="5459815" y="69092"/>
            <a:ext cx="2269418" cy="346293"/>
          </a:xfrm>
          <a:prstGeom prst="chevron">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93502" tIns="46752" rIns="93502" bIns="46752" anchor="ctr"/>
          <a:lstStyle/>
          <a:p>
            <a:pPr algn="ctr" fontAlgn="auto">
              <a:spcAft>
                <a:spcPts val="0"/>
              </a:spcAft>
              <a:defRPr/>
            </a:pPr>
            <a:r>
              <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الاستشارة</a:t>
            </a:r>
            <a:endParaRPr lang="fr-FR"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38" name="Chevron 37"/>
          <p:cNvSpPr/>
          <p:nvPr/>
        </p:nvSpPr>
        <p:spPr>
          <a:xfrm flipH="1">
            <a:off x="2762250"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توقيع الصفقة</a:t>
            </a:r>
            <a:endParaRPr lang="ar-SA" sz="1000" b="1" dirty="0">
              <a:solidFill>
                <a:schemeClr val="bg1">
                  <a:lumMod val="75000"/>
                </a:schemeClr>
              </a:solidFill>
              <a:latin typeface="Microsoft Sans Serif" pitchFamily="34" charset="0"/>
              <a:cs typeface="Microsoft Sans Serif" pitchFamily="34" charset="0"/>
            </a:endParaRPr>
          </a:p>
        </p:txBody>
      </p:sp>
      <p:sp>
        <p:nvSpPr>
          <p:cNvPr id="39" name="Chevron 38"/>
          <p:cNvSpPr/>
          <p:nvPr/>
        </p:nvSpPr>
        <p:spPr>
          <a:xfrm flipH="1">
            <a:off x="1414463"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التنفيذ</a:t>
            </a:r>
            <a:r>
              <a:rPr lang="ar-MA" sz="1000" b="1" dirty="0">
                <a:solidFill>
                  <a:schemeClr val="bg1">
                    <a:lumMod val="75000"/>
                  </a:schemeClr>
                </a:solidFill>
                <a:latin typeface="Microsoft Sans Serif" pitchFamily="34" charset="0"/>
                <a:cs typeface="Microsoft Sans Serif" pitchFamily="34" charset="0"/>
              </a:rPr>
              <a:t> والتتبع</a:t>
            </a:r>
            <a:endParaRPr lang="ar-SA" sz="1000" b="1" dirty="0">
              <a:solidFill>
                <a:schemeClr val="bg1">
                  <a:lumMod val="75000"/>
                </a:schemeClr>
              </a:solidFill>
              <a:latin typeface="Microsoft Sans Serif" pitchFamily="34" charset="0"/>
              <a:cs typeface="Microsoft Sans Serif" pitchFamily="34" charset="0"/>
            </a:endParaRPr>
          </a:p>
        </p:txBody>
      </p:sp>
      <p:sp>
        <p:nvSpPr>
          <p:cNvPr id="40" name="Chevron 39"/>
          <p:cNvSpPr/>
          <p:nvPr/>
        </p:nvSpPr>
        <p:spPr>
          <a:xfrm flipH="1">
            <a:off x="65088"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الأداء</a:t>
            </a:r>
            <a:endParaRPr lang="fr-FR" sz="1000" b="1" dirty="0">
              <a:solidFill>
                <a:schemeClr val="bg1">
                  <a:lumMod val="75000"/>
                </a:schemeClr>
              </a:solidFill>
              <a:latin typeface="Microsoft Sans Serif" pitchFamily="34" charset="0"/>
              <a:cs typeface="Microsoft Sans Serif" pitchFamily="34" charset="0"/>
            </a:endParaRPr>
          </a:p>
        </p:txBody>
      </p:sp>
      <p:sp>
        <p:nvSpPr>
          <p:cNvPr id="41" name="Chevron 40"/>
          <p:cNvSpPr/>
          <p:nvPr/>
        </p:nvSpPr>
        <p:spPr>
          <a:xfrm flipH="1">
            <a:off x="4111625" y="69850"/>
            <a:ext cx="1360488"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اختيار نائل الصفقة</a:t>
            </a:r>
            <a:endParaRPr lang="fr-FR" sz="1000" b="1" dirty="0">
              <a:solidFill>
                <a:schemeClr val="bg1">
                  <a:lumMod val="75000"/>
                </a:schemeClr>
              </a:solidFill>
              <a:latin typeface="Microsoft Sans Serif" pitchFamily="34" charset="0"/>
              <a:cs typeface="Microsoft Sans Serif" pitchFamily="34" charset="0"/>
            </a:endParaRPr>
          </a:p>
        </p:txBody>
      </p:sp>
      <p:sp>
        <p:nvSpPr>
          <p:cNvPr id="42" name="Chevron 41"/>
          <p:cNvSpPr/>
          <p:nvPr/>
        </p:nvSpPr>
        <p:spPr>
          <a:xfrm flipH="1">
            <a:off x="65088" y="485775"/>
            <a:ext cx="9012237" cy="346075"/>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MA" sz="1400" b="1" dirty="0">
                <a:solidFill>
                  <a:schemeClr val="bg1"/>
                </a:solidFill>
                <a:latin typeface="Bookman Old Style" pitchFamily="18" charset="0"/>
                <a:ea typeface="ＭＳ Ｐゴシック" pitchFamily="-84" charset="-128"/>
                <a:cs typeface="Arial" pitchFamily="34" charset="0"/>
              </a:rPr>
              <a:t>رفع التقارير و</a:t>
            </a:r>
            <a:r>
              <a:rPr lang="ar-SA" sz="1400" b="1" dirty="0">
                <a:solidFill>
                  <a:schemeClr val="bg1"/>
                </a:solidFill>
                <a:latin typeface="Bookman Old Style" pitchFamily="18" charset="0"/>
                <a:ea typeface="ＭＳ Ｐゴシック" pitchFamily="-84" charset="-128"/>
                <a:cs typeface="Arial" pitchFamily="34" charset="0"/>
              </a:rPr>
              <a:t>التقييم والافتحاص</a:t>
            </a:r>
          </a:p>
        </p:txBody>
      </p:sp>
      <p:sp>
        <p:nvSpPr>
          <p:cNvPr id="13" name="Rectangle 12"/>
          <p:cNvSpPr/>
          <p:nvPr/>
        </p:nvSpPr>
        <p:spPr>
          <a:xfrm>
            <a:off x="60325" y="969963"/>
            <a:ext cx="4410075" cy="5783262"/>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lstStyle/>
          <a:p>
            <a:pPr marL="315913" indent="-315913" algn="just" rtl="1">
              <a:spcBef>
                <a:spcPts val="375"/>
              </a:spcBef>
              <a:buFont typeface="Calibri" pitchFamily="34" charset="0"/>
              <a:buAutoNum type="arabicPeriod"/>
              <a:defRPr/>
            </a:pPr>
            <a:r>
              <a:rPr lang="ar-MA" sz="1100" b="1" u="sng" dirty="0">
                <a:solidFill>
                  <a:srgbClr val="4A442A"/>
                </a:solidFill>
                <a:latin typeface="Times New Roman" pitchFamily="18" charset="0"/>
                <a:cs typeface="Times New Roman" pitchFamily="18" charset="0"/>
              </a:rPr>
              <a:t>الملف الإداري الذي يتضمن الوثائق التالية</a:t>
            </a:r>
            <a:r>
              <a:rPr lang="ar-MA" sz="1100" dirty="0">
                <a:solidFill>
                  <a:srgbClr val="4A442A"/>
                </a:solidFill>
                <a:latin typeface="Times New Roman" pitchFamily="18" charset="0"/>
                <a:cs typeface="Times New Roman" pitchFamily="18" charset="0"/>
              </a:rPr>
              <a:t> :</a:t>
            </a:r>
            <a:endParaRPr lang="fr-FR" sz="1100" dirty="0">
              <a:solidFill>
                <a:srgbClr val="4A442A"/>
              </a:solidFill>
              <a:latin typeface="Times New Roman" pitchFamily="18" charset="0"/>
              <a:cs typeface="Times New Roman" pitchFamily="18" charset="0"/>
            </a:endParaRPr>
          </a:p>
          <a:p>
            <a:pPr marL="315913" indent="-315913" algn="just" rtl="1">
              <a:spcBef>
                <a:spcPts val="375"/>
              </a:spcBef>
              <a:defRPr/>
            </a:pPr>
            <a:r>
              <a:rPr lang="ar-MA" sz="1100" dirty="0">
                <a:solidFill>
                  <a:srgbClr val="4A442A"/>
                </a:solidFill>
                <a:latin typeface="Times New Roman" pitchFamily="18" charset="0"/>
              </a:rPr>
              <a:t>أ ـ التصريح </a:t>
            </a:r>
            <a:r>
              <a:rPr lang="ar-MA" sz="1100" dirty="0">
                <a:solidFill>
                  <a:srgbClr val="4A442A"/>
                </a:solidFill>
                <a:latin typeface="Times New Roman" pitchFamily="18" charset="0"/>
                <a:cs typeface="Times New Roman" pitchFamily="18" charset="0"/>
              </a:rPr>
              <a:t>بالشرف؛</a:t>
            </a:r>
            <a:endParaRPr lang="fr-FR" sz="1100" dirty="0">
              <a:solidFill>
                <a:srgbClr val="FFFFFF"/>
              </a:solidFill>
              <a:latin typeface="Times New Roman" pitchFamily="18" charset="0"/>
              <a:cs typeface="Times New Roman" pitchFamily="18" charset="0"/>
            </a:endParaRPr>
          </a:p>
          <a:p>
            <a:pPr marL="315913" indent="-315913" algn="just" rtl="1">
              <a:spcBef>
                <a:spcPts val="375"/>
              </a:spcBef>
              <a:defRPr/>
            </a:pPr>
            <a:r>
              <a:rPr lang="ar-MA" sz="1100" dirty="0">
                <a:solidFill>
                  <a:srgbClr val="4A442A"/>
                </a:solidFill>
                <a:latin typeface="Times New Roman" pitchFamily="18" charset="0"/>
              </a:rPr>
              <a:t>ب ـ وصل الضمان المؤقت أو</a:t>
            </a:r>
            <a:r>
              <a:rPr lang="fr-FR" sz="1100" dirty="0">
                <a:solidFill>
                  <a:srgbClr val="4A442A"/>
                </a:solidFill>
                <a:latin typeface="Times New Roman" pitchFamily="18" charset="0"/>
              </a:rPr>
              <a:t> </a:t>
            </a:r>
            <a:r>
              <a:rPr lang="ar-MA" sz="1100" dirty="0">
                <a:solidFill>
                  <a:srgbClr val="4A442A"/>
                </a:solidFill>
                <a:latin typeface="Times New Roman" pitchFamily="18" charset="0"/>
              </a:rPr>
              <a:t>شهادة الكفالة الشخصية والتضامنية التي تقوم مقامه </a:t>
            </a:r>
            <a:r>
              <a:rPr lang="ar-MA" sz="1100" b="1" dirty="0">
                <a:solidFill>
                  <a:srgbClr val="004E76"/>
                </a:solidFill>
                <a:latin typeface="Times New Roman" pitchFamily="18" charset="0"/>
              </a:rPr>
              <a:t>؛</a:t>
            </a:r>
            <a:r>
              <a:rPr lang="fr-FR" sz="1100" dirty="0">
                <a:solidFill>
                  <a:srgbClr val="004E76"/>
                </a:solidFill>
                <a:latin typeface="Times New Roman" pitchFamily="18" charset="0"/>
                <a:cs typeface="Times New Roman" pitchFamily="18" charset="0"/>
              </a:rPr>
              <a:t>» </a:t>
            </a:r>
            <a:r>
              <a:rPr lang="fr-FR" sz="1100" b="1" dirty="0">
                <a:solidFill>
                  <a:srgbClr val="004E76"/>
                </a:solidFill>
                <a:latin typeface="Times New Roman" pitchFamily="18" charset="0"/>
                <a:cs typeface="Times New Roman" pitchFamily="18" charset="0"/>
              </a:rPr>
              <a:t> </a:t>
            </a:r>
            <a:r>
              <a:rPr lang="ar-MA" sz="1100" b="1" dirty="0">
                <a:solidFill>
                  <a:srgbClr val="004E76"/>
                </a:solidFill>
                <a:latin typeface="Times New Roman" pitchFamily="18" charset="0"/>
              </a:rPr>
              <a:t>يحذف إذا كان غير مطلوب في دفتر الشروط الخاصة </a:t>
            </a:r>
            <a:r>
              <a:rPr lang="fr-FR" sz="1100" dirty="0">
                <a:solidFill>
                  <a:srgbClr val="004E76"/>
                </a:solidFill>
                <a:latin typeface="Times New Roman" pitchFamily="18" charset="0"/>
                <a:cs typeface="Times New Roman" pitchFamily="18" charset="0"/>
              </a:rPr>
              <a:t>«</a:t>
            </a:r>
            <a:r>
              <a:rPr lang="fr-FR" sz="1100" dirty="0">
                <a:solidFill>
                  <a:srgbClr val="4A442A"/>
                </a:solidFill>
                <a:latin typeface="Times New Roman" pitchFamily="18" charset="0"/>
                <a:cs typeface="Times New Roman" pitchFamily="18" charset="0"/>
              </a:rPr>
              <a:t> </a:t>
            </a:r>
            <a:endParaRPr lang="fr-FR" sz="1100" dirty="0">
              <a:solidFill>
                <a:srgbClr val="FFFFFF"/>
              </a:solidFill>
              <a:latin typeface="Times New Roman" pitchFamily="18" charset="0"/>
              <a:cs typeface="Times New Roman" pitchFamily="18" charset="0"/>
            </a:endParaRPr>
          </a:p>
          <a:p>
            <a:pPr marL="315913" indent="-315913" algn="just" rtl="1">
              <a:spcBef>
                <a:spcPts val="375"/>
              </a:spcBef>
              <a:defRPr/>
            </a:pPr>
            <a:r>
              <a:rPr lang="ar-MA" sz="1100" dirty="0">
                <a:solidFill>
                  <a:srgbClr val="4A442A"/>
                </a:solidFill>
                <a:latin typeface="Times New Roman" pitchFamily="18" charset="0"/>
              </a:rPr>
              <a:t>ج ـ ﺑﺎﻟﻨﺴﺒﺔ ﻟﻠﺘﺠﻤﻌﺎت، ﻧﺴﺨﺔ ﻣﺸﻬﻮد ﺑﻤﻄﺎﺑﻘﺘﻬﺎ ﻷﺻﻞ اﻻﺗﻔﺎﻗﻴﺔ اﻟﻤﻜﻮﻧﺔ ﻟﻠﺘﺠﻤﻊ؛</a:t>
            </a:r>
            <a:endParaRPr lang="fr-FR" sz="1100" dirty="0">
              <a:solidFill>
                <a:srgbClr val="FFFFFF"/>
              </a:solidFill>
              <a:latin typeface="Times New Roman" pitchFamily="18" charset="0"/>
              <a:cs typeface="Times New Roman" pitchFamily="18" charset="0"/>
            </a:endParaRPr>
          </a:p>
          <a:p>
            <a:pPr marL="315913" indent="-315913" algn="just" rtl="1">
              <a:spcBef>
                <a:spcPts val="375"/>
              </a:spcBef>
              <a:buFont typeface="Calibri" pitchFamily="34" charset="0"/>
              <a:buAutoNum type="arabicPeriod" startAt="2"/>
              <a:defRPr/>
            </a:pPr>
            <a:endParaRPr lang="ar-MA" sz="1100" b="1" u="sng" dirty="0">
              <a:solidFill>
                <a:srgbClr val="4A442A"/>
              </a:solidFill>
              <a:latin typeface="Times New Roman" pitchFamily="18" charset="0"/>
            </a:endParaRPr>
          </a:p>
          <a:p>
            <a:pPr marL="315913" indent="-315913" algn="just" rtl="1">
              <a:spcBef>
                <a:spcPts val="375"/>
              </a:spcBef>
              <a:buFont typeface="Calibri" pitchFamily="34" charset="0"/>
              <a:buAutoNum type="arabicPeriod" startAt="2"/>
              <a:defRPr/>
            </a:pPr>
            <a:r>
              <a:rPr lang="ar-MA" sz="1100" b="1" u="sng" dirty="0">
                <a:solidFill>
                  <a:srgbClr val="4A442A"/>
                </a:solidFill>
                <a:latin typeface="Times New Roman" pitchFamily="18" charset="0"/>
              </a:rPr>
              <a:t>الملف التقني الذي يتضمن الوثائق التالية :</a:t>
            </a:r>
            <a:endParaRPr lang="fr-FR" sz="1100" dirty="0">
              <a:solidFill>
                <a:srgbClr val="4A442A"/>
              </a:solidFill>
              <a:latin typeface="Times New Roman" pitchFamily="18" charset="0"/>
              <a:cs typeface="Times New Roman" pitchFamily="18" charset="0"/>
            </a:endParaRPr>
          </a:p>
          <a:p>
            <a:pPr marL="315913" indent="-315913" algn="just" rtl="1">
              <a:spcBef>
                <a:spcPts val="375"/>
              </a:spcBef>
              <a:defRPr/>
            </a:pPr>
            <a:r>
              <a:rPr lang="ar-MA" sz="1100" dirty="0">
                <a:solidFill>
                  <a:srgbClr val="4A442A"/>
                </a:solidFill>
                <a:latin typeface="Times New Roman" pitchFamily="18" charset="0"/>
              </a:rPr>
              <a:t>أ ـ مذكورة تبين الوسائل البشرية والتقنية للمتنافس تحتوي على البيانات الواردة في المقطع (أ) من الفقرة 2 من المادة 26 من المرسوم المذكور؛</a:t>
            </a:r>
            <a:endParaRPr lang="fr-FR" sz="1100" dirty="0">
              <a:solidFill>
                <a:srgbClr val="FFFFFF"/>
              </a:solidFill>
              <a:latin typeface="Times New Roman" pitchFamily="18" charset="0"/>
              <a:cs typeface="Times New Roman" pitchFamily="18" charset="0"/>
            </a:endParaRPr>
          </a:p>
          <a:p>
            <a:pPr marL="315913" indent="-315913" algn="just" rtl="1">
              <a:spcBef>
                <a:spcPts val="375"/>
              </a:spcBef>
              <a:defRPr/>
            </a:pPr>
            <a:r>
              <a:rPr lang="ar-MA" sz="1100" dirty="0">
                <a:solidFill>
                  <a:srgbClr val="4A442A"/>
                </a:solidFill>
                <a:latin typeface="Times New Roman" pitchFamily="18" charset="0"/>
              </a:rPr>
              <a:t>ب ـ الشهادات المسلمة من طرف رجال الفن أو من طرف أصحاب المشاريع طبقا لمقتضيات المقطع (ب) من الفقرة 2 من المادة 26 من المرسوم المذكور؛</a:t>
            </a:r>
            <a:endParaRPr lang="fr-FR" sz="1100" dirty="0">
              <a:solidFill>
                <a:srgbClr val="FFFFFF"/>
              </a:solidFill>
              <a:latin typeface="Times New Roman" pitchFamily="18" charset="0"/>
              <a:cs typeface="Times New Roman" pitchFamily="18" charset="0"/>
            </a:endParaRPr>
          </a:p>
          <a:p>
            <a:pPr marL="315913" indent="-315913" algn="just" rtl="1">
              <a:spcBef>
                <a:spcPts val="375"/>
              </a:spcBef>
              <a:defRPr/>
            </a:pPr>
            <a:endParaRPr lang="ar-MA" sz="1100" b="1" u="sng" dirty="0">
              <a:solidFill>
                <a:srgbClr val="4A442A"/>
              </a:solidFill>
              <a:latin typeface="Times New Roman" pitchFamily="18" charset="0"/>
            </a:endParaRPr>
          </a:p>
          <a:p>
            <a:pPr marL="315913" indent="-315913" algn="just" rtl="1">
              <a:spcBef>
                <a:spcPts val="375"/>
              </a:spcBef>
              <a:buFont typeface="Calibri" pitchFamily="34" charset="0"/>
              <a:buAutoNum type="arabicPeriod" startAt="3"/>
              <a:defRPr/>
            </a:pPr>
            <a:r>
              <a:rPr lang="ar-MA" sz="1100" b="1" u="sng" dirty="0">
                <a:solidFill>
                  <a:srgbClr val="4A442A"/>
                </a:solidFill>
                <a:latin typeface="Times New Roman" pitchFamily="18" charset="0"/>
              </a:rPr>
              <a:t>الملف الإضافي الذي يتضمن :</a:t>
            </a:r>
            <a:endParaRPr lang="fr-FR" sz="1100" b="1" u="sng" dirty="0">
              <a:solidFill>
                <a:srgbClr val="4A442A"/>
              </a:solidFill>
              <a:latin typeface="Times New Roman" pitchFamily="18" charset="0"/>
              <a:cs typeface="Times New Roman" pitchFamily="18" charset="0"/>
            </a:endParaRPr>
          </a:p>
          <a:p>
            <a:pPr marL="315913" indent="-315913" algn="just" rtl="1">
              <a:spcBef>
                <a:spcPts val="375"/>
              </a:spcBef>
              <a:defRPr/>
            </a:pPr>
            <a:r>
              <a:rPr lang="ar-MA" sz="1100" dirty="0">
                <a:solidFill>
                  <a:srgbClr val="4A442A"/>
                </a:solidFill>
                <a:latin typeface="Times New Roman" pitchFamily="18" charset="0"/>
              </a:rPr>
              <a:t>الوثائق التكميلية التي يستوجبها ملف طلب العروض </a:t>
            </a:r>
            <a:r>
              <a:rPr lang="fr-FR" sz="1100" dirty="0">
                <a:solidFill>
                  <a:srgbClr val="004E76"/>
                </a:solidFill>
                <a:latin typeface="Times New Roman" pitchFamily="18" charset="0"/>
                <a:cs typeface="Times New Roman" pitchFamily="18" charset="0"/>
              </a:rPr>
              <a:t>»</a:t>
            </a:r>
            <a:r>
              <a:rPr lang="ar-MA" sz="1100" b="1" dirty="0">
                <a:solidFill>
                  <a:srgbClr val="004E76"/>
                </a:solidFill>
                <a:latin typeface="Times New Roman" pitchFamily="18" charset="0"/>
              </a:rPr>
              <a:t> يحذف عند الاقتضاء إذا كان غير مطلوب في دفتر الشروط الخاصة </a:t>
            </a:r>
            <a:r>
              <a:rPr lang="fr-FR" sz="1100" dirty="0">
                <a:solidFill>
                  <a:srgbClr val="004E76"/>
                </a:solidFill>
                <a:latin typeface="Times New Roman" pitchFamily="18" charset="0"/>
                <a:cs typeface="Times New Roman" pitchFamily="18" charset="0"/>
              </a:rPr>
              <a:t>«</a:t>
            </a:r>
            <a:endParaRPr lang="ar-MA" sz="1100" dirty="0">
              <a:solidFill>
                <a:srgbClr val="004E76"/>
              </a:solidFill>
              <a:latin typeface="Times New Roman" pitchFamily="18" charset="0"/>
            </a:endParaRPr>
          </a:p>
          <a:p>
            <a:pPr marL="315913" indent="-315913" algn="just" rtl="1">
              <a:spcBef>
                <a:spcPts val="375"/>
              </a:spcBef>
              <a:defRPr/>
            </a:pPr>
            <a:endParaRPr lang="ar-MA" sz="1100" dirty="0">
              <a:solidFill>
                <a:srgbClr val="4A452A"/>
              </a:solidFill>
              <a:latin typeface="Times New Roman" pitchFamily="18" charset="0"/>
              <a:cs typeface="Times New Roman" pitchFamily="18" charset="0"/>
            </a:endParaRPr>
          </a:p>
          <a:p>
            <a:pPr marL="315913" indent="-315913" algn="ctr">
              <a:spcBef>
                <a:spcPts val="375"/>
              </a:spcBef>
              <a:defRPr/>
            </a:pPr>
            <a:endParaRPr lang="fr-FR" sz="1100" b="1" i="1" u="sng" dirty="0">
              <a:solidFill>
                <a:srgbClr val="004E76"/>
              </a:solidFill>
              <a:latin typeface="Bookman Old Style" pitchFamily="18" charset="0"/>
              <a:cs typeface="Arial" charset="0"/>
            </a:endParaRPr>
          </a:p>
        </p:txBody>
      </p:sp>
      <p:sp>
        <p:nvSpPr>
          <p:cNvPr id="15" name="Slide Number Placeholder 3"/>
          <p:cNvSpPr>
            <a:spLocks noGrp="1"/>
          </p:cNvSpPr>
          <p:nvPr>
            <p:ph type="sldNum" sz="quarter" idx="10"/>
          </p:nvPr>
        </p:nvSpPr>
        <p:spPr bwMode="auto">
          <a:xfrm>
            <a:off x="65088" y="6559550"/>
            <a:ext cx="388937" cy="241300"/>
          </a:xfrm>
          <a:solidFill>
            <a:srgbClr val="006600"/>
          </a:solidFill>
          <a:ln>
            <a:miter lim="800000"/>
            <a:headEnd/>
            <a:tailEnd/>
          </a:ln>
        </p:spPr>
        <p:txBody>
          <a:bodyPr wrap="square" numCol="1" anchorCtr="0" compatLnSpc="1">
            <a:prstTxWarp prst="textNoShape">
              <a:avLst/>
            </a:prstTxWarp>
          </a:bodyPr>
          <a:lstStyle/>
          <a:p>
            <a:pPr fontAlgn="base">
              <a:spcBef>
                <a:spcPct val="0"/>
              </a:spcBef>
              <a:spcAft>
                <a:spcPct val="0"/>
              </a:spcAft>
              <a:defRPr/>
            </a:pPr>
            <a:fld id="{42B2CCF1-FFFC-48F3-AF39-454A442B0CF4}" type="slidenum">
              <a:rPr lang="fr-FR" smtClean="0"/>
              <a:pPr fontAlgn="base">
                <a:spcBef>
                  <a:spcPct val="0"/>
                </a:spcBef>
                <a:spcAft>
                  <a:spcPct val="0"/>
                </a:spcAft>
                <a:defRPr/>
              </a:pPr>
              <a:t>28</a:t>
            </a:fld>
            <a:endParaRPr lang="fr-FR"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630738" y="969963"/>
            <a:ext cx="4408487" cy="5783262"/>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b"/>
          <a:lstStyle/>
          <a:p>
            <a:pPr algn="ctr" rtl="1">
              <a:defRPr/>
            </a:pPr>
            <a:r>
              <a:rPr lang="fr-FR" sz="1300" b="1" u="sng" dirty="0">
                <a:solidFill>
                  <a:srgbClr val="004E76"/>
                </a:solidFill>
                <a:latin typeface="Times New Roman" pitchFamily="18" charset="0"/>
                <a:cs typeface="Times New Roman" pitchFamily="18" charset="0"/>
              </a:rPr>
              <a:t> »</a:t>
            </a:r>
            <a:r>
              <a:rPr lang="ar-MA" sz="1300" b="1" u="sng" dirty="0">
                <a:solidFill>
                  <a:srgbClr val="004E76"/>
                </a:solidFill>
                <a:latin typeface="Times New Roman" pitchFamily="18" charset="0"/>
                <a:cs typeface="Times New Roman" pitchFamily="18" charset="0"/>
              </a:rPr>
              <a:t>السلطة المكلفة بطلب العروض </a:t>
            </a:r>
            <a:r>
              <a:rPr lang="fr-FR" sz="1300" b="1" u="sng" dirty="0">
                <a:solidFill>
                  <a:srgbClr val="004E76"/>
                </a:solidFill>
                <a:latin typeface="Times New Roman" pitchFamily="18" charset="0"/>
                <a:cs typeface="Times New Roman" pitchFamily="18" charset="0"/>
              </a:rPr>
              <a:t>«</a:t>
            </a:r>
            <a:endParaRPr lang="fr-FR" sz="1300" b="1" u="sng" dirty="0">
              <a:solidFill>
                <a:srgbClr val="FFFFFF"/>
              </a:solidFill>
              <a:latin typeface="Times New Roman" pitchFamily="18" charset="0"/>
              <a:cs typeface="Arial" charset="0"/>
            </a:endParaRPr>
          </a:p>
          <a:p>
            <a:pPr algn="ctr" rtl="1">
              <a:defRPr/>
            </a:pPr>
            <a:r>
              <a:rPr lang="ar-MA" sz="1300" b="1" dirty="0">
                <a:solidFill>
                  <a:srgbClr val="FFFFFF"/>
                </a:solidFill>
                <a:latin typeface="Times New Roman" pitchFamily="18" charset="0"/>
                <a:cs typeface="Times New Roman" pitchFamily="18" charset="0"/>
              </a:rPr>
              <a:t>إلى</a:t>
            </a:r>
            <a:endParaRPr lang="fr-FR" sz="1300" dirty="0">
              <a:solidFill>
                <a:srgbClr val="FFFFFF"/>
              </a:solidFill>
              <a:latin typeface="Times New Roman" pitchFamily="18" charset="0"/>
              <a:cs typeface="Times New Roman" pitchFamily="18" charset="0"/>
            </a:endParaRPr>
          </a:p>
          <a:p>
            <a:pPr algn="ctr" rtl="1">
              <a:defRPr/>
            </a:pPr>
            <a:r>
              <a:rPr lang="ar-MA" sz="1300" b="1" u="sng" dirty="0">
                <a:solidFill>
                  <a:srgbClr val="FFFFFF"/>
                </a:solidFill>
                <a:latin typeface="Times New Roman" pitchFamily="18" charset="0"/>
                <a:cs typeface="Times New Roman" pitchFamily="18" charset="0"/>
              </a:rPr>
              <a:t>السيد : </a:t>
            </a:r>
            <a:r>
              <a:rPr lang="fr-FR" sz="1300" b="1" u="sng" dirty="0">
                <a:solidFill>
                  <a:srgbClr val="548DD4"/>
                </a:solidFill>
                <a:latin typeface="Times New Roman" pitchFamily="18" charset="0"/>
                <a:cs typeface="Times New Roman" pitchFamily="18" charset="0"/>
              </a:rPr>
              <a:t> </a:t>
            </a:r>
            <a:r>
              <a:rPr lang="fr-FR" sz="1300" b="1" u="sng" dirty="0">
                <a:solidFill>
                  <a:srgbClr val="004E76"/>
                </a:solidFill>
                <a:latin typeface="Times New Roman" pitchFamily="18" charset="0"/>
                <a:cs typeface="Times New Roman" pitchFamily="18" charset="0"/>
              </a:rPr>
              <a:t>»</a:t>
            </a:r>
            <a:r>
              <a:rPr lang="ar-MA" sz="1300" b="1" u="sng" dirty="0">
                <a:solidFill>
                  <a:srgbClr val="004E76"/>
                </a:solidFill>
                <a:latin typeface="Times New Roman" pitchFamily="18" charset="0"/>
                <a:cs typeface="Times New Roman" pitchFamily="18" charset="0"/>
              </a:rPr>
              <a:t>المتنافس المقرر مراسلته </a:t>
            </a:r>
            <a:r>
              <a:rPr lang="fr-FR" sz="1300" b="1" u="sng" dirty="0">
                <a:solidFill>
                  <a:srgbClr val="004E76"/>
                </a:solidFill>
                <a:latin typeface="Times New Roman" pitchFamily="18" charset="0"/>
                <a:cs typeface="Times New Roman" pitchFamily="18" charset="0"/>
              </a:rPr>
              <a:t>«</a:t>
            </a:r>
            <a:endParaRPr lang="fr-FR" sz="1300" b="1" u="sng" dirty="0">
              <a:solidFill>
                <a:srgbClr val="FFFFFF"/>
              </a:solidFill>
              <a:latin typeface="Times New Roman" pitchFamily="18" charset="0"/>
              <a:cs typeface="Arial" charset="0"/>
            </a:endParaRPr>
          </a:p>
          <a:p>
            <a:pPr algn="just" rtl="1">
              <a:defRPr/>
            </a:pPr>
            <a:r>
              <a:rPr lang="ar-MA" sz="1300" b="1" dirty="0">
                <a:solidFill>
                  <a:srgbClr val="FFFFFF"/>
                </a:solidFill>
                <a:latin typeface="Times New Roman" pitchFamily="18" charset="0"/>
                <a:cs typeface="Times New Roman" pitchFamily="18" charset="0"/>
              </a:rPr>
              <a:t> </a:t>
            </a:r>
            <a:endParaRPr lang="fr-FR" sz="1300" dirty="0">
              <a:solidFill>
                <a:srgbClr val="FFFFFF"/>
              </a:solidFill>
              <a:latin typeface="Times New Roman" pitchFamily="18" charset="0"/>
              <a:cs typeface="Times New Roman" pitchFamily="18" charset="0"/>
            </a:endParaRPr>
          </a:p>
          <a:p>
            <a:pPr algn="just" rtl="1">
              <a:defRPr/>
            </a:pPr>
            <a:r>
              <a:rPr lang="ar-MA" sz="1300" b="1" dirty="0">
                <a:solidFill>
                  <a:srgbClr val="004E76"/>
                </a:solidFill>
                <a:latin typeface="Times New Roman" pitchFamily="18" charset="0"/>
                <a:cs typeface="Times New Roman" pitchFamily="18" charset="0"/>
              </a:rPr>
              <a:t>الموضوع</a:t>
            </a:r>
            <a:r>
              <a:rPr lang="ar-MA" sz="1300" b="1" dirty="0">
                <a:solidFill>
                  <a:srgbClr val="4A452A"/>
                </a:solidFill>
                <a:latin typeface="Times New Roman" pitchFamily="18" charset="0"/>
                <a:cs typeface="Times New Roman" pitchFamily="18" charset="0"/>
              </a:rPr>
              <a:t> </a:t>
            </a:r>
            <a:r>
              <a:rPr lang="ar-MA" sz="1300" dirty="0">
                <a:solidFill>
                  <a:srgbClr val="4A452A"/>
                </a:solidFill>
                <a:latin typeface="Times New Roman" pitchFamily="18" charset="0"/>
                <a:cs typeface="Times New Roman" pitchFamily="18" charset="0"/>
              </a:rPr>
              <a:t>: </a:t>
            </a:r>
            <a:r>
              <a:rPr lang="ar-MA" sz="1300" b="1" dirty="0">
                <a:solidFill>
                  <a:srgbClr val="004E76"/>
                </a:solidFill>
                <a:latin typeface="Times New Roman" pitchFamily="18" charset="0"/>
                <a:cs typeface="Times New Roman" pitchFamily="18" charset="0"/>
              </a:rPr>
              <a:t>طلب عروض محدود رقم ../../.. م.و.ت.ب</a:t>
            </a:r>
            <a:endParaRPr lang="fr-FR" sz="1300" b="1" dirty="0">
              <a:solidFill>
                <a:srgbClr val="004E76"/>
              </a:solidFill>
              <a:latin typeface="Times New Roman" pitchFamily="18" charset="0"/>
              <a:cs typeface="Times New Roman" pitchFamily="18" charset="0"/>
            </a:endParaRPr>
          </a:p>
          <a:p>
            <a:pPr algn="just" rtl="1">
              <a:defRPr/>
            </a:pPr>
            <a:r>
              <a:rPr lang="ar-MA" sz="1000" b="1" dirty="0">
                <a:solidFill>
                  <a:srgbClr val="FFFFFF"/>
                </a:solidFill>
                <a:latin typeface="Times New Roman" pitchFamily="18" charset="0"/>
                <a:cs typeface="Times New Roman" pitchFamily="18" charset="0"/>
              </a:rPr>
              <a:t>سيدي،</a:t>
            </a:r>
            <a:endParaRPr lang="fr-FR" sz="1000" dirty="0">
              <a:solidFill>
                <a:srgbClr val="FFFFFF"/>
              </a:solidFill>
              <a:latin typeface="Times New Roman" pitchFamily="18" charset="0"/>
              <a:cs typeface="Times New Roman" pitchFamily="18" charset="0"/>
            </a:endParaRPr>
          </a:p>
          <a:p>
            <a:pPr algn="just" rtl="1">
              <a:spcBef>
                <a:spcPts val="275"/>
              </a:spcBef>
              <a:defRPr/>
            </a:pPr>
            <a:r>
              <a:rPr lang="ar-MA" sz="1000" dirty="0">
                <a:solidFill>
                  <a:srgbClr val="4A442A"/>
                </a:solidFill>
                <a:latin typeface="Times New Roman" pitchFamily="18" charset="0"/>
                <a:cs typeface="Times New Roman" pitchFamily="18" charset="0"/>
              </a:rPr>
              <a:t>يشرفني أن أنهي إلى علمكم أنه،</a:t>
            </a:r>
            <a:r>
              <a:rPr lang="ar-MA" sz="1000" b="1" dirty="0">
                <a:solidFill>
                  <a:srgbClr val="FFFFFF"/>
                </a:solidFill>
                <a:latin typeface="Times New Roman" pitchFamily="18" charset="0"/>
                <a:cs typeface="Times New Roman" pitchFamily="18" charset="0"/>
              </a:rPr>
              <a:t> </a:t>
            </a:r>
            <a:r>
              <a:rPr lang="ar-MA" sz="1000" dirty="0">
                <a:solidFill>
                  <a:srgbClr val="4A442A"/>
                </a:solidFill>
                <a:latin typeface="Times New Roman" pitchFamily="18" charset="0"/>
                <a:cs typeface="Times New Roman" pitchFamily="18" charset="0"/>
              </a:rPr>
              <a:t>في </a:t>
            </a:r>
            <a:r>
              <a:rPr lang="fr-FR" sz="1000" dirty="0">
                <a:solidFill>
                  <a:srgbClr val="004E76"/>
                </a:solidFill>
                <a:latin typeface="Times New Roman" pitchFamily="18" charset="0"/>
                <a:cs typeface="Times New Roman" pitchFamily="18" charset="0"/>
              </a:rPr>
              <a:t>»</a:t>
            </a:r>
            <a:r>
              <a:rPr lang="ar-MA" sz="1000" b="1" dirty="0">
                <a:solidFill>
                  <a:srgbClr val="004E76"/>
                </a:solidFill>
                <a:latin typeface="Times New Roman" pitchFamily="18" charset="0"/>
                <a:cs typeface="Times New Roman" pitchFamily="18" charset="0"/>
              </a:rPr>
              <a:t>اليوم والشهر والسنة </a:t>
            </a:r>
            <a:r>
              <a:rPr lang="fr-FR" sz="1000" b="1" dirty="0">
                <a:solidFill>
                  <a:srgbClr val="548DD4"/>
                </a:solidFill>
                <a:latin typeface="Times New Roman" pitchFamily="18" charset="0"/>
                <a:cs typeface="Times New Roman" pitchFamily="18" charset="0"/>
              </a:rPr>
              <a:t>«</a:t>
            </a:r>
            <a:r>
              <a:rPr lang="ar-MA" sz="1000" dirty="0">
                <a:solidFill>
                  <a:srgbClr val="4A442A"/>
                </a:solidFill>
                <a:latin typeface="Times New Roman" pitchFamily="18" charset="0"/>
                <a:cs typeface="Times New Roman" pitchFamily="18" charset="0"/>
              </a:rPr>
              <a:t> على الساعة </a:t>
            </a:r>
            <a:r>
              <a:rPr lang="fr-FR" sz="1000" dirty="0">
                <a:solidFill>
                  <a:srgbClr val="004E76"/>
                </a:solidFill>
                <a:latin typeface="Times New Roman" pitchFamily="18" charset="0"/>
                <a:cs typeface="Times New Roman" pitchFamily="18" charset="0"/>
              </a:rPr>
              <a:t>»</a:t>
            </a:r>
            <a:r>
              <a:rPr lang="ar-MA" sz="1000" b="1" dirty="0">
                <a:solidFill>
                  <a:srgbClr val="004E76"/>
                </a:solidFill>
                <a:latin typeface="Times New Roman" pitchFamily="18" charset="0"/>
                <a:cs typeface="Times New Roman" pitchFamily="18" charset="0"/>
              </a:rPr>
              <a:t> الساعة المحددة لانعقاد الجلسة العمومية لفتح الأظرفة</a:t>
            </a:r>
            <a:r>
              <a:rPr lang="ar-MA" sz="1000" dirty="0">
                <a:solidFill>
                  <a:srgbClr val="548DD4"/>
                </a:solidFill>
                <a:latin typeface="Times New Roman" pitchFamily="18" charset="0"/>
                <a:cs typeface="Times New Roman" pitchFamily="18" charset="0"/>
              </a:rPr>
              <a:t> </a:t>
            </a:r>
            <a:r>
              <a:rPr lang="fr-FR" sz="1000" b="1" dirty="0">
                <a:solidFill>
                  <a:srgbClr val="548DD4"/>
                </a:solidFill>
                <a:latin typeface="Times New Roman" pitchFamily="18" charset="0"/>
                <a:cs typeface="Times New Roman" pitchFamily="18" charset="0"/>
              </a:rPr>
              <a:t>«</a:t>
            </a:r>
            <a:r>
              <a:rPr lang="ar-MA" sz="1000" dirty="0">
                <a:solidFill>
                  <a:srgbClr val="4A442A"/>
                </a:solidFill>
                <a:latin typeface="Times New Roman" pitchFamily="18" charset="0"/>
                <a:cs typeface="Times New Roman" pitchFamily="18" charset="0"/>
              </a:rPr>
              <a:t> سيتم في مكاتب </a:t>
            </a:r>
            <a:r>
              <a:rPr lang="fr-FR" sz="1000" b="1" dirty="0">
                <a:solidFill>
                  <a:srgbClr val="548DD4"/>
                </a:solidFill>
                <a:latin typeface="Times New Roman" pitchFamily="18" charset="0"/>
                <a:cs typeface="Times New Roman" pitchFamily="18" charset="0"/>
              </a:rPr>
              <a:t> »</a:t>
            </a:r>
            <a:r>
              <a:rPr lang="ar-MA" sz="1000" b="1" dirty="0">
                <a:solidFill>
                  <a:srgbClr val="004E76"/>
                </a:solidFill>
                <a:latin typeface="Times New Roman" pitchFamily="18" charset="0"/>
                <a:cs typeface="Times New Roman" pitchFamily="18" charset="0"/>
              </a:rPr>
              <a:t>المكان المحدد لانعقاد جلسة طلب العروض</a:t>
            </a:r>
            <a:r>
              <a:rPr lang="ar-MA" sz="1000" dirty="0">
                <a:solidFill>
                  <a:srgbClr val="548DD4"/>
                </a:solidFill>
                <a:latin typeface="Times New Roman" pitchFamily="18" charset="0"/>
                <a:cs typeface="Times New Roman" pitchFamily="18" charset="0"/>
              </a:rPr>
              <a:t> </a:t>
            </a:r>
            <a:r>
              <a:rPr lang="fr-FR" sz="1000" b="1" dirty="0">
                <a:solidFill>
                  <a:srgbClr val="548DD4"/>
                </a:solidFill>
                <a:latin typeface="Times New Roman" pitchFamily="18" charset="0"/>
                <a:cs typeface="Times New Roman" pitchFamily="18" charset="0"/>
              </a:rPr>
              <a:t>«</a:t>
            </a:r>
            <a:r>
              <a:rPr lang="ar-MA" sz="1000" dirty="0">
                <a:solidFill>
                  <a:srgbClr val="4A442A"/>
                </a:solidFill>
                <a:latin typeface="Times New Roman" pitchFamily="18" charset="0"/>
                <a:cs typeface="Times New Roman" pitchFamily="18" charset="0"/>
              </a:rPr>
              <a:t> فتح الأظرفة المتعلقة بطلب عروض الأثمان لأجل</a:t>
            </a:r>
            <a:r>
              <a:rPr lang="ar-MA" sz="1000" b="1" dirty="0">
                <a:solidFill>
                  <a:srgbClr val="004E76"/>
                </a:solidFill>
                <a:latin typeface="Times New Roman" pitchFamily="18" charset="0"/>
                <a:cs typeface="Times New Roman" pitchFamily="18" charset="0"/>
              </a:rPr>
              <a:t> </a:t>
            </a:r>
            <a:r>
              <a:rPr lang="fr-FR" sz="1000" dirty="0">
                <a:solidFill>
                  <a:srgbClr val="004E76"/>
                </a:solidFill>
                <a:latin typeface="Times New Roman" pitchFamily="18" charset="0"/>
                <a:cs typeface="Times New Roman" pitchFamily="18" charset="0"/>
              </a:rPr>
              <a:t>»</a:t>
            </a:r>
            <a:r>
              <a:rPr lang="ar-MA" sz="1000" b="1" dirty="0">
                <a:solidFill>
                  <a:srgbClr val="004E76"/>
                </a:solidFill>
                <a:latin typeface="Times New Roman" pitchFamily="18" charset="0"/>
                <a:cs typeface="Times New Roman" pitchFamily="18" charset="0"/>
              </a:rPr>
              <a:t> موضوع طلب العروض </a:t>
            </a:r>
            <a:r>
              <a:rPr lang="fr-FR" sz="1000" dirty="0">
                <a:solidFill>
                  <a:srgbClr val="004E76"/>
                </a:solidFill>
                <a:latin typeface="Times New Roman" pitchFamily="18" charset="0"/>
                <a:cs typeface="Times New Roman" pitchFamily="18" charset="0"/>
              </a:rPr>
              <a:t>«</a:t>
            </a:r>
            <a:r>
              <a:rPr lang="ar-MA" sz="1000" dirty="0">
                <a:solidFill>
                  <a:srgbClr val="4A442A"/>
                </a:solidFill>
                <a:latin typeface="Times New Roman" pitchFamily="18" charset="0"/>
                <a:cs typeface="Times New Roman" pitchFamily="18" charset="0"/>
              </a:rPr>
              <a:t>.</a:t>
            </a:r>
            <a:endParaRPr lang="fr-FR" sz="1000" dirty="0">
              <a:solidFill>
                <a:srgbClr val="FFFFFF"/>
              </a:solidFill>
              <a:latin typeface="Times New Roman" pitchFamily="18" charset="0"/>
              <a:cs typeface="Times New Roman" pitchFamily="18" charset="0"/>
            </a:endParaRPr>
          </a:p>
          <a:p>
            <a:pPr algn="just" rtl="1">
              <a:spcBef>
                <a:spcPts val="275"/>
              </a:spcBef>
              <a:defRPr/>
            </a:pPr>
            <a:r>
              <a:rPr lang="ar-MA" sz="1000" dirty="0">
                <a:solidFill>
                  <a:srgbClr val="4A442A"/>
                </a:solidFill>
                <a:latin typeface="Times New Roman" pitchFamily="18" charset="0"/>
                <a:cs typeface="Times New Roman" pitchFamily="18" charset="0"/>
              </a:rPr>
              <a:t>يمكن سحب ملف طلب العروض بـ </a:t>
            </a:r>
            <a:r>
              <a:rPr lang="fr-FR" sz="1000" dirty="0">
                <a:solidFill>
                  <a:srgbClr val="004E76"/>
                </a:solidFill>
                <a:latin typeface="Times New Roman" pitchFamily="18" charset="0"/>
                <a:cs typeface="Times New Roman" pitchFamily="18" charset="0"/>
              </a:rPr>
              <a:t>»</a:t>
            </a:r>
            <a:r>
              <a:rPr lang="ar-MA" sz="1000" b="1" dirty="0">
                <a:solidFill>
                  <a:srgbClr val="004E76"/>
                </a:solidFill>
                <a:latin typeface="Times New Roman" pitchFamily="18" charset="0"/>
                <a:cs typeface="Times New Roman" pitchFamily="18" charset="0"/>
              </a:rPr>
              <a:t> عنوان مكتب صاحب المشروع الذي يمكن سحب ملف طلب العروض منه</a:t>
            </a:r>
            <a:r>
              <a:rPr lang="ar-MA" sz="1000" dirty="0">
                <a:solidFill>
                  <a:srgbClr val="548DD4"/>
                </a:solidFill>
                <a:latin typeface="Times New Roman" pitchFamily="18" charset="0"/>
                <a:cs typeface="Times New Roman" pitchFamily="18" charset="0"/>
              </a:rPr>
              <a:t> </a:t>
            </a:r>
            <a:r>
              <a:rPr lang="fr-FR" sz="1000" b="1" dirty="0">
                <a:solidFill>
                  <a:srgbClr val="548DD4"/>
                </a:solidFill>
                <a:latin typeface="Times New Roman" pitchFamily="18" charset="0"/>
                <a:cs typeface="Times New Roman" pitchFamily="18" charset="0"/>
              </a:rPr>
              <a:t>«</a:t>
            </a:r>
            <a:r>
              <a:rPr lang="ar-MA" sz="1000" dirty="0">
                <a:solidFill>
                  <a:srgbClr val="548DD4"/>
                </a:solidFill>
                <a:latin typeface="Times New Roman" pitchFamily="18" charset="0"/>
                <a:cs typeface="Times New Roman" pitchFamily="18" charset="0"/>
              </a:rPr>
              <a:t>.</a:t>
            </a:r>
            <a:endParaRPr lang="fr-FR" sz="1000" dirty="0">
              <a:solidFill>
                <a:srgbClr val="FFFFFF"/>
              </a:solidFill>
              <a:latin typeface="Times New Roman" pitchFamily="18" charset="0"/>
              <a:cs typeface="Times New Roman" pitchFamily="18" charset="0"/>
            </a:endParaRPr>
          </a:p>
          <a:p>
            <a:pPr algn="r" rtl="1">
              <a:spcBef>
                <a:spcPts val="275"/>
              </a:spcBef>
              <a:defRPr/>
            </a:pPr>
            <a:r>
              <a:rPr lang="ar-MA" sz="1000" dirty="0">
                <a:solidFill>
                  <a:srgbClr val="4A442A"/>
                </a:solidFill>
                <a:latin typeface="Times New Roman" pitchFamily="18" charset="0"/>
              </a:rPr>
              <a:t>تقدر التكلفة الإجمالية للأعمال بـــ «.......» درهم</a:t>
            </a:r>
          </a:p>
          <a:p>
            <a:pPr algn="r" rtl="1">
              <a:spcBef>
                <a:spcPts val="275"/>
              </a:spcBef>
              <a:defRPr/>
            </a:pPr>
            <a:r>
              <a:rPr lang="ar-MA" sz="1000" dirty="0">
                <a:solidFill>
                  <a:srgbClr val="4A442A"/>
                </a:solidFill>
                <a:latin typeface="Times New Roman" pitchFamily="18" charset="0"/>
              </a:rPr>
              <a:t>الضمان المؤقت محدد في مبلغ.....(بالحروف والأرقام) درهما </a:t>
            </a:r>
            <a:r>
              <a:rPr lang="fr-FR" sz="1000" b="1" dirty="0">
                <a:solidFill>
                  <a:srgbClr val="004E76"/>
                </a:solidFill>
                <a:latin typeface="Times New Roman" pitchFamily="18" charset="0"/>
                <a:cs typeface="Times New Roman" pitchFamily="18" charset="0"/>
              </a:rPr>
              <a:t>» </a:t>
            </a:r>
            <a:r>
              <a:rPr lang="ar-MA" sz="1000" b="1" dirty="0">
                <a:solidFill>
                  <a:srgbClr val="004E76"/>
                </a:solidFill>
                <a:latin typeface="Times New Roman" pitchFamily="18" charset="0"/>
                <a:cs typeface="Times New Roman" pitchFamily="18" charset="0"/>
              </a:rPr>
              <a:t>يحذف إذا كان غير مطلوب في دفتر الشروط الخاصة </a:t>
            </a:r>
            <a:r>
              <a:rPr lang="fr-FR" sz="1000" b="1" dirty="0">
                <a:solidFill>
                  <a:srgbClr val="004E76"/>
                </a:solidFill>
                <a:latin typeface="Times New Roman" pitchFamily="18" charset="0"/>
                <a:cs typeface="Times New Roman" pitchFamily="18" charset="0"/>
              </a:rPr>
              <a:t>«</a:t>
            </a:r>
          </a:p>
          <a:p>
            <a:pPr algn="r" rtl="1">
              <a:spcBef>
                <a:spcPts val="275"/>
              </a:spcBef>
              <a:defRPr/>
            </a:pPr>
            <a:r>
              <a:rPr lang="ar-MA" sz="1000" dirty="0">
                <a:solidFill>
                  <a:srgbClr val="4A442A"/>
                </a:solidFill>
                <a:latin typeface="Times New Roman" pitchFamily="18" charset="0"/>
                <a:cs typeface="Times New Roman" pitchFamily="18" charset="0"/>
              </a:rPr>
              <a:t>يجب أن يكون محتوى وتقديم كل ملفات المتنافسين مطابقين لمقتضيات المادتين 27 و29 من المرسوم رقم 2.12.349 الصادر في 8 جمادى </a:t>
            </a:r>
            <a:r>
              <a:rPr lang="en-US" sz="1000" dirty="0">
                <a:solidFill>
                  <a:srgbClr val="4A442A"/>
                </a:solidFill>
                <a:latin typeface="Times New Roman" pitchFamily="18" charset="0"/>
                <a:cs typeface="Times New Roman" pitchFamily="18" charset="0"/>
              </a:rPr>
              <a:t>I  1434 </a:t>
            </a:r>
            <a:r>
              <a:rPr lang="ar-MA" sz="1000" dirty="0">
                <a:solidFill>
                  <a:srgbClr val="4A442A"/>
                </a:solidFill>
                <a:latin typeface="Times New Roman" pitchFamily="18" charset="0"/>
              </a:rPr>
              <a:t> (</a:t>
            </a:r>
            <a:r>
              <a:rPr lang="en-US" sz="1000" dirty="0">
                <a:solidFill>
                  <a:srgbClr val="4A442A"/>
                </a:solidFill>
                <a:latin typeface="Times New Roman" pitchFamily="18" charset="0"/>
                <a:cs typeface="Times New Roman" pitchFamily="18" charset="0"/>
              </a:rPr>
              <a:t>20</a:t>
            </a:r>
            <a:r>
              <a:rPr lang="ar-MA" sz="1000" dirty="0">
                <a:solidFill>
                  <a:srgbClr val="4A442A"/>
                </a:solidFill>
                <a:latin typeface="Times New Roman" pitchFamily="18" charset="0"/>
              </a:rPr>
              <a:t> مارس 2013) الخاص بالصفقات العمومية.</a:t>
            </a:r>
            <a:endParaRPr lang="fr-FR" sz="1000" dirty="0">
              <a:solidFill>
                <a:srgbClr val="FFFFFF"/>
              </a:solidFill>
              <a:latin typeface="Times New Roman" pitchFamily="18" charset="0"/>
              <a:cs typeface="Times New Roman" pitchFamily="18" charset="0"/>
            </a:endParaRPr>
          </a:p>
          <a:p>
            <a:pPr algn="r" rtl="1">
              <a:spcBef>
                <a:spcPts val="275"/>
              </a:spcBef>
              <a:defRPr/>
            </a:pPr>
            <a:r>
              <a:rPr lang="ar-MA" sz="1000" dirty="0">
                <a:solidFill>
                  <a:srgbClr val="4A442A"/>
                </a:solidFill>
                <a:latin typeface="Times New Roman" pitchFamily="18" charset="0"/>
              </a:rPr>
              <a:t>و يمكنكم :</a:t>
            </a:r>
            <a:endParaRPr lang="fr-FR" sz="1000" dirty="0">
              <a:solidFill>
                <a:srgbClr val="FFFFFF"/>
              </a:solidFill>
              <a:latin typeface="Times New Roman" pitchFamily="18" charset="0"/>
              <a:cs typeface="Times New Roman" pitchFamily="18" charset="0"/>
            </a:endParaRPr>
          </a:p>
          <a:p>
            <a:pPr algn="r" rtl="1">
              <a:spcBef>
                <a:spcPts val="275"/>
              </a:spcBef>
              <a:buFont typeface="Bookman Old Style" pitchFamily="18" charset="0"/>
              <a:buChar char="-"/>
              <a:defRPr/>
            </a:pPr>
            <a:r>
              <a:rPr lang="ar-MA" sz="1000" dirty="0">
                <a:solidFill>
                  <a:srgbClr val="4A442A"/>
                </a:solidFill>
                <a:latin typeface="Times New Roman" pitchFamily="18" charset="0"/>
              </a:rPr>
              <a:t>إما إيداع أظرفتهم، مقابل وصل، بمكتب </a:t>
            </a:r>
            <a:r>
              <a:rPr lang="fr-FR" sz="1000" dirty="0">
                <a:solidFill>
                  <a:srgbClr val="004E76"/>
                </a:solidFill>
                <a:latin typeface="Times New Roman" pitchFamily="18" charset="0"/>
                <a:cs typeface="Times New Roman" pitchFamily="18" charset="0"/>
              </a:rPr>
              <a:t>»</a:t>
            </a:r>
            <a:r>
              <a:rPr lang="ar-MA" sz="1000" b="1" dirty="0">
                <a:solidFill>
                  <a:srgbClr val="004E76"/>
                </a:solidFill>
                <a:latin typeface="Times New Roman" pitchFamily="18" charset="0"/>
              </a:rPr>
              <a:t> المكان المحدد لإيداع الأظرفة </a:t>
            </a:r>
            <a:r>
              <a:rPr lang="fr-FR" sz="1000" dirty="0">
                <a:solidFill>
                  <a:srgbClr val="004E76"/>
                </a:solidFill>
                <a:latin typeface="Times New Roman" pitchFamily="18" charset="0"/>
                <a:cs typeface="Times New Roman" pitchFamily="18" charset="0"/>
              </a:rPr>
              <a:t>«</a:t>
            </a:r>
            <a:r>
              <a:rPr lang="fr-FR" sz="1000" b="1" dirty="0">
                <a:solidFill>
                  <a:srgbClr val="004E76"/>
                </a:solidFill>
                <a:latin typeface="Times New Roman" pitchFamily="18" charset="0"/>
                <a:cs typeface="Times New Roman" pitchFamily="18" charset="0"/>
              </a:rPr>
              <a:t> </a:t>
            </a:r>
            <a:r>
              <a:rPr lang="ar-MA" sz="1000" b="1" dirty="0">
                <a:solidFill>
                  <a:srgbClr val="004E76"/>
                </a:solidFill>
                <a:latin typeface="Times New Roman" pitchFamily="18" charset="0"/>
              </a:rPr>
              <a:t>؛</a:t>
            </a:r>
            <a:endParaRPr lang="fr-FR" sz="1000" dirty="0">
              <a:solidFill>
                <a:srgbClr val="FFFFFF"/>
              </a:solidFill>
              <a:latin typeface="Times New Roman" pitchFamily="18" charset="0"/>
              <a:cs typeface="Times New Roman" pitchFamily="18" charset="0"/>
            </a:endParaRPr>
          </a:p>
          <a:p>
            <a:pPr algn="r" rtl="1">
              <a:spcBef>
                <a:spcPts val="275"/>
              </a:spcBef>
              <a:buFont typeface="Bookman Old Style" pitchFamily="18" charset="0"/>
              <a:buChar char="-"/>
              <a:defRPr/>
            </a:pPr>
            <a:r>
              <a:rPr lang="ar-MA" sz="1000" dirty="0">
                <a:solidFill>
                  <a:srgbClr val="4A442A"/>
                </a:solidFill>
                <a:latin typeface="Times New Roman" pitchFamily="18" charset="0"/>
              </a:rPr>
              <a:t>إما إرسالها عن طريق البريد المضمون، مع الإشعار بالاستلام، إلى المكتب المذكور؛</a:t>
            </a:r>
            <a:endParaRPr lang="fr-FR" sz="1000" dirty="0">
              <a:solidFill>
                <a:srgbClr val="FFFFFF"/>
              </a:solidFill>
              <a:latin typeface="Times New Roman" pitchFamily="18" charset="0"/>
              <a:cs typeface="Times New Roman" pitchFamily="18" charset="0"/>
            </a:endParaRPr>
          </a:p>
          <a:p>
            <a:pPr algn="r" rtl="1">
              <a:spcBef>
                <a:spcPts val="275"/>
              </a:spcBef>
              <a:buFont typeface="Bookman Old Style" pitchFamily="18" charset="0"/>
              <a:buChar char="-"/>
              <a:defRPr/>
            </a:pPr>
            <a:r>
              <a:rPr lang="ar-MA" sz="1000" dirty="0">
                <a:solidFill>
                  <a:srgbClr val="4A442A"/>
                </a:solidFill>
                <a:latin typeface="Times New Roman" pitchFamily="18" charset="0"/>
              </a:rPr>
              <a:t>إما تسليمها مباشرة لرئيس مكتب طلب العروض عند بداية الجلسة وقبل فتح الأظرفة.</a:t>
            </a:r>
            <a:endParaRPr lang="fr-FR" sz="1000" dirty="0">
              <a:solidFill>
                <a:srgbClr val="FFFFFF"/>
              </a:solidFill>
              <a:latin typeface="Times New Roman" pitchFamily="18" charset="0"/>
              <a:cs typeface="Times New Roman" pitchFamily="18" charset="0"/>
            </a:endParaRPr>
          </a:p>
          <a:p>
            <a:pPr algn="r" rtl="1">
              <a:spcBef>
                <a:spcPts val="275"/>
              </a:spcBef>
              <a:defRPr/>
            </a:pPr>
            <a:endParaRPr lang="ar-MA" sz="1000" dirty="0">
              <a:solidFill>
                <a:srgbClr val="4A442A"/>
              </a:solidFill>
            </a:endParaRPr>
          </a:p>
          <a:p>
            <a:pPr algn="r" rtl="1">
              <a:spcBef>
                <a:spcPts val="275"/>
              </a:spcBef>
              <a:defRPr/>
            </a:pPr>
            <a:r>
              <a:rPr lang="ar-MA" sz="1000" dirty="0">
                <a:solidFill>
                  <a:srgbClr val="4A442A"/>
                </a:solidFill>
              </a:rPr>
              <a:t>إن الوثائق المثبتة الواجب الإدلاء</a:t>
            </a:r>
            <a:r>
              <a:rPr lang="ar-MA" sz="1000" b="1" dirty="0">
                <a:solidFill>
                  <a:srgbClr val="4A442A"/>
                </a:solidFill>
              </a:rPr>
              <a:t> </a:t>
            </a:r>
            <a:r>
              <a:rPr lang="ar-MA" sz="1000" dirty="0">
                <a:solidFill>
                  <a:srgbClr val="4A442A"/>
                </a:solidFill>
              </a:rPr>
              <a:t>بها هي تلك المقررة في المادة 25 من المرسوم رقم 2.12.349 الصادر في 8 </a:t>
            </a:r>
            <a:r>
              <a:rPr lang="ar-MA" sz="1000" dirty="0">
                <a:solidFill>
                  <a:srgbClr val="4A442A"/>
                </a:solidFill>
                <a:latin typeface="Times New Roman" pitchFamily="18" charset="0"/>
              </a:rPr>
              <a:t>جمادى </a:t>
            </a:r>
            <a:r>
              <a:rPr lang="en-US" sz="1000" dirty="0">
                <a:solidFill>
                  <a:srgbClr val="4A442A"/>
                </a:solidFill>
                <a:latin typeface="Times New Roman" pitchFamily="18" charset="0"/>
                <a:cs typeface="Times New Roman" pitchFamily="18" charset="0"/>
              </a:rPr>
              <a:t>I  1434 </a:t>
            </a:r>
            <a:r>
              <a:rPr lang="ar-MA" sz="1000" dirty="0">
                <a:solidFill>
                  <a:srgbClr val="4A442A"/>
                </a:solidFill>
                <a:latin typeface="Times New Roman" pitchFamily="18" charset="0"/>
              </a:rPr>
              <a:t> (</a:t>
            </a:r>
            <a:r>
              <a:rPr lang="en-US" sz="1000" dirty="0">
                <a:solidFill>
                  <a:srgbClr val="4A442A"/>
                </a:solidFill>
                <a:latin typeface="Times New Roman" pitchFamily="18" charset="0"/>
                <a:cs typeface="Times New Roman" pitchFamily="18" charset="0"/>
              </a:rPr>
              <a:t>20</a:t>
            </a:r>
            <a:r>
              <a:rPr lang="ar-MA" sz="1000" dirty="0">
                <a:solidFill>
                  <a:srgbClr val="4A442A"/>
                </a:solidFill>
                <a:latin typeface="Times New Roman" pitchFamily="18" charset="0"/>
              </a:rPr>
              <a:t> مارس 2013) الخاص بالصفقات </a:t>
            </a:r>
            <a:r>
              <a:rPr lang="ar-MA" sz="1000" dirty="0">
                <a:solidFill>
                  <a:srgbClr val="4A442A"/>
                </a:solidFill>
              </a:rPr>
              <a:t>العمومية المذكور وهي كما يلي :</a:t>
            </a:r>
            <a:endParaRPr lang="fr-FR" sz="1000" dirty="0">
              <a:solidFill>
                <a:srgbClr val="FFFFFF"/>
              </a:solidFill>
              <a:latin typeface="Bookman Old Style" pitchFamily="18" charset="0"/>
              <a:cs typeface="Times New Roman" pitchFamily="18" charset="0"/>
            </a:endParaRPr>
          </a:p>
        </p:txBody>
      </p:sp>
      <p:pic>
        <p:nvPicPr>
          <p:cNvPr id="75779" name="Picture 3"/>
          <p:cNvPicPr>
            <a:picLocks noChangeAspect="1" noChangeArrowheads="1"/>
          </p:cNvPicPr>
          <p:nvPr/>
        </p:nvPicPr>
        <p:blipFill>
          <a:blip r:embed="rId3"/>
          <a:srcRect/>
          <a:stretch>
            <a:fillRect/>
          </a:stretch>
        </p:blipFill>
        <p:spPr bwMode="auto">
          <a:xfrm>
            <a:off x="4700588" y="1035050"/>
            <a:ext cx="2400300" cy="522288"/>
          </a:xfrm>
          <a:prstGeom prst="rect">
            <a:avLst/>
          </a:prstGeom>
          <a:noFill/>
          <a:ln w="9525">
            <a:noFill/>
            <a:miter lim="800000"/>
            <a:headEnd/>
            <a:tailEnd/>
          </a:ln>
        </p:spPr>
      </p:pic>
      <p:graphicFrame>
        <p:nvGraphicFramePr>
          <p:cNvPr id="3" name="Tableau 2"/>
          <p:cNvGraphicFramePr>
            <a:graphicFrameLocks noGrp="1"/>
          </p:cNvGraphicFramePr>
          <p:nvPr/>
        </p:nvGraphicFramePr>
        <p:xfrm>
          <a:off x="7554913" y="1004888"/>
          <a:ext cx="1393825" cy="548640"/>
        </p:xfrm>
        <a:graphic>
          <a:graphicData uri="http://schemas.openxmlformats.org/drawingml/2006/table">
            <a:tbl>
              <a:tblPr/>
              <a:tblGrid>
                <a:gridCol w="1393825"/>
              </a:tblGrid>
              <a:tr h="527050">
                <a:tc>
                  <a:txBody>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الشعار والاسم</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صاحب المشروع</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جمعية، تعاونية</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a:noFill/>
                    </a:lnL>
                    <a:lnR>
                      <a:noFill/>
                    </a:lnR>
                    <a:lnT>
                      <a:noFill/>
                    </a:lnT>
                    <a:lnB>
                      <a:noFill/>
                    </a:lnB>
                    <a:lnTlToBr>
                      <a:noFill/>
                    </a:lnTlToBr>
                    <a:lnBlToTr>
                      <a:noFill/>
                    </a:lnBlToTr>
                    <a:noFill/>
                  </a:tcPr>
                </a:tc>
              </a:tr>
            </a:tbl>
          </a:graphicData>
        </a:graphic>
      </p:graphicFrame>
      <p:sp>
        <p:nvSpPr>
          <p:cNvPr id="50" name="Chevron 49"/>
          <p:cNvSpPr/>
          <p:nvPr/>
        </p:nvSpPr>
        <p:spPr>
          <a:xfrm flipH="1">
            <a:off x="7716838"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التعبير عن </a:t>
            </a:r>
            <a:r>
              <a:rPr lang="ar-SA" sz="1000" b="1" dirty="0">
                <a:solidFill>
                  <a:schemeClr val="bg1">
                    <a:lumMod val="75000"/>
                  </a:schemeClr>
                </a:solidFill>
                <a:latin typeface="Microsoft Sans Serif" pitchFamily="34" charset="0"/>
                <a:cs typeface="Microsoft Sans Serif" pitchFamily="34" charset="0"/>
              </a:rPr>
              <a:t>الحاجات</a:t>
            </a:r>
            <a:endParaRPr lang="fr-FR" sz="1000" b="1" dirty="0">
              <a:solidFill>
                <a:schemeClr val="bg1">
                  <a:lumMod val="75000"/>
                </a:schemeClr>
              </a:solidFill>
              <a:latin typeface="Microsoft Sans Serif" pitchFamily="34" charset="0"/>
              <a:cs typeface="Microsoft Sans Serif" pitchFamily="34" charset="0"/>
            </a:endParaRPr>
          </a:p>
        </p:txBody>
      </p:sp>
      <p:sp>
        <p:nvSpPr>
          <p:cNvPr id="51" name="Chevron 50"/>
          <p:cNvSpPr/>
          <p:nvPr/>
        </p:nvSpPr>
        <p:spPr>
          <a:xfrm flipH="1">
            <a:off x="5459815" y="69092"/>
            <a:ext cx="2269418" cy="346293"/>
          </a:xfrm>
          <a:prstGeom prst="chevron">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93502" tIns="46752" rIns="93502" bIns="46752" anchor="ctr"/>
          <a:lstStyle/>
          <a:p>
            <a:pPr algn="ctr" fontAlgn="auto">
              <a:spcAft>
                <a:spcPts val="0"/>
              </a:spcAft>
              <a:defRPr/>
            </a:pPr>
            <a:r>
              <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الاستشارة</a:t>
            </a:r>
            <a:endParaRPr lang="fr-FR"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52" name="Chevron 51"/>
          <p:cNvSpPr/>
          <p:nvPr/>
        </p:nvSpPr>
        <p:spPr>
          <a:xfrm flipH="1">
            <a:off x="2762250"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توقيع الصفقة</a:t>
            </a:r>
            <a:endParaRPr lang="ar-SA" sz="1000" b="1" dirty="0">
              <a:solidFill>
                <a:schemeClr val="bg1">
                  <a:lumMod val="75000"/>
                </a:schemeClr>
              </a:solidFill>
              <a:latin typeface="Microsoft Sans Serif" pitchFamily="34" charset="0"/>
              <a:cs typeface="Microsoft Sans Serif" pitchFamily="34" charset="0"/>
            </a:endParaRPr>
          </a:p>
        </p:txBody>
      </p:sp>
      <p:sp>
        <p:nvSpPr>
          <p:cNvPr id="53" name="Chevron 52"/>
          <p:cNvSpPr/>
          <p:nvPr/>
        </p:nvSpPr>
        <p:spPr>
          <a:xfrm flipH="1">
            <a:off x="1414463"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التنفيذ</a:t>
            </a:r>
            <a:r>
              <a:rPr lang="ar-MA" sz="1000" b="1" dirty="0">
                <a:solidFill>
                  <a:schemeClr val="bg1">
                    <a:lumMod val="75000"/>
                  </a:schemeClr>
                </a:solidFill>
                <a:latin typeface="Microsoft Sans Serif" pitchFamily="34" charset="0"/>
                <a:cs typeface="Microsoft Sans Serif" pitchFamily="34" charset="0"/>
              </a:rPr>
              <a:t> والتتبع</a:t>
            </a:r>
            <a:endParaRPr lang="ar-SA" sz="1000" b="1" dirty="0">
              <a:solidFill>
                <a:schemeClr val="bg1">
                  <a:lumMod val="75000"/>
                </a:schemeClr>
              </a:solidFill>
              <a:latin typeface="Microsoft Sans Serif" pitchFamily="34" charset="0"/>
              <a:cs typeface="Microsoft Sans Serif" pitchFamily="34" charset="0"/>
            </a:endParaRPr>
          </a:p>
        </p:txBody>
      </p:sp>
      <p:sp>
        <p:nvSpPr>
          <p:cNvPr id="54" name="Chevron 53"/>
          <p:cNvSpPr/>
          <p:nvPr/>
        </p:nvSpPr>
        <p:spPr>
          <a:xfrm flipH="1">
            <a:off x="65088"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الأداء</a:t>
            </a:r>
            <a:endParaRPr lang="fr-FR" sz="1000" b="1" dirty="0">
              <a:solidFill>
                <a:schemeClr val="bg1">
                  <a:lumMod val="75000"/>
                </a:schemeClr>
              </a:solidFill>
              <a:latin typeface="Microsoft Sans Serif" pitchFamily="34" charset="0"/>
              <a:cs typeface="Microsoft Sans Serif" pitchFamily="34" charset="0"/>
            </a:endParaRPr>
          </a:p>
        </p:txBody>
      </p:sp>
      <p:sp>
        <p:nvSpPr>
          <p:cNvPr id="55" name="Chevron 54"/>
          <p:cNvSpPr/>
          <p:nvPr/>
        </p:nvSpPr>
        <p:spPr>
          <a:xfrm flipH="1">
            <a:off x="4111625" y="69850"/>
            <a:ext cx="1360488"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اختيار نائل الصفقة</a:t>
            </a:r>
            <a:endParaRPr lang="fr-FR" sz="1000" b="1" dirty="0">
              <a:solidFill>
                <a:schemeClr val="bg1">
                  <a:lumMod val="75000"/>
                </a:schemeClr>
              </a:solidFill>
              <a:latin typeface="Microsoft Sans Serif" pitchFamily="34" charset="0"/>
              <a:cs typeface="Microsoft Sans Serif" pitchFamily="34" charset="0"/>
            </a:endParaRPr>
          </a:p>
        </p:txBody>
      </p:sp>
      <p:sp>
        <p:nvSpPr>
          <p:cNvPr id="56" name="Chevron 55"/>
          <p:cNvSpPr/>
          <p:nvPr/>
        </p:nvSpPr>
        <p:spPr>
          <a:xfrm flipH="1">
            <a:off x="65088" y="485775"/>
            <a:ext cx="9012237" cy="346075"/>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MA" sz="1400" b="1" dirty="0">
                <a:solidFill>
                  <a:schemeClr val="bg1"/>
                </a:solidFill>
                <a:latin typeface="Bookman Old Style" pitchFamily="18" charset="0"/>
                <a:ea typeface="ＭＳ Ｐゴシック" pitchFamily="-84" charset="-128"/>
                <a:cs typeface="Arial" pitchFamily="34" charset="0"/>
              </a:rPr>
              <a:t>رفع التقارير و</a:t>
            </a:r>
            <a:r>
              <a:rPr lang="ar-SA" sz="1400" b="1" dirty="0">
                <a:solidFill>
                  <a:schemeClr val="bg1"/>
                </a:solidFill>
                <a:latin typeface="Bookman Old Style" pitchFamily="18" charset="0"/>
                <a:ea typeface="ＭＳ Ｐゴシック" pitchFamily="-84" charset="-128"/>
                <a:cs typeface="Arial" pitchFamily="34" charset="0"/>
              </a:rPr>
              <a:t>التقييم والافتحاص</a:t>
            </a:r>
          </a:p>
        </p:txBody>
      </p:sp>
      <p:sp>
        <p:nvSpPr>
          <p:cNvPr id="14" name="Rectangle 13"/>
          <p:cNvSpPr/>
          <p:nvPr/>
        </p:nvSpPr>
        <p:spPr>
          <a:xfrm>
            <a:off x="60325" y="969963"/>
            <a:ext cx="4410075" cy="5783262"/>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lstStyle/>
          <a:p>
            <a:pPr marL="315913" indent="-315913" algn="just" rtl="1">
              <a:spcBef>
                <a:spcPts val="375"/>
              </a:spcBef>
              <a:buFont typeface="Calibri" pitchFamily="34" charset="0"/>
              <a:buAutoNum type="arabicPeriod"/>
              <a:defRPr/>
            </a:pPr>
            <a:r>
              <a:rPr lang="ar-MA" sz="1100" b="1" u="sng" dirty="0">
                <a:solidFill>
                  <a:srgbClr val="4A442A"/>
                </a:solidFill>
                <a:latin typeface="Times New Roman" pitchFamily="18" charset="0"/>
                <a:cs typeface="Times New Roman" pitchFamily="18" charset="0"/>
              </a:rPr>
              <a:t>الملف الإداري الذي يتضمن الوثائق التالية</a:t>
            </a:r>
            <a:r>
              <a:rPr lang="ar-MA" sz="1100" dirty="0">
                <a:solidFill>
                  <a:srgbClr val="4A442A"/>
                </a:solidFill>
                <a:latin typeface="Times New Roman" pitchFamily="18" charset="0"/>
                <a:cs typeface="Times New Roman" pitchFamily="18" charset="0"/>
              </a:rPr>
              <a:t> :</a:t>
            </a:r>
            <a:endParaRPr lang="fr-FR" sz="1100" dirty="0">
              <a:solidFill>
                <a:srgbClr val="4A442A"/>
              </a:solidFill>
              <a:latin typeface="Times New Roman" pitchFamily="18" charset="0"/>
              <a:cs typeface="Times New Roman" pitchFamily="18" charset="0"/>
            </a:endParaRPr>
          </a:p>
          <a:p>
            <a:pPr marL="315913" indent="-315913" algn="just" rtl="1">
              <a:spcBef>
                <a:spcPts val="375"/>
              </a:spcBef>
              <a:defRPr/>
            </a:pPr>
            <a:r>
              <a:rPr lang="ar-MA" sz="1100" dirty="0">
                <a:solidFill>
                  <a:srgbClr val="4A442A"/>
                </a:solidFill>
                <a:latin typeface="Times New Roman" pitchFamily="18" charset="0"/>
                <a:cs typeface="Times New Roman" pitchFamily="18" charset="0"/>
              </a:rPr>
              <a:t>أ ـ التصريح </a:t>
            </a:r>
            <a:r>
              <a:rPr lang="ar-MA" sz="1100" dirty="0">
                <a:solidFill>
                  <a:srgbClr val="4A442A"/>
                </a:solidFill>
                <a:latin typeface="Times New Roman" pitchFamily="18" charset="0"/>
              </a:rPr>
              <a:t>بالشرف؛</a:t>
            </a:r>
            <a:endParaRPr lang="fr-FR" sz="1100" dirty="0">
              <a:solidFill>
                <a:srgbClr val="FFFFFF"/>
              </a:solidFill>
              <a:latin typeface="Times New Roman" pitchFamily="18" charset="0"/>
              <a:cs typeface="Times New Roman" pitchFamily="18" charset="0"/>
            </a:endParaRPr>
          </a:p>
          <a:p>
            <a:pPr marL="315913" indent="-315913" algn="just" rtl="1">
              <a:spcBef>
                <a:spcPts val="375"/>
              </a:spcBef>
              <a:defRPr/>
            </a:pPr>
            <a:r>
              <a:rPr lang="ar-MA" sz="1100" dirty="0">
                <a:solidFill>
                  <a:srgbClr val="4A442A"/>
                </a:solidFill>
                <a:latin typeface="Times New Roman" pitchFamily="18" charset="0"/>
              </a:rPr>
              <a:t>ب ـ وصل الضمان المؤقت أو شهادة الكفالة الشخصية والتضامنية التي تقوم مقامه </a:t>
            </a:r>
            <a:r>
              <a:rPr lang="ar-MA" sz="1100" b="1" dirty="0">
                <a:solidFill>
                  <a:srgbClr val="004E76"/>
                </a:solidFill>
                <a:latin typeface="Times New Roman" pitchFamily="18" charset="0"/>
              </a:rPr>
              <a:t>؛</a:t>
            </a:r>
            <a:r>
              <a:rPr lang="fr-FR" sz="1100" dirty="0">
                <a:solidFill>
                  <a:srgbClr val="004E76"/>
                </a:solidFill>
                <a:latin typeface="Times New Roman" pitchFamily="18" charset="0"/>
                <a:cs typeface="Times New Roman" pitchFamily="18" charset="0"/>
              </a:rPr>
              <a:t>» </a:t>
            </a:r>
            <a:r>
              <a:rPr lang="fr-FR" sz="1100" b="1" dirty="0">
                <a:solidFill>
                  <a:srgbClr val="004E76"/>
                </a:solidFill>
                <a:latin typeface="Times New Roman" pitchFamily="18" charset="0"/>
                <a:cs typeface="Times New Roman" pitchFamily="18" charset="0"/>
              </a:rPr>
              <a:t> </a:t>
            </a:r>
            <a:r>
              <a:rPr lang="ar-MA" sz="1100" b="1" dirty="0">
                <a:solidFill>
                  <a:srgbClr val="004E76"/>
                </a:solidFill>
                <a:latin typeface="Times New Roman" pitchFamily="18" charset="0"/>
              </a:rPr>
              <a:t>يحذف إذا كان غير مطلوب في دفتر الشروط الخاصة </a:t>
            </a:r>
            <a:r>
              <a:rPr lang="fr-FR" sz="1100" dirty="0">
                <a:solidFill>
                  <a:srgbClr val="004E76"/>
                </a:solidFill>
                <a:latin typeface="Times New Roman" pitchFamily="18" charset="0"/>
                <a:cs typeface="Times New Roman" pitchFamily="18" charset="0"/>
              </a:rPr>
              <a:t>«</a:t>
            </a:r>
            <a:r>
              <a:rPr lang="fr-FR" sz="1100" dirty="0">
                <a:solidFill>
                  <a:srgbClr val="4A442A"/>
                </a:solidFill>
                <a:latin typeface="Times New Roman" pitchFamily="18" charset="0"/>
                <a:cs typeface="Times New Roman" pitchFamily="18" charset="0"/>
              </a:rPr>
              <a:t> </a:t>
            </a:r>
            <a:endParaRPr lang="fr-FR" sz="1100" dirty="0">
              <a:solidFill>
                <a:srgbClr val="FFFFFF"/>
              </a:solidFill>
              <a:latin typeface="Times New Roman" pitchFamily="18" charset="0"/>
              <a:cs typeface="Times New Roman" pitchFamily="18" charset="0"/>
            </a:endParaRPr>
          </a:p>
          <a:p>
            <a:pPr marL="315913" indent="-315913" algn="just" rtl="1">
              <a:spcBef>
                <a:spcPts val="375"/>
              </a:spcBef>
              <a:defRPr/>
            </a:pPr>
            <a:r>
              <a:rPr lang="ar-MA" sz="1100" dirty="0">
                <a:solidFill>
                  <a:srgbClr val="4A442A"/>
                </a:solidFill>
                <a:latin typeface="Times New Roman" pitchFamily="18" charset="0"/>
              </a:rPr>
              <a:t>ج ـ ﺑﺎﻟﻨﺴﺒﺔ ﻟﻠﺘﺠﻤﻌﺎت، ﻧﺴﺨﺔ ﻣﺸﻬﻮد ﺑﻤﻄﺎﺑﻘﺘﻬﺎ ﻷﺻﻞ اﻻتفاقية اﻟﻤﻜﻮﻧﺔ ﻟﻠﺘﺠﻤﻊ؛</a:t>
            </a:r>
            <a:endParaRPr lang="fr-FR" sz="1100" dirty="0">
              <a:solidFill>
                <a:srgbClr val="FFFFFF"/>
              </a:solidFill>
              <a:latin typeface="Times New Roman" pitchFamily="18" charset="0"/>
              <a:cs typeface="Times New Roman" pitchFamily="18" charset="0"/>
            </a:endParaRPr>
          </a:p>
          <a:p>
            <a:pPr marL="315913" indent="-315913" algn="just" rtl="1">
              <a:spcBef>
                <a:spcPts val="375"/>
              </a:spcBef>
              <a:buFont typeface="Calibri" pitchFamily="34" charset="0"/>
              <a:buAutoNum type="arabicPeriod" startAt="2"/>
              <a:defRPr/>
            </a:pPr>
            <a:endParaRPr lang="ar-MA" sz="1100" b="1" u="sng" dirty="0">
              <a:solidFill>
                <a:srgbClr val="4A442A"/>
              </a:solidFill>
              <a:latin typeface="Times New Roman" pitchFamily="18" charset="0"/>
            </a:endParaRPr>
          </a:p>
          <a:p>
            <a:pPr marL="315913" indent="-315913" algn="just" rtl="1">
              <a:spcBef>
                <a:spcPts val="375"/>
              </a:spcBef>
              <a:buFont typeface="Calibri" pitchFamily="34" charset="0"/>
              <a:buAutoNum type="arabicPeriod" startAt="2"/>
              <a:defRPr/>
            </a:pPr>
            <a:r>
              <a:rPr lang="ar-MA" sz="1100" b="1" u="sng" dirty="0">
                <a:solidFill>
                  <a:srgbClr val="4A442A"/>
                </a:solidFill>
                <a:latin typeface="Times New Roman" pitchFamily="18" charset="0"/>
              </a:rPr>
              <a:t>الملف التقني الذي يتضمن الوثائق التالية :</a:t>
            </a:r>
            <a:endParaRPr lang="fr-FR" sz="1100" dirty="0">
              <a:solidFill>
                <a:srgbClr val="4A442A"/>
              </a:solidFill>
              <a:latin typeface="Times New Roman" pitchFamily="18" charset="0"/>
              <a:cs typeface="Times New Roman" pitchFamily="18" charset="0"/>
            </a:endParaRPr>
          </a:p>
          <a:p>
            <a:pPr marL="315913" indent="-315913" algn="just" rtl="1">
              <a:spcBef>
                <a:spcPts val="375"/>
              </a:spcBef>
              <a:defRPr/>
            </a:pPr>
            <a:r>
              <a:rPr lang="ar-MA" sz="1100" dirty="0">
                <a:solidFill>
                  <a:srgbClr val="4A442A"/>
                </a:solidFill>
                <a:latin typeface="Times New Roman" pitchFamily="18" charset="0"/>
              </a:rPr>
              <a:t>أ ـ مذكرة تبين الوسائل البشرية والتقنية للمتنافس تحتوي على البيانات الواردة في المقطع (أ) من الفقرة 2 من المادة 26 من المرسوم المذكور؛</a:t>
            </a:r>
            <a:endParaRPr lang="fr-FR" sz="1100" dirty="0">
              <a:solidFill>
                <a:srgbClr val="FFFFFF"/>
              </a:solidFill>
              <a:latin typeface="Times New Roman" pitchFamily="18" charset="0"/>
              <a:cs typeface="Times New Roman" pitchFamily="18" charset="0"/>
            </a:endParaRPr>
          </a:p>
          <a:p>
            <a:pPr marL="315913" indent="-315913" algn="just" rtl="1">
              <a:spcBef>
                <a:spcPts val="375"/>
              </a:spcBef>
              <a:defRPr/>
            </a:pPr>
            <a:r>
              <a:rPr lang="ar-MA" sz="1100" dirty="0">
                <a:solidFill>
                  <a:srgbClr val="4A442A"/>
                </a:solidFill>
                <a:latin typeface="Times New Roman" pitchFamily="18" charset="0"/>
              </a:rPr>
              <a:t>ب ـ الشهادات المسلمة من طرف رجال الفن أو من طرف أصحاب المشاريع طبقا لمقتضيات المقطع (ب) من الفقرة 2 من المادة 26 من المرسوم المذكور؛</a:t>
            </a:r>
            <a:endParaRPr lang="fr-FR" sz="1100" dirty="0">
              <a:solidFill>
                <a:srgbClr val="FFFFFF"/>
              </a:solidFill>
              <a:latin typeface="Times New Roman" pitchFamily="18" charset="0"/>
              <a:cs typeface="Times New Roman" pitchFamily="18" charset="0"/>
            </a:endParaRPr>
          </a:p>
          <a:p>
            <a:pPr marL="315913" indent="-315913" algn="just" rtl="1">
              <a:spcBef>
                <a:spcPts val="375"/>
              </a:spcBef>
              <a:defRPr/>
            </a:pPr>
            <a:endParaRPr lang="ar-MA" sz="1100" b="1" u="sng" dirty="0">
              <a:solidFill>
                <a:srgbClr val="4A442A"/>
              </a:solidFill>
              <a:latin typeface="Times New Roman" pitchFamily="18" charset="0"/>
            </a:endParaRPr>
          </a:p>
          <a:p>
            <a:pPr marL="315913" indent="-315913" algn="just" rtl="1">
              <a:spcBef>
                <a:spcPts val="375"/>
              </a:spcBef>
              <a:buFont typeface="Calibri" pitchFamily="34" charset="0"/>
              <a:buAutoNum type="arabicPeriod" startAt="3"/>
              <a:defRPr/>
            </a:pPr>
            <a:r>
              <a:rPr lang="ar-MA" sz="1100" b="1" u="sng" dirty="0">
                <a:solidFill>
                  <a:srgbClr val="4A442A"/>
                </a:solidFill>
                <a:latin typeface="Times New Roman" pitchFamily="18" charset="0"/>
              </a:rPr>
              <a:t>الملف الإضافي الذي يتضمن :</a:t>
            </a:r>
            <a:endParaRPr lang="fr-FR" sz="1100" b="1" u="sng" dirty="0">
              <a:solidFill>
                <a:srgbClr val="4A442A"/>
              </a:solidFill>
              <a:latin typeface="Times New Roman" pitchFamily="18" charset="0"/>
              <a:cs typeface="Times New Roman" pitchFamily="18" charset="0"/>
            </a:endParaRPr>
          </a:p>
          <a:p>
            <a:pPr marL="315913" indent="-315913" algn="just" rtl="1">
              <a:spcBef>
                <a:spcPts val="375"/>
              </a:spcBef>
              <a:defRPr/>
            </a:pPr>
            <a:r>
              <a:rPr lang="ar-MA" sz="1100" dirty="0">
                <a:solidFill>
                  <a:srgbClr val="4A442A"/>
                </a:solidFill>
                <a:latin typeface="Times New Roman" pitchFamily="18" charset="0"/>
              </a:rPr>
              <a:t>الوثائق التكميلية التي يستوجبها ملف طلب العروض </a:t>
            </a:r>
            <a:r>
              <a:rPr lang="fr-FR" sz="1100" dirty="0">
                <a:solidFill>
                  <a:srgbClr val="004E76"/>
                </a:solidFill>
                <a:latin typeface="Times New Roman" pitchFamily="18" charset="0"/>
                <a:cs typeface="Times New Roman" pitchFamily="18" charset="0"/>
              </a:rPr>
              <a:t>»</a:t>
            </a:r>
            <a:r>
              <a:rPr lang="ar-MA" sz="1100" b="1" dirty="0">
                <a:solidFill>
                  <a:srgbClr val="004E76"/>
                </a:solidFill>
                <a:latin typeface="Times New Roman" pitchFamily="18" charset="0"/>
              </a:rPr>
              <a:t> يحذف عند الاقتضاء إذا كان غير مطلوب في دفتر الشروط الخاصة </a:t>
            </a:r>
            <a:r>
              <a:rPr lang="fr-FR" sz="1100" dirty="0">
                <a:solidFill>
                  <a:srgbClr val="004E76"/>
                </a:solidFill>
                <a:latin typeface="Times New Roman" pitchFamily="18" charset="0"/>
                <a:cs typeface="Times New Roman" pitchFamily="18" charset="0"/>
              </a:rPr>
              <a:t>«</a:t>
            </a:r>
            <a:endParaRPr lang="ar-MA" sz="1100" dirty="0">
              <a:solidFill>
                <a:srgbClr val="004E76"/>
              </a:solidFill>
              <a:latin typeface="Times New Roman" pitchFamily="18" charset="0"/>
            </a:endParaRPr>
          </a:p>
          <a:p>
            <a:pPr marL="315913" indent="-315913" algn="just" rtl="1">
              <a:spcBef>
                <a:spcPts val="375"/>
              </a:spcBef>
              <a:defRPr/>
            </a:pPr>
            <a:endParaRPr lang="ar-MA" sz="1100" dirty="0">
              <a:solidFill>
                <a:srgbClr val="4A452A"/>
              </a:solidFill>
              <a:latin typeface="Times New Roman" pitchFamily="18" charset="0"/>
              <a:cs typeface="Times New Roman" pitchFamily="18" charset="0"/>
            </a:endParaRPr>
          </a:p>
          <a:p>
            <a:pPr marL="315913" indent="-315913" algn="ctr">
              <a:spcBef>
                <a:spcPts val="375"/>
              </a:spcBef>
              <a:defRPr/>
            </a:pPr>
            <a:endParaRPr lang="fr-FR" sz="1100" b="1" i="1" u="sng" dirty="0">
              <a:solidFill>
                <a:srgbClr val="004E76"/>
              </a:solidFill>
              <a:latin typeface="Bookman Old Style" pitchFamily="18" charset="0"/>
              <a:cs typeface="Arial" charset="0"/>
            </a:endParaRPr>
          </a:p>
        </p:txBody>
      </p:sp>
      <p:sp>
        <p:nvSpPr>
          <p:cNvPr id="13" name="Slide Number Placeholder 3"/>
          <p:cNvSpPr>
            <a:spLocks noGrp="1"/>
          </p:cNvSpPr>
          <p:nvPr>
            <p:ph type="sldNum" sz="quarter" idx="10"/>
          </p:nvPr>
        </p:nvSpPr>
        <p:spPr bwMode="auto">
          <a:xfrm>
            <a:off x="65088" y="6559550"/>
            <a:ext cx="388937" cy="241300"/>
          </a:xfrm>
          <a:solidFill>
            <a:srgbClr val="006600"/>
          </a:solidFill>
          <a:ln>
            <a:miter lim="800000"/>
            <a:headEnd/>
            <a:tailEnd/>
          </a:ln>
        </p:spPr>
        <p:txBody>
          <a:bodyPr wrap="square" numCol="1" anchorCtr="0" compatLnSpc="1">
            <a:prstTxWarp prst="textNoShape">
              <a:avLst/>
            </a:prstTxWarp>
          </a:bodyPr>
          <a:lstStyle/>
          <a:p>
            <a:pPr fontAlgn="base">
              <a:spcBef>
                <a:spcPct val="0"/>
              </a:spcBef>
              <a:spcAft>
                <a:spcPct val="0"/>
              </a:spcAft>
              <a:defRPr/>
            </a:pPr>
            <a:fld id="{42B2CCF1-FFFC-48F3-AF39-454A442B0CF4}" type="slidenum">
              <a:rPr lang="fr-FR" smtClean="0"/>
              <a:pPr fontAlgn="base">
                <a:spcBef>
                  <a:spcPct val="0"/>
                </a:spcBef>
                <a:spcAft>
                  <a:spcPct val="0"/>
                </a:spcAft>
                <a:defRPr/>
              </a:pPr>
              <a:t>29</a:t>
            </a:fld>
            <a:endParaRPr lang="fr-F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87363" y="727075"/>
            <a:ext cx="8234362" cy="5957888"/>
          </a:xfrm>
          <a:prstGeom prst="rect">
            <a:avLst/>
          </a:prstGeom>
          <a:solidFill>
            <a:schemeClr val="bg1"/>
          </a:solidFill>
          <a:ln w="12700">
            <a:solidFill>
              <a:schemeClr val="bg2">
                <a:lumMod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just" rtl="1" fontAlgn="auto">
              <a:lnSpc>
                <a:spcPct val="150000"/>
              </a:lnSpc>
              <a:spcBef>
                <a:spcPts val="1111"/>
              </a:spcBef>
              <a:spcAft>
                <a:spcPts val="0"/>
              </a:spcAft>
              <a:defRPr/>
            </a:pPr>
            <a:r>
              <a:rPr lang="ar-MA" sz="1300" dirty="0">
                <a:solidFill>
                  <a:schemeClr val="bg2">
                    <a:lumMod val="10000"/>
                  </a:schemeClr>
                </a:solidFill>
                <a:latin typeface="Microsoft Sans Serif" pitchFamily="34" charset="0"/>
                <a:cs typeface="Microsoft Sans Serif" pitchFamily="34" charset="0"/>
              </a:rPr>
              <a:t>يهدف هذا الدليل إلى شرح مساطر تنفيذ صفقات حاملي مشاريع المبادرة الوطنية للتنمية البشرية و التحكم فيها، بدءا من طلب العروض إلى غاية مرحلة الأداء.</a:t>
            </a:r>
          </a:p>
          <a:p>
            <a:pPr algn="just" rtl="1" fontAlgn="auto">
              <a:lnSpc>
                <a:spcPct val="150000"/>
              </a:lnSpc>
              <a:spcBef>
                <a:spcPts val="1111"/>
              </a:spcBef>
              <a:spcAft>
                <a:spcPts val="0"/>
              </a:spcAft>
              <a:defRPr/>
            </a:pPr>
            <a:r>
              <a:rPr lang="ar-MA" sz="1300" dirty="0">
                <a:solidFill>
                  <a:schemeClr val="bg2">
                    <a:lumMod val="10000"/>
                  </a:schemeClr>
                </a:solidFill>
                <a:latin typeface="Microsoft Sans Serif" pitchFamily="34" charset="0"/>
                <a:cs typeface="Microsoft Sans Serif" pitchFamily="34" charset="0"/>
              </a:rPr>
              <a:t> هذا الدليل مستوحى من المساطر العمومية المعمول  بها في هذا المجال وخاصة :</a:t>
            </a:r>
          </a:p>
          <a:p>
            <a:pPr marL="264547" indent="-264547" algn="just" rtl="1" fontAlgn="auto">
              <a:lnSpc>
                <a:spcPct val="150000"/>
              </a:lnSpc>
              <a:spcBef>
                <a:spcPts val="555"/>
              </a:spcBef>
              <a:spcAft>
                <a:spcPts val="0"/>
              </a:spcAft>
              <a:buClr>
                <a:srgbClr val="008000"/>
              </a:buClr>
              <a:buFont typeface="Wingdings" pitchFamily="2" charset="2"/>
              <a:buChar char="q"/>
              <a:defRPr/>
            </a:pPr>
            <a:r>
              <a:rPr lang="ar-MA" sz="1300" dirty="0">
                <a:solidFill>
                  <a:schemeClr val="bg2">
                    <a:lumMod val="10000"/>
                  </a:schemeClr>
                </a:solidFill>
                <a:latin typeface="Microsoft Sans Serif" pitchFamily="34" charset="0"/>
                <a:cs typeface="Microsoft Sans Serif" pitchFamily="34" charset="0"/>
              </a:rPr>
              <a:t>الظهير الشريف رقم 1-58-376الصادر في 3 من جمادى </a:t>
            </a:r>
            <a:r>
              <a:rPr lang="fr-FR" sz="1300" dirty="0">
                <a:solidFill>
                  <a:schemeClr val="bg2">
                    <a:lumMod val="10000"/>
                  </a:schemeClr>
                </a:solidFill>
                <a:latin typeface="Microsoft Sans Serif" pitchFamily="34" charset="0"/>
                <a:cs typeface="Microsoft Sans Serif" pitchFamily="34" charset="0"/>
              </a:rPr>
              <a:t>I</a:t>
            </a:r>
            <a:r>
              <a:rPr lang="ar-MA" sz="1300" dirty="0">
                <a:solidFill>
                  <a:schemeClr val="bg2">
                    <a:lumMod val="10000"/>
                  </a:schemeClr>
                </a:solidFill>
                <a:latin typeface="Microsoft Sans Serif" pitchFamily="34" charset="0"/>
                <a:cs typeface="Microsoft Sans Serif" pitchFamily="34" charset="0"/>
              </a:rPr>
              <a:t> 1378 (15 نونبر 1958) المنظم لحق تأسيس الجمعيات كما وقع تغييره وتتميمه (الجريدة الرسمية رقم 2404 مكرر بتاريخ 27 نونبر 1958)</a:t>
            </a:r>
          </a:p>
          <a:p>
            <a:pPr marL="264547" indent="-264547" algn="just" rtl="1" fontAlgn="auto">
              <a:lnSpc>
                <a:spcPct val="150000"/>
              </a:lnSpc>
              <a:spcBef>
                <a:spcPts val="555"/>
              </a:spcBef>
              <a:spcAft>
                <a:spcPts val="0"/>
              </a:spcAft>
              <a:buClr>
                <a:srgbClr val="008000"/>
              </a:buClr>
              <a:buFont typeface="Wingdings" pitchFamily="2" charset="2"/>
              <a:buChar char="q"/>
              <a:defRPr/>
            </a:pPr>
            <a:r>
              <a:rPr lang="ar-MA" sz="1300" dirty="0">
                <a:solidFill>
                  <a:schemeClr val="bg2">
                    <a:lumMod val="10000"/>
                  </a:schemeClr>
                </a:solidFill>
                <a:latin typeface="Microsoft Sans Serif" pitchFamily="34" charset="0"/>
                <a:cs typeface="Microsoft Sans Serif" pitchFamily="34" charset="0"/>
              </a:rPr>
              <a:t>المرسوم الملكي رقم 330-66 بتاريخ 21 ابريل 1967الخاص بسن نظام عام للمحاسبة العمومية</a:t>
            </a:r>
          </a:p>
          <a:p>
            <a:pPr marL="264547" indent="-264547" algn="just" rtl="1" fontAlgn="auto">
              <a:lnSpc>
                <a:spcPct val="150000"/>
              </a:lnSpc>
              <a:spcBef>
                <a:spcPts val="555"/>
              </a:spcBef>
              <a:spcAft>
                <a:spcPts val="0"/>
              </a:spcAft>
              <a:buClr>
                <a:srgbClr val="008000"/>
              </a:buClr>
              <a:buFont typeface="Wingdings" pitchFamily="2" charset="2"/>
              <a:buChar char="q"/>
              <a:defRPr/>
            </a:pPr>
            <a:r>
              <a:rPr lang="ar-MA" sz="1300" dirty="0">
                <a:solidFill>
                  <a:schemeClr val="bg2">
                    <a:lumMod val="10000"/>
                  </a:schemeClr>
                </a:solidFill>
                <a:latin typeface="Microsoft Sans Serif" pitchFamily="34" charset="0"/>
                <a:cs typeface="Microsoft Sans Serif" pitchFamily="34" charset="0"/>
              </a:rPr>
              <a:t>المرسوم رقم 2-05-1016بتاريخ 19 يوليوز 2005 الخاص بإحداث الحساب الخصوصي  للمبادرة ”صندوق دعم المبادرة الوطنية للتنمية البشرية“ </a:t>
            </a:r>
          </a:p>
          <a:p>
            <a:pPr marL="264547" indent="-264547" algn="just" rtl="1" fontAlgn="auto">
              <a:lnSpc>
                <a:spcPct val="150000"/>
              </a:lnSpc>
              <a:spcBef>
                <a:spcPts val="555"/>
              </a:spcBef>
              <a:spcAft>
                <a:spcPts val="0"/>
              </a:spcAft>
              <a:buClr>
                <a:srgbClr val="008000"/>
              </a:buClr>
              <a:buFont typeface="Wingdings" pitchFamily="2" charset="2"/>
              <a:buChar char="q"/>
              <a:defRPr/>
            </a:pPr>
            <a:r>
              <a:rPr lang="ar-MA" sz="1300" dirty="0">
                <a:solidFill>
                  <a:schemeClr val="bg2">
                    <a:lumMod val="10000"/>
                  </a:schemeClr>
                </a:solidFill>
                <a:latin typeface="Microsoft Sans Serif" pitchFamily="34" charset="0"/>
                <a:cs typeface="Microsoft Sans Serif" pitchFamily="34" charset="0"/>
              </a:rPr>
              <a:t>المرسوم رقم 2-05-1017الصادر بتاريخ 19يوليوز 2005المتعلق بخصوصيات مساطر إبرام صفقات في إطار المبادرة مع الأخذ بعين الاعتبار التعديلات والإضافات التي صدرت في المرسوم رقم  86-12-86 بتاريخ 16 ماي 2012 </a:t>
            </a:r>
          </a:p>
          <a:p>
            <a:pPr marL="264547" indent="-264547" algn="just" rtl="1" fontAlgn="auto">
              <a:lnSpc>
                <a:spcPct val="150000"/>
              </a:lnSpc>
              <a:spcBef>
                <a:spcPts val="555"/>
              </a:spcBef>
              <a:spcAft>
                <a:spcPts val="0"/>
              </a:spcAft>
              <a:buClr>
                <a:srgbClr val="008000"/>
              </a:buClr>
              <a:buFont typeface="Wingdings" pitchFamily="2" charset="2"/>
              <a:buChar char="q"/>
              <a:defRPr/>
            </a:pPr>
            <a:r>
              <a:rPr lang="ar-MA" sz="1300" dirty="0">
                <a:solidFill>
                  <a:schemeClr val="bg2">
                    <a:lumMod val="10000"/>
                  </a:schemeClr>
                </a:solidFill>
                <a:latin typeface="Microsoft Sans Serif" pitchFamily="34" charset="0"/>
                <a:cs typeface="Microsoft Sans Serif" pitchFamily="34" charset="0"/>
              </a:rPr>
              <a:t>المرسوم رقم 2-12-349 الصادر في 8 جمادى </a:t>
            </a:r>
            <a:r>
              <a:rPr lang="fr-FR" sz="1300" dirty="0">
                <a:solidFill>
                  <a:schemeClr val="bg2">
                    <a:lumMod val="10000"/>
                  </a:schemeClr>
                </a:solidFill>
                <a:latin typeface="Microsoft Sans Serif" pitchFamily="34" charset="0"/>
                <a:cs typeface="Microsoft Sans Serif" pitchFamily="34" charset="0"/>
              </a:rPr>
              <a:t>I</a:t>
            </a:r>
            <a:r>
              <a:rPr lang="ar-MA" sz="1300" dirty="0">
                <a:solidFill>
                  <a:schemeClr val="bg2">
                    <a:lumMod val="10000"/>
                  </a:schemeClr>
                </a:solidFill>
                <a:latin typeface="Microsoft Sans Serif" pitchFamily="34" charset="0"/>
                <a:cs typeface="Microsoft Sans Serif" pitchFamily="34" charset="0"/>
              </a:rPr>
              <a:t>  1434 (20 مارس 2013) الخاص بالصفقات العمومية</a:t>
            </a:r>
          </a:p>
          <a:p>
            <a:pPr marL="264547" indent="-264547" algn="just" rtl="1" fontAlgn="auto">
              <a:lnSpc>
                <a:spcPct val="150000"/>
              </a:lnSpc>
              <a:spcBef>
                <a:spcPts val="555"/>
              </a:spcBef>
              <a:spcAft>
                <a:spcPts val="0"/>
              </a:spcAft>
              <a:buClr>
                <a:srgbClr val="008000"/>
              </a:buClr>
              <a:buFont typeface="Wingdings" pitchFamily="2" charset="2"/>
              <a:buChar char="q"/>
              <a:defRPr/>
            </a:pPr>
            <a:r>
              <a:rPr lang="ar-MA" sz="1300" dirty="0">
                <a:solidFill>
                  <a:schemeClr val="bg2">
                    <a:lumMod val="10000"/>
                  </a:schemeClr>
                </a:solidFill>
                <a:latin typeface="Microsoft Sans Serif" pitchFamily="34" charset="0"/>
                <a:cs typeface="Microsoft Sans Serif" pitchFamily="34" charset="0"/>
              </a:rPr>
              <a:t>المرسوم رقم 2-99-1087الصادر في</a:t>
            </a:r>
            <a:r>
              <a:rPr lang="fr-FR" sz="1300" dirty="0">
                <a:solidFill>
                  <a:schemeClr val="bg2">
                    <a:lumMod val="10000"/>
                  </a:schemeClr>
                </a:solidFill>
                <a:latin typeface="Microsoft Sans Serif" pitchFamily="34" charset="0"/>
                <a:cs typeface="Microsoft Sans Serif" pitchFamily="34" charset="0"/>
              </a:rPr>
              <a:t> </a:t>
            </a:r>
            <a:r>
              <a:rPr lang="ar-MA" sz="1300" dirty="0">
                <a:solidFill>
                  <a:schemeClr val="bg2">
                    <a:lumMod val="10000"/>
                  </a:schemeClr>
                </a:solidFill>
                <a:latin typeface="Microsoft Sans Serif" pitchFamily="34" charset="0"/>
                <a:cs typeface="Microsoft Sans Serif" pitchFamily="34" charset="0"/>
              </a:rPr>
              <a:t>4 ماي 2000</a:t>
            </a:r>
            <a:r>
              <a:rPr lang="fr-FR" sz="1300" dirty="0">
                <a:solidFill>
                  <a:schemeClr val="bg2">
                    <a:lumMod val="10000"/>
                  </a:schemeClr>
                </a:solidFill>
                <a:latin typeface="Microsoft Sans Serif" pitchFamily="34" charset="0"/>
                <a:cs typeface="Microsoft Sans Serif" pitchFamily="34" charset="0"/>
              </a:rPr>
              <a:t> </a:t>
            </a:r>
            <a:r>
              <a:rPr lang="ar-MA" sz="1300" dirty="0">
                <a:solidFill>
                  <a:schemeClr val="bg2">
                    <a:lumMod val="10000"/>
                  </a:schemeClr>
                </a:solidFill>
                <a:latin typeface="Microsoft Sans Serif" pitchFamily="34" charset="0"/>
                <a:cs typeface="Microsoft Sans Serif" pitchFamily="34" charset="0"/>
              </a:rPr>
              <a:t>الخاص بالمصادقة على دفتر الشروط الإدارية العامة المطبقة على صفقات</a:t>
            </a:r>
            <a:r>
              <a:rPr lang="fr-FR" sz="1300" dirty="0">
                <a:solidFill>
                  <a:schemeClr val="bg2">
                    <a:lumMod val="10000"/>
                  </a:schemeClr>
                </a:solidFill>
                <a:latin typeface="Microsoft Sans Serif" pitchFamily="34" charset="0"/>
                <a:cs typeface="Microsoft Sans Serif" pitchFamily="34" charset="0"/>
              </a:rPr>
              <a:t> </a:t>
            </a:r>
            <a:r>
              <a:rPr lang="ar-MA" sz="1300" dirty="0">
                <a:solidFill>
                  <a:schemeClr val="bg2">
                    <a:lumMod val="10000"/>
                  </a:schemeClr>
                </a:solidFill>
                <a:latin typeface="Microsoft Sans Serif" pitchFamily="34" charset="0"/>
                <a:cs typeface="Microsoft Sans Serif" pitchFamily="34" charset="0"/>
              </a:rPr>
              <a:t>الأشغال المنجزة لحساب الدولة</a:t>
            </a:r>
            <a:endParaRPr lang="fr-FR" sz="1300" dirty="0">
              <a:solidFill>
                <a:schemeClr val="bg2">
                  <a:lumMod val="10000"/>
                </a:schemeClr>
              </a:solidFill>
              <a:latin typeface="Microsoft Sans Serif" pitchFamily="34" charset="0"/>
              <a:cs typeface="Microsoft Sans Serif" pitchFamily="34" charset="0"/>
            </a:endParaRPr>
          </a:p>
          <a:p>
            <a:pPr marL="264547" indent="-264547" algn="just" rtl="1" fontAlgn="auto">
              <a:lnSpc>
                <a:spcPct val="150000"/>
              </a:lnSpc>
              <a:spcBef>
                <a:spcPts val="555"/>
              </a:spcBef>
              <a:spcAft>
                <a:spcPts val="0"/>
              </a:spcAft>
              <a:buClr>
                <a:srgbClr val="008000"/>
              </a:buClr>
              <a:buFont typeface="Wingdings" pitchFamily="2" charset="2"/>
              <a:buChar char="q"/>
              <a:defRPr/>
            </a:pPr>
            <a:r>
              <a:rPr lang="ar-MA" sz="1300" dirty="0">
                <a:solidFill>
                  <a:schemeClr val="bg2">
                    <a:lumMod val="10000"/>
                  </a:schemeClr>
                </a:solidFill>
                <a:latin typeface="Microsoft Sans Serif" pitchFamily="34" charset="0"/>
                <a:cs typeface="Microsoft Sans Serif" pitchFamily="34" charset="0"/>
              </a:rPr>
              <a:t>المرسوم رقم 2-01-2332الصادر في 4 يونيو 2002 الخاص بالمصادقة على دفتر الشروط الإدارية العامة المطبقة على صفقات</a:t>
            </a:r>
            <a:r>
              <a:rPr lang="fr-FR" sz="1300" dirty="0">
                <a:solidFill>
                  <a:schemeClr val="bg2">
                    <a:lumMod val="10000"/>
                  </a:schemeClr>
                </a:solidFill>
                <a:latin typeface="Microsoft Sans Serif" pitchFamily="34" charset="0"/>
                <a:cs typeface="Microsoft Sans Serif" pitchFamily="34" charset="0"/>
              </a:rPr>
              <a:t> </a:t>
            </a:r>
            <a:r>
              <a:rPr lang="ar-MA" sz="1300" dirty="0">
                <a:solidFill>
                  <a:schemeClr val="bg2">
                    <a:lumMod val="10000"/>
                  </a:schemeClr>
                </a:solidFill>
                <a:latin typeface="Microsoft Sans Serif" pitchFamily="34" charset="0"/>
                <a:cs typeface="Microsoft Sans Serif" pitchFamily="34" charset="0"/>
              </a:rPr>
              <a:t>الخدمات المتعلقة بأعمال الدراسات والإشراف على الأشغال المبرمة لحساب الدولة</a:t>
            </a:r>
          </a:p>
          <a:p>
            <a:pPr marL="264547" indent="-264547" algn="just" rtl="1" fontAlgn="auto">
              <a:lnSpc>
                <a:spcPct val="150000"/>
              </a:lnSpc>
              <a:spcBef>
                <a:spcPts val="555"/>
              </a:spcBef>
              <a:spcAft>
                <a:spcPts val="0"/>
              </a:spcAft>
              <a:buClr>
                <a:srgbClr val="008000"/>
              </a:buClr>
              <a:buFont typeface="Wingdings" pitchFamily="2" charset="2"/>
              <a:buChar char="q"/>
              <a:defRPr/>
            </a:pPr>
            <a:r>
              <a:rPr lang="ar-MA" sz="1300" dirty="0">
                <a:solidFill>
                  <a:schemeClr val="bg2">
                    <a:lumMod val="10000"/>
                  </a:schemeClr>
                </a:solidFill>
                <a:latin typeface="Microsoft Sans Serif" pitchFamily="34" charset="0"/>
                <a:cs typeface="Microsoft Sans Serif" pitchFamily="34" charset="0"/>
              </a:rPr>
              <a:t>قرار وزير الاقتصاد والمالية رقم 168-06 بتاريخ 13 يناير 2006 الخاص بالوثائق والمستندات المثبتة</a:t>
            </a:r>
            <a:r>
              <a:rPr lang="fr-FR" sz="1300" dirty="0">
                <a:solidFill>
                  <a:schemeClr val="bg2">
                    <a:lumMod val="10000"/>
                  </a:schemeClr>
                </a:solidFill>
                <a:latin typeface="Microsoft Sans Serif" pitchFamily="34" charset="0"/>
                <a:cs typeface="Microsoft Sans Serif" pitchFamily="34" charset="0"/>
              </a:rPr>
              <a:t> </a:t>
            </a:r>
            <a:r>
              <a:rPr lang="ar-MA" sz="1300" dirty="0">
                <a:solidFill>
                  <a:schemeClr val="bg2">
                    <a:lumMod val="10000"/>
                  </a:schemeClr>
                </a:solidFill>
                <a:latin typeface="Microsoft Sans Serif" pitchFamily="34" charset="0"/>
                <a:cs typeface="Microsoft Sans Serif" pitchFamily="34" charset="0"/>
              </a:rPr>
              <a:t>في مرحلة الالتزام (في إطار المبادرة)</a:t>
            </a:r>
          </a:p>
          <a:p>
            <a:pPr marL="264547" indent="-264547" algn="just" rtl="1" fontAlgn="auto">
              <a:lnSpc>
                <a:spcPct val="150000"/>
              </a:lnSpc>
              <a:spcBef>
                <a:spcPts val="555"/>
              </a:spcBef>
              <a:spcAft>
                <a:spcPts val="0"/>
              </a:spcAft>
              <a:buClr>
                <a:srgbClr val="008000"/>
              </a:buClr>
              <a:buFont typeface="Wingdings" pitchFamily="2" charset="2"/>
              <a:buChar char="q"/>
              <a:defRPr/>
            </a:pPr>
            <a:r>
              <a:rPr lang="ar-MA" sz="1300" dirty="0">
                <a:solidFill>
                  <a:schemeClr val="bg2">
                    <a:lumMod val="10000"/>
                  </a:schemeClr>
                </a:solidFill>
                <a:latin typeface="Microsoft Sans Serif" pitchFamily="34" charset="0"/>
                <a:cs typeface="Microsoft Sans Serif" pitchFamily="34" charset="0"/>
              </a:rPr>
              <a:t>قرار وزير الاقتصاد والمالية رقم 1724-05</a:t>
            </a:r>
            <a:r>
              <a:rPr lang="fr-FR" sz="1300" dirty="0">
                <a:solidFill>
                  <a:schemeClr val="bg2">
                    <a:lumMod val="10000"/>
                  </a:schemeClr>
                </a:solidFill>
                <a:latin typeface="Microsoft Sans Serif" pitchFamily="34" charset="0"/>
                <a:cs typeface="Microsoft Sans Serif" pitchFamily="34" charset="0"/>
              </a:rPr>
              <a:t> </a:t>
            </a:r>
            <a:r>
              <a:rPr lang="ar-MA" sz="1300" dirty="0">
                <a:solidFill>
                  <a:schemeClr val="bg2">
                    <a:lumMod val="10000"/>
                  </a:schemeClr>
                </a:solidFill>
                <a:latin typeface="Microsoft Sans Serif" pitchFamily="34" charset="0"/>
                <a:cs typeface="Microsoft Sans Serif" pitchFamily="34" charset="0"/>
              </a:rPr>
              <a:t>بتاريخ 17 غشت 2005</a:t>
            </a:r>
            <a:r>
              <a:rPr lang="fr-FR" sz="1300" dirty="0">
                <a:solidFill>
                  <a:schemeClr val="bg2">
                    <a:lumMod val="10000"/>
                  </a:schemeClr>
                </a:solidFill>
                <a:latin typeface="Microsoft Sans Serif" pitchFamily="34" charset="0"/>
                <a:cs typeface="Microsoft Sans Serif" pitchFamily="34" charset="0"/>
              </a:rPr>
              <a:t> </a:t>
            </a:r>
            <a:r>
              <a:rPr lang="ar-MA" sz="1300" dirty="0">
                <a:solidFill>
                  <a:schemeClr val="bg2">
                    <a:lumMod val="10000"/>
                  </a:schemeClr>
                </a:solidFill>
                <a:latin typeface="Microsoft Sans Serif" pitchFamily="34" charset="0"/>
                <a:cs typeface="Microsoft Sans Serif" pitchFamily="34" charset="0"/>
              </a:rPr>
              <a:t>الخاص بالوثائق والمستندات المثبتة</a:t>
            </a:r>
            <a:r>
              <a:rPr lang="fr-FR" sz="1300" dirty="0">
                <a:solidFill>
                  <a:schemeClr val="bg2">
                    <a:lumMod val="10000"/>
                  </a:schemeClr>
                </a:solidFill>
                <a:latin typeface="Microsoft Sans Serif" pitchFamily="34" charset="0"/>
                <a:cs typeface="Microsoft Sans Serif" pitchFamily="34" charset="0"/>
              </a:rPr>
              <a:t> </a:t>
            </a:r>
            <a:r>
              <a:rPr lang="ar-MA" sz="1300" dirty="0">
                <a:solidFill>
                  <a:schemeClr val="bg2">
                    <a:lumMod val="10000"/>
                  </a:schemeClr>
                </a:solidFill>
                <a:latin typeface="Microsoft Sans Serif" pitchFamily="34" charset="0"/>
                <a:cs typeface="Microsoft Sans Serif" pitchFamily="34" charset="0"/>
              </a:rPr>
              <a:t>في مرحلة الأداء (في إطار المبادرة)</a:t>
            </a:r>
          </a:p>
          <a:p>
            <a:pPr marL="264547" indent="-264547" algn="just" rtl="1" fontAlgn="auto">
              <a:lnSpc>
                <a:spcPct val="150000"/>
              </a:lnSpc>
              <a:spcBef>
                <a:spcPts val="555"/>
              </a:spcBef>
              <a:spcAft>
                <a:spcPts val="0"/>
              </a:spcAft>
              <a:buClr>
                <a:srgbClr val="008000"/>
              </a:buClr>
              <a:buFont typeface="Wingdings" pitchFamily="2" charset="2"/>
              <a:buChar char="q"/>
              <a:defRPr/>
            </a:pPr>
            <a:r>
              <a:rPr lang="ar-MA" sz="1300" dirty="0">
                <a:solidFill>
                  <a:schemeClr val="bg2">
                    <a:lumMod val="10000"/>
                  </a:schemeClr>
                </a:solidFill>
                <a:latin typeface="Microsoft Sans Serif" pitchFamily="34" charset="0"/>
                <a:cs typeface="Microsoft Sans Serif" pitchFamily="34" charset="0"/>
              </a:rPr>
              <a:t>دورية الوزير الأول رقم 7/2003 بتاريخ 26 ربيع الثاني 1424 الموافق 27 يونيو 2003 والمتعلق بالشراكة بين الدولة والجمعيات</a:t>
            </a:r>
            <a:endParaRPr lang="fr-FR" sz="1300" dirty="0">
              <a:solidFill>
                <a:schemeClr val="bg2">
                  <a:lumMod val="10000"/>
                </a:schemeClr>
              </a:solidFill>
              <a:latin typeface="Microsoft Sans Serif" pitchFamily="34" charset="0"/>
              <a:cs typeface="Microsoft Sans Serif" pitchFamily="34" charset="0"/>
            </a:endParaRPr>
          </a:p>
        </p:txBody>
      </p:sp>
      <p:sp>
        <p:nvSpPr>
          <p:cNvPr id="6" name="ZoneTexte 90"/>
          <p:cNvSpPr txBox="1"/>
          <p:nvPr/>
        </p:nvSpPr>
        <p:spPr>
          <a:xfrm>
            <a:off x="0" y="103888"/>
            <a:ext cx="9142514" cy="391981"/>
          </a:xfrm>
          <a:prstGeom prst="rect">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100996" tIns="50499" rIns="100996" bIns="50499" anchor="ctr"/>
          <a:lstStyle>
            <a:defPPr>
              <a:defRPr lang="fr-FR"/>
            </a:defPPr>
            <a:lvl1pPr algn="ctr">
              <a:spcBef>
                <a:spcPct val="0"/>
              </a:spcBef>
              <a:defRPr b="1">
                <a:solidFill>
                  <a:schemeClr val="bg1"/>
                </a:solidFill>
                <a:effectLst>
                  <a:outerShdw blurRad="38100" dist="38100" dir="2700000" algn="tl">
                    <a:srgbClr val="000000">
                      <a:alpha val="43137"/>
                    </a:srgbClr>
                  </a:outerShdw>
                </a:effectLst>
                <a:latin typeface="Bookman Old Style" pitchFamily="18" charset="0"/>
              </a:defRPr>
            </a:lvl1pPr>
          </a:lstStyle>
          <a:p>
            <a:pPr defTabSz="1009650">
              <a:defRPr/>
            </a:pPr>
            <a:r>
              <a:rPr lang="ar-MA" sz="2000" dirty="0">
                <a:effectLst>
                  <a:outerShdw blurRad="38100" dist="38100" dir="2700000" algn="tl">
                    <a:srgbClr val="C0C0C0"/>
                  </a:outerShdw>
                </a:effectLst>
                <a:ea typeface="ＭＳ Ｐゴシック" pitchFamily="-84" charset="-128"/>
              </a:rPr>
              <a:t>مراجع قانونية</a:t>
            </a:r>
            <a:endParaRPr lang="fr-FR" sz="2000" dirty="0">
              <a:effectLst>
                <a:outerShdw blurRad="38100" dist="38100" dir="2700000" algn="tl">
                  <a:srgbClr val="C0C0C0"/>
                </a:outerShdw>
              </a:effectLst>
              <a:ea typeface="ＭＳ Ｐゴシック" pitchFamily="-84"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630738" y="969963"/>
            <a:ext cx="4408487" cy="5783262"/>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b"/>
          <a:lstStyle/>
          <a:p>
            <a:pPr algn="ctr" rtl="1">
              <a:spcBef>
                <a:spcPts val="275"/>
              </a:spcBef>
              <a:defRPr/>
            </a:pPr>
            <a:r>
              <a:rPr lang="fr-FR" sz="1100" b="1" u="sng" dirty="0">
                <a:solidFill>
                  <a:srgbClr val="004E76"/>
                </a:solidFill>
                <a:latin typeface="Times New Roman" pitchFamily="18" charset="0"/>
                <a:cs typeface="Arial" charset="0"/>
              </a:rPr>
              <a:t> »</a:t>
            </a:r>
            <a:r>
              <a:rPr lang="ar-MA" sz="1100" b="1" u="sng" dirty="0">
                <a:solidFill>
                  <a:srgbClr val="004E76"/>
                </a:solidFill>
                <a:latin typeface="Times New Roman" pitchFamily="18" charset="0"/>
                <a:cs typeface="Times New Roman" pitchFamily="18" charset="0"/>
              </a:rPr>
              <a:t>السلطة المكلفة بالمسطرة التفاوضية </a:t>
            </a:r>
            <a:r>
              <a:rPr lang="fr-FR" sz="1100" b="1" u="sng" dirty="0">
                <a:solidFill>
                  <a:srgbClr val="004E76"/>
                </a:solidFill>
                <a:latin typeface="Times New Roman" pitchFamily="18" charset="0"/>
                <a:cs typeface="Arial" charset="0"/>
              </a:rPr>
              <a:t>«</a:t>
            </a:r>
            <a:endParaRPr lang="ar-MA" sz="1100" b="1" u="sng" dirty="0">
              <a:solidFill>
                <a:srgbClr val="004E76"/>
              </a:solidFill>
              <a:latin typeface="Times New Roman" pitchFamily="18" charset="0"/>
            </a:endParaRPr>
          </a:p>
          <a:p>
            <a:pPr algn="ctr" rtl="1">
              <a:spcBef>
                <a:spcPts val="275"/>
              </a:spcBef>
              <a:defRPr/>
            </a:pPr>
            <a:r>
              <a:rPr lang="ar-MA" sz="1100" b="1" u="sng" dirty="0">
                <a:solidFill>
                  <a:srgbClr val="004E76"/>
                </a:solidFill>
                <a:latin typeface="Times New Roman" pitchFamily="18" charset="0"/>
                <a:cs typeface="Times New Roman" pitchFamily="18" charset="0"/>
              </a:rPr>
              <a:t>إلى</a:t>
            </a:r>
            <a:endParaRPr lang="fr-FR" sz="1100" b="1" u="sng" dirty="0">
              <a:solidFill>
                <a:srgbClr val="004E76"/>
              </a:solidFill>
              <a:latin typeface="Times New Roman" pitchFamily="18" charset="0"/>
              <a:cs typeface="Times New Roman" pitchFamily="18" charset="0"/>
            </a:endParaRPr>
          </a:p>
          <a:p>
            <a:pPr algn="ctr" rtl="1">
              <a:spcBef>
                <a:spcPts val="275"/>
              </a:spcBef>
              <a:defRPr/>
            </a:pPr>
            <a:r>
              <a:rPr lang="ar-MA" sz="1100" b="1" u="sng" dirty="0">
                <a:solidFill>
                  <a:srgbClr val="004E76"/>
                </a:solidFill>
                <a:latin typeface="Times New Roman" pitchFamily="18" charset="0"/>
                <a:cs typeface="Times New Roman" pitchFamily="18" charset="0"/>
              </a:rPr>
              <a:t>السيد : </a:t>
            </a:r>
            <a:r>
              <a:rPr lang="fr-FR" sz="1100" b="1" u="sng" dirty="0">
                <a:solidFill>
                  <a:srgbClr val="004E76"/>
                </a:solidFill>
                <a:latin typeface="Times New Roman" pitchFamily="18" charset="0"/>
                <a:cs typeface="Times New Roman" pitchFamily="18" charset="0"/>
              </a:rPr>
              <a:t> »</a:t>
            </a:r>
            <a:r>
              <a:rPr lang="ar-MA" sz="1100" b="1" u="sng" dirty="0">
                <a:solidFill>
                  <a:srgbClr val="004E76"/>
                </a:solidFill>
                <a:latin typeface="Times New Roman" pitchFamily="18" charset="0"/>
                <a:cs typeface="Times New Roman" pitchFamily="18" charset="0"/>
              </a:rPr>
              <a:t>المتنافس المقرر مراسلته </a:t>
            </a:r>
            <a:r>
              <a:rPr lang="fr-FR" sz="1100" b="1" u="sng" dirty="0">
                <a:solidFill>
                  <a:srgbClr val="004E76"/>
                </a:solidFill>
                <a:latin typeface="Times New Roman" pitchFamily="18" charset="0"/>
                <a:cs typeface="Arial" charset="0"/>
              </a:rPr>
              <a:t>«</a:t>
            </a:r>
            <a:endParaRPr lang="ar-MA" sz="1100" b="1" u="sng" dirty="0">
              <a:solidFill>
                <a:srgbClr val="004E76"/>
              </a:solidFill>
              <a:latin typeface="Times New Roman" pitchFamily="18" charset="0"/>
            </a:endParaRPr>
          </a:p>
          <a:p>
            <a:pPr algn="ctr" rtl="1">
              <a:spcBef>
                <a:spcPts val="275"/>
              </a:spcBef>
              <a:defRPr/>
            </a:pPr>
            <a:endParaRPr lang="fr-FR" sz="1100" b="1" u="sng" dirty="0">
              <a:solidFill>
                <a:srgbClr val="FFFFFF"/>
              </a:solidFill>
              <a:latin typeface="Times New Roman" pitchFamily="18" charset="0"/>
              <a:cs typeface="Arial" charset="0"/>
            </a:endParaRPr>
          </a:p>
          <a:p>
            <a:pPr algn="just" rtl="1">
              <a:spcBef>
                <a:spcPts val="275"/>
              </a:spcBef>
              <a:defRPr/>
            </a:pPr>
            <a:r>
              <a:rPr lang="ar-MA" sz="1100" b="1" dirty="0">
                <a:solidFill>
                  <a:srgbClr val="FFFFFF"/>
                </a:solidFill>
                <a:latin typeface="Times New Roman" pitchFamily="18" charset="0"/>
                <a:cs typeface="Times New Roman" pitchFamily="18" charset="0"/>
              </a:rPr>
              <a:t> </a:t>
            </a:r>
            <a:r>
              <a:rPr lang="ar-MA" sz="1100" b="1" dirty="0">
                <a:solidFill>
                  <a:srgbClr val="4A442A"/>
                </a:solidFill>
                <a:latin typeface="Times New Roman" pitchFamily="18" charset="0"/>
                <a:cs typeface="Times New Roman" pitchFamily="18" charset="0"/>
              </a:rPr>
              <a:t>الموضوع </a:t>
            </a:r>
            <a:r>
              <a:rPr lang="ar-MA" sz="1100" dirty="0">
                <a:solidFill>
                  <a:srgbClr val="4A442A"/>
                </a:solidFill>
                <a:latin typeface="Times New Roman" pitchFamily="18" charset="0"/>
                <a:cs typeface="Times New Roman" pitchFamily="18" charset="0"/>
              </a:rPr>
              <a:t>:  اعتماد مسطرة تفاوضية خاصة بطلب العروض غير المثمر</a:t>
            </a:r>
            <a:r>
              <a:rPr lang="fr-FR" sz="1100" dirty="0">
                <a:solidFill>
                  <a:srgbClr val="004E76"/>
                </a:solidFill>
                <a:latin typeface="Times New Roman" pitchFamily="18" charset="0"/>
                <a:cs typeface="Times New Roman" pitchFamily="18" charset="0"/>
              </a:rPr>
              <a:t>»</a:t>
            </a:r>
            <a:r>
              <a:rPr lang="ar-MA" sz="1100" b="1" dirty="0">
                <a:solidFill>
                  <a:srgbClr val="004E76"/>
                </a:solidFill>
                <a:latin typeface="Times New Roman" pitchFamily="18" charset="0"/>
                <a:cs typeface="Times New Roman" pitchFamily="18" charset="0"/>
              </a:rPr>
              <a:t> المفتوح أو المحدود </a:t>
            </a:r>
            <a:r>
              <a:rPr lang="fr-FR" sz="1100" b="1" dirty="0">
                <a:solidFill>
                  <a:srgbClr val="004E76"/>
                </a:solidFill>
                <a:latin typeface="Times New Roman" pitchFamily="18" charset="0"/>
                <a:cs typeface="Times New Roman" pitchFamily="18" charset="0"/>
              </a:rPr>
              <a:t>«</a:t>
            </a:r>
            <a:r>
              <a:rPr lang="ar-MA" sz="1100" dirty="0">
                <a:solidFill>
                  <a:srgbClr val="004E76"/>
                </a:solidFill>
                <a:latin typeface="Times New Roman" pitchFamily="18" charset="0"/>
                <a:cs typeface="Times New Roman" pitchFamily="18" charset="0"/>
              </a:rPr>
              <a:t> رقم ../../.. م.و.ت.ب</a:t>
            </a:r>
            <a:endParaRPr lang="fr-FR" sz="1100" dirty="0">
              <a:solidFill>
                <a:srgbClr val="FFFFFF"/>
              </a:solidFill>
              <a:latin typeface="Times New Roman" pitchFamily="18" charset="0"/>
              <a:cs typeface="Times New Roman" pitchFamily="18" charset="0"/>
            </a:endParaRPr>
          </a:p>
          <a:p>
            <a:pPr algn="just" rtl="1">
              <a:spcBef>
                <a:spcPts val="275"/>
              </a:spcBef>
              <a:defRPr/>
            </a:pPr>
            <a:r>
              <a:rPr lang="ar-MA" sz="1000" b="1" dirty="0">
                <a:solidFill>
                  <a:srgbClr val="4A442A"/>
                </a:solidFill>
                <a:latin typeface="Times New Roman" pitchFamily="18" charset="0"/>
                <a:cs typeface="Times New Roman" pitchFamily="18" charset="0"/>
              </a:rPr>
              <a:t>سيدي،</a:t>
            </a:r>
            <a:endParaRPr lang="fr-FR" sz="1000" dirty="0">
              <a:solidFill>
                <a:srgbClr val="FFFFFF"/>
              </a:solidFill>
              <a:latin typeface="Times New Roman" pitchFamily="18" charset="0"/>
              <a:cs typeface="Times New Roman" pitchFamily="18" charset="0"/>
            </a:endParaRPr>
          </a:p>
          <a:p>
            <a:pPr algn="just" rtl="1">
              <a:spcBef>
                <a:spcPts val="275"/>
              </a:spcBef>
              <a:defRPr/>
            </a:pPr>
            <a:r>
              <a:rPr lang="ar-MA" sz="1000" dirty="0">
                <a:solidFill>
                  <a:srgbClr val="4A442A"/>
                </a:solidFill>
                <a:latin typeface="Times New Roman" pitchFamily="18" charset="0"/>
                <a:cs typeface="Times New Roman" pitchFamily="18" charset="0"/>
              </a:rPr>
              <a:t>يشرفني أن أنهي إلى علمكم أنه،</a:t>
            </a:r>
            <a:r>
              <a:rPr lang="ar-MA" sz="1000" b="1" dirty="0">
                <a:solidFill>
                  <a:srgbClr val="FFFFFF"/>
                </a:solidFill>
                <a:latin typeface="Times New Roman" pitchFamily="18" charset="0"/>
                <a:cs typeface="Times New Roman" pitchFamily="18" charset="0"/>
              </a:rPr>
              <a:t> </a:t>
            </a:r>
            <a:r>
              <a:rPr lang="ar-MA" sz="1000" dirty="0">
                <a:solidFill>
                  <a:srgbClr val="4A442A"/>
                </a:solidFill>
                <a:latin typeface="Times New Roman" pitchFamily="18" charset="0"/>
                <a:cs typeface="Times New Roman" pitchFamily="18" charset="0"/>
              </a:rPr>
              <a:t>في </a:t>
            </a:r>
            <a:r>
              <a:rPr lang="fr-FR" sz="1000" dirty="0">
                <a:solidFill>
                  <a:srgbClr val="004E76"/>
                </a:solidFill>
                <a:latin typeface="Times New Roman" pitchFamily="18" charset="0"/>
                <a:cs typeface="Times New Roman" pitchFamily="18" charset="0"/>
              </a:rPr>
              <a:t>»</a:t>
            </a:r>
            <a:r>
              <a:rPr lang="fr-FR" sz="1000" b="1" dirty="0">
                <a:solidFill>
                  <a:srgbClr val="004E76"/>
                </a:solidFill>
                <a:latin typeface="Times New Roman" pitchFamily="18" charset="0"/>
                <a:cs typeface="Times New Roman" pitchFamily="18" charset="0"/>
              </a:rPr>
              <a:t> </a:t>
            </a:r>
            <a:r>
              <a:rPr lang="ar-MA" sz="1000" b="1" dirty="0">
                <a:solidFill>
                  <a:srgbClr val="004E76"/>
                </a:solidFill>
                <a:latin typeface="Times New Roman" pitchFamily="18" charset="0"/>
                <a:cs typeface="Times New Roman" pitchFamily="18" charset="0"/>
              </a:rPr>
              <a:t>اليوم والشهر والسنة </a:t>
            </a:r>
            <a:r>
              <a:rPr lang="fr-FR" sz="1000" b="1" dirty="0">
                <a:solidFill>
                  <a:srgbClr val="548DD4"/>
                </a:solidFill>
                <a:latin typeface="Times New Roman" pitchFamily="18" charset="0"/>
                <a:cs typeface="Times New Roman" pitchFamily="18" charset="0"/>
              </a:rPr>
              <a:t>«</a:t>
            </a:r>
            <a:r>
              <a:rPr lang="ar-MA" sz="1000" dirty="0">
                <a:solidFill>
                  <a:srgbClr val="4A442A"/>
                </a:solidFill>
                <a:latin typeface="Times New Roman" pitchFamily="18" charset="0"/>
                <a:cs typeface="Times New Roman" pitchFamily="18" charset="0"/>
              </a:rPr>
              <a:t> على الساعة </a:t>
            </a:r>
            <a:r>
              <a:rPr lang="fr-FR" sz="1000" dirty="0">
                <a:solidFill>
                  <a:srgbClr val="004E76"/>
                </a:solidFill>
                <a:latin typeface="Times New Roman" pitchFamily="18" charset="0"/>
                <a:cs typeface="Times New Roman" pitchFamily="18" charset="0"/>
              </a:rPr>
              <a:t>»</a:t>
            </a:r>
            <a:r>
              <a:rPr lang="ar-MA" sz="1000" b="1" dirty="0">
                <a:solidFill>
                  <a:srgbClr val="004E76"/>
                </a:solidFill>
                <a:latin typeface="Times New Roman" pitchFamily="18" charset="0"/>
                <a:cs typeface="Times New Roman" pitchFamily="18" charset="0"/>
              </a:rPr>
              <a:t> الساعة المحددة لانعقاد الجلسة العمومية لفتح الأظرفة</a:t>
            </a:r>
            <a:r>
              <a:rPr lang="ar-MA" sz="1000" dirty="0">
                <a:solidFill>
                  <a:srgbClr val="548DD4"/>
                </a:solidFill>
                <a:latin typeface="Times New Roman" pitchFamily="18" charset="0"/>
                <a:cs typeface="Times New Roman" pitchFamily="18" charset="0"/>
              </a:rPr>
              <a:t> </a:t>
            </a:r>
            <a:r>
              <a:rPr lang="fr-FR" sz="1000" b="1" dirty="0">
                <a:solidFill>
                  <a:srgbClr val="548DD4"/>
                </a:solidFill>
                <a:latin typeface="Times New Roman" pitchFamily="18" charset="0"/>
                <a:cs typeface="Times New Roman" pitchFamily="18" charset="0"/>
              </a:rPr>
              <a:t>«</a:t>
            </a:r>
            <a:r>
              <a:rPr lang="ar-MA" sz="1000" dirty="0">
                <a:solidFill>
                  <a:srgbClr val="4A442A"/>
                </a:solidFill>
                <a:latin typeface="Times New Roman" pitchFamily="18" charset="0"/>
                <a:cs typeface="Times New Roman" pitchFamily="18" charset="0"/>
              </a:rPr>
              <a:t> سيتم في مكاتب </a:t>
            </a:r>
            <a:r>
              <a:rPr lang="fr-FR" sz="1000" b="1" dirty="0">
                <a:solidFill>
                  <a:srgbClr val="548DD4"/>
                </a:solidFill>
                <a:latin typeface="Times New Roman" pitchFamily="18" charset="0"/>
                <a:cs typeface="Times New Roman" pitchFamily="18" charset="0"/>
              </a:rPr>
              <a:t> »</a:t>
            </a:r>
            <a:r>
              <a:rPr lang="ar-MA" sz="1000" b="1" dirty="0">
                <a:solidFill>
                  <a:srgbClr val="004E76"/>
                </a:solidFill>
                <a:latin typeface="Times New Roman" pitchFamily="18" charset="0"/>
                <a:cs typeface="Times New Roman" pitchFamily="18" charset="0"/>
              </a:rPr>
              <a:t>المكان المحدد لانعقاد جلسة طلب العروض</a:t>
            </a:r>
            <a:r>
              <a:rPr lang="ar-MA" sz="1000" dirty="0">
                <a:solidFill>
                  <a:srgbClr val="548DD4"/>
                </a:solidFill>
                <a:latin typeface="Times New Roman" pitchFamily="18" charset="0"/>
                <a:cs typeface="Times New Roman" pitchFamily="18" charset="0"/>
              </a:rPr>
              <a:t> </a:t>
            </a:r>
            <a:r>
              <a:rPr lang="fr-FR" sz="1000" b="1" dirty="0">
                <a:solidFill>
                  <a:srgbClr val="548DD4"/>
                </a:solidFill>
                <a:latin typeface="Times New Roman" pitchFamily="18" charset="0"/>
                <a:cs typeface="Times New Roman" pitchFamily="18" charset="0"/>
              </a:rPr>
              <a:t>«</a:t>
            </a:r>
            <a:r>
              <a:rPr lang="ar-MA" sz="1000" dirty="0">
                <a:solidFill>
                  <a:srgbClr val="4A442A"/>
                </a:solidFill>
                <a:latin typeface="Times New Roman" pitchFamily="18" charset="0"/>
                <a:cs typeface="Times New Roman" pitchFamily="18" charset="0"/>
              </a:rPr>
              <a:t> فتح الأظرفة المتعلقة بطلب عروض الأثمان غير المثمر المذكور أعلاه لأجل</a:t>
            </a:r>
            <a:r>
              <a:rPr lang="ar-MA" sz="1000" b="1" dirty="0">
                <a:solidFill>
                  <a:srgbClr val="004E76"/>
                </a:solidFill>
                <a:latin typeface="Times New Roman" pitchFamily="18" charset="0"/>
                <a:cs typeface="Times New Roman" pitchFamily="18" charset="0"/>
              </a:rPr>
              <a:t> </a:t>
            </a:r>
            <a:r>
              <a:rPr lang="fr-FR" sz="1000" dirty="0">
                <a:solidFill>
                  <a:srgbClr val="004E76"/>
                </a:solidFill>
                <a:latin typeface="Times New Roman" pitchFamily="18" charset="0"/>
                <a:cs typeface="Times New Roman" pitchFamily="18" charset="0"/>
              </a:rPr>
              <a:t>»</a:t>
            </a:r>
            <a:r>
              <a:rPr lang="ar-MA" sz="1000" b="1" dirty="0">
                <a:solidFill>
                  <a:srgbClr val="004E76"/>
                </a:solidFill>
                <a:latin typeface="Times New Roman" pitchFamily="18" charset="0"/>
                <a:cs typeface="Times New Roman" pitchFamily="18" charset="0"/>
              </a:rPr>
              <a:t> موضوع طلب العروض </a:t>
            </a:r>
            <a:r>
              <a:rPr lang="fr-FR" sz="1000" dirty="0">
                <a:solidFill>
                  <a:srgbClr val="004E76"/>
                </a:solidFill>
                <a:latin typeface="Times New Roman" pitchFamily="18" charset="0"/>
                <a:cs typeface="Times New Roman" pitchFamily="18" charset="0"/>
              </a:rPr>
              <a:t>«</a:t>
            </a:r>
            <a:r>
              <a:rPr lang="ar-MA" sz="1000" dirty="0">
                <a:solidFill>
                  <a:srgbClr val="4A442A"/>
                </a:solidFill>
                <a:latin typeface="Times New Roman" pitchFamily="18" charset="0"/>
                <a:cs typeface="Times New Roman" pitchFamily="18" charset="0"/>
              </a:rPr>
              <a:t>.</a:t>
            </a:r>
            <a:endParaRPr lang="fr-FR" sz="1000" dirty="0">
              <a:solidFill>
                <a:srgbClr val="FFFFFF"/>
              </a:solidFill>
              <a:latin typeface="Times New Roman" pitchFamily="18" charset="0"/>
              <a:cs typeface="Times New Roman" pitchFamily="18" charset="0"/>
            </a:endParaRPr>
          </a:p>
          <a:p>
            <a:pPr algn="just" rtl="1">
              <a:spcBef>
                <a:spcPts val="275"/>
              </a:spcBef>
              <a:defRPr/>
            </a:pPr>
            <a:r>
              <a:rPr lang="ar-MA" sz="1000" dirty="0">
                <a:solidFill>
                  <a:srgbClr val="4A442A"/>
                </a:solidFill>
                <a:latin typeface="Times New Roman" pitchFamily="18" charset="0"/>
                <a:cs typeface="Times New Roman" pitchFamily="18" charset="0"/>
              </a:rPr>
              <a:t>يمكن سحب ملف طلب العروض بـ </a:t>
            </a:r>
            <a:r>
              <a:rPr lang="fr-FR" sz="1000" dirty="0">
                <a:solidFill>
                  <a:srgbClr val="004E76"/>
                </a:solidFill>
                <a:latin typeface="Times New Roman" pitchFamily="18" charset="0"/>
                <a:cs typeface="Times New Roman" pitchFamily="18" charset="0"/>
              </a:rPr>
              <a:t>»</a:t>
            </a:r>
            <a:r>
              <a:rPr lang="ar-MA" sz="1000" b="1" dirty="0">
                <a:solidFill>
                  <a:srgbClr val="004E76"/>
                </a:solidFill>
                <a:latin typeface="Times New Roman" pitchFamily="18" charset="0"/>
                <a:cs typeface="Times New Roman" pitchFamily="18" charset="0"/>
              </a:rPr>
              <a:t> عنوان مكتب صاحب المشروع الذي يمكن سحب ملف طلب العروض منه</a:t>
            </a:r>
            <a:r>
              <a:rPr lang="ar-MA" sz="1000" dirty="0">
                <a:solidFill>
                  <a:srgbClr val="548DD4"/>
                </a:solidFill>
                <a:latin typeface="Times New Roman" pitchFamily="18" charset="0"/>
                <a:cs typeface="Times New Roman" pitchFamily="18" charset="0"/>
              </a:rPr>
              <a:t> </a:t>
            </a:r>
            <a:r>
              <a:rPr lang="fr-FR" sz="1000" b="1" dirty="0">
                <a:solidFill>
                  <a:srgbClr val="548DD4"/>
                </a:solidFill>
                <a:latin typeface="Times New Roman" pitchFamily="18" charset="0"/>
                <a:cs typeface="Times New Roman" pitchFamily="18" charset="0"/>
              </a:rPr>
              <a:t>«</a:t>
            </a:r>
            <a:r>
              <a:rPr lang="ar-MA" sz="1000" dirty="0">
                <a:solidFill>
                  <a:srgbClr val="548DD4"/>
                </a:solidFill>
                <a:latin typeface="Times New Roman" pitchFamily="18" charset="0"/>
                <a:cs typeface="Times New Roman" pitchFamily="18" charset="0"/>
              </a:rPr>
              <a:t>.</a:t>
            </a:r>
            <a:endParaRPr lang="fr-FR" sz="1000" dirty="0">
              <a:solidFill>
                <a:srgbClr val="FFFFFF"/>
              </a:solidFill>
              <a:latin typeface="Times New Roman" pitchFamily="18" charset="0"/>
              <a:cs typeface="Times New Roman" pitchFamily="18" charset="0"/>
            </a:endParaRPr>
          </a:p>
          <a:p>
            <a:pPr algn="r" rtl="1">
              <a:spcBef>
                <a:spcPts val="275"/>
              </a:spcBef>
              <a:defRPr/>
            </a:pPr>
            <a:r>
              <a:rPr lang="ar-MA" sz="1000" dirty="0">
                <a:solidFill>
                  <a:srgbClr val="4A442A"/>
                </a:solidFill>
                <a:latin typeface="Times New Roman" pitchFamily="18" charset="0"/>
              </a:rPr>
              <a:t>تقدر التكلفة الإجمالية للأعمال بـــ «.......» درهم</a:t>
            </a:r>
          </a:p>
          <a:p>
            <a:pPr algn="r" rtl="1">
              <a:spcBef>
                <a:spcPts val="275"/>
              </a:spcBef>
              <a:defRPr/>
            </a:pPr>
            <a:r>
              <a:rPr lang="ar-MA" sz="1000" dirty="0">
                <a:solidFill>
                  <a:srgbClr val="4A442A"/>
                </a:solidFill>
                <a:latin typeface="Times New Roman" pitchFamily="18" charset="0"/>
              </a:rPr>
              <a:t>الضمان المؤقت محدد في مبلغ.....(بالحروف والأرقام) درهما</a:t>
            </a:r>
            <a:r>
              <a:rPr lang="ar-MA" sz="1000" b="1" dirty="0">
                <a:solidFill>
                  <a:srgbClr val="004E76"/>
                </a:solidFill>
                <a:latin typeface="Times New Roman" pitchFamily="18" charset="0"/>
                <a:cs typeface="Times New Roman" pitchFamily="18" charset="0"/>
              </a:rPr>
              <a:t> </a:t>
            </a:r>
            <a:r>
              <a:rPr lang="fr-FR" sz="1000" b="1" dirty="0">
                <a:solidFill>
                  <a:srgbClr val="004E76"/>
                </a:solidFill>
                <a:latin typeface="Times New Roman" pitchFamily="18" charset="0"/>
                <a:cs typeface="Times New Roman" pitchFamily="18" charset="0"/>
              </a:rPr>
              <a:t>» </a:t>
            </a:r>
            <a:r>
              <a:rPr lang="ar-MA" sz="1000" b="1" dirty="0">
                <a:solidFill>
                  <a:srgbClr val="004E76"/>
                </a:solidFill>
                <a:latin typeface="Times New Roman" pitchFamily="18" charset="0"/>
                <a:cs typeface="Times New Roman" pitchFamily="18" charset="0"/>
              </a:rPr>
              <a:t>يحذف إذا كان غير مطلوب في دفتر الشروط الخاصة </a:t>
            </a:r>
            <a:r>
              <a:rPr lang="fr-FR" sz="1000" b="1" dirty="0">
                <a:solidFill>
                  <a:srgbClr val="004E76"/>
                </a:solidFill>
                <a:latin typeface="Times New Roman" pitchFamily="18" charset="0"/>
                <a:cs typeface="Times New Roman" pitchFamily="18" charset="0"/>
              </a:rPr>
              <a:t>«</a:t>
            </a:r>
          </a:p>
          <a:p>
            <a:pPr algn="r" rtl="1">
              <a:spcBef>
                <a:spcPts val="275"/>
              </a:spcBef>
              <a:defRPr/>
            </a:pPr>
            <a:r>
              <a:rPr lang="ar-MA" sz="1000" dirty="0">
                <a:solidFill>
                  <a:srgbClr val="4A442A"/>
                </a:solidFill>
                <a:latin typeface="Times New Roman" pitchFamily="18" charset="0"/>
                <a:cs typeface="Times New Roman" pitchFamily="18" charset="0"/>
              </a:rPr>
              <a:t>يجب أن يكون محتوى وتقديم كل ملفات المتنافسين مطابقين لمقتضيات المادتين 27 و29 من المرسوم رقم 2.12.349 الصادر في 8 جمادى </a:t>
            </a:r>
            <a:r>
              <a:rPr lang="en-US" sz="1000" dirty="0">
                <a:solidFill>
                  <a:srgbClr val="4A442A"/>
                </a:solidFill>
                <a:latin typeface="Times New Roman" pitchFamily="18" charset="0"/>
                <a:cs typeface="Times New Roman" pitchFamily="18" charset="0"/>
              </a:rPr>
              <a:t>I  1434 </a:t>
            </a:r>
            <a:r>
              <a:rPr lang="ar-MA" sz="1000" dirty="0">
                <a:solidFill>
                  <a:srgbClr val="4A442A"/>
                </a:solidFill>
                <a:latin typeface="Times New Roman" pitchFamily="18" charset="0"/>
                <a:cs typeface="Times New Roman" pitchFamily="18" charset="0"/>
              </a:rPr>
              <a:t> (</a:t>
            </a:r>
            <a:r>
              <a:rPr lang="en-US" sz="1000" dirty="0">
                <a:solidFill>
                  <a:srgbClr val="4A442A"/>
                </a:solidFill>
                <a:latin typeface="Times New Roman" pitchFamily="18" charset="0"/>
                <a:cs typeface="Times New Roman" pitchFamily="18" charset="0"/>
              </a:rPr>
              <a:t>20</a:t>
            </a:r>
            <a:r>
              <a:rPr lang="ar-MA" sz="1000" dirty="0">
                <a:solidFill>
                  <a:srgbClr val="4A442A"/>
                </a:solidFill>
                <a:latin typeface="Times New Roman" pitchFamily="18" charset="0"/>
                <a:cs typeface="Times New Roman" pitchFamily="18" charset="0"/>
              </a:rPr>
              <a:t> مارس 2013) الخاص بالصفقات العمومية.</a:t>
            </a:r>
            <a:endParaRPr lang="fr-FR" sz="1000" dirty="0">
              <a:solidFill>
                <a:srgbClr val="FFFFFF"/>
              </a:solidFill>
              <a:latin typeface="Times New Roman" pitchFamily="18" charset="0"/>
              <a:cs typeface="Times New Roman" pitchFamily="18" charset="0"/>
            </a:endParaRPr>
          </a:p>
          <a:p>
            <a:pPr algn="r" rtl="1">
              <a:spcBef>
                <a:spcPts val="275"/>
              </a:spcBef>
              <a:defRPr/>
            </a:pPr>
            <a:r>
              <a:rPr lang="ar-MA" sz="1000" dirty="0">
                <a:solidFill>
                  <a:srgbClr val="4A442A"/>
                </a:solidFill>
                <a:latin typeface="Times New Roman" pitchFamily="18" charset="0"/>
              </a:rPr>
              <a:t>و </a:t>
            </a:r>
            <a:r>
              <a:rPr lang="ar-MA" sz="1000" dirty="0">
                <a:solidFill>
                  <a:srgbClr val="4A442A"/>
                </a:solidFill>
                <a:latin typeface="Times New Roman" pitchFamily="18" charset="0"/>
                <a:cs typeface="Times New Roman" pitchFamily="18" charset="0"/>
              </a:rPr>
              <a:t>يمكنكم :</a:t>
            </a:r>
            <a:endParaRPr lang="fr-FR" sz="1000" dirty="0">
              <a:solidFill>
                <a:srgbClr val="FFFFFF"/>
              </a:solidFill>
              <a:latin typeface="Times New Roman" pitchFamily="18" charset="0"/>
              <a:cs typeface="Times New Roman" pitchFamily="18" charset="0"/>
            </a:endParaRPr>
          </a:p>
          <a:p>
            <a:pPr algn="r" rtl="1">
              <a:spcBef>
                <a:spcPts val="275"/>
              </a:spcBef>
              <a:buFont typeface="Bookman Old Style" pitchFamily="18" charset="0"/>
              <a:buChar char="-"/>
              <a:defRPr/>
            </a:pPr>
            <a:r>
              <a:rPr lang="ar-MA" sz="1000" dirty="0">
                <a:solidFill>
                  <a:srgbClr val="4A442A"/>
                </a:solidFill>
                <a:latin typeface="Times New Roman" pitchFamily="18" charset="0"/>
              </a:rPr>
              <a:t>إما إيداع أظرفتهم، مقابل وصل، بمكتب </a:t>
            </a:r>
            <a:r>
              <a:rPr lang="fr-FR" sz="1000" dirty="0">
                <a:solidFill>
                  <a:srgbClr val="004E76"/>
                </a:solidFill>
                <a:latin typeface="Times New Roman" pitchFamily="18" charset="0"/>
                <a:cs typeface="Times New Roman" pitchFamily="18" charset="0"/>
              </a:rPr>
              <a:t>»</a:t>
            </a:r>
            <a:r>
              <a:rPr lang="ar-MA" sz="1000" b="1" dirty="0">
                <a:solidFill>
                  <a:srgbClr val="004E76"/>
                </a:solidFill>
                <a:latin typeface="Times New Roman" pitchFamily="18" charset="0"/>
              </a:rPr>
              <a:t> المكان المحدد لإيداع الأظرفة </a:t>
            </a:r>
            <a:r>
              <a:rPr lang="fr-FR" sz="1000" dirty="0">
                <a:solidFill>
                  <a:srgbClr val="004E76"/>
                </a:solidFill>
                <a:latin typeface="Times New Roman" pitchFamily="18" charset="0"/>
                <a:cs typeface="Times New Roman" pitchFamily="18" charset="0"/>
              </a:rPr>
              <a:t>«</a:t>
            </a:r>
            <a:r>
              <a:rPr lang="fr-FR" sz="1000" b="1" dirty="0">
                <a:solidFill>
                  <a:srgbClr val="004E76"/>
                </a:solidFill>
                <a:latin typeface="Times New Roman" pitchFamily="18" charset="0"/>
                <a:cs typeface="Times New Roman" pitchFamily="18" charset="0"/>
              </a:rPr>
              <a:t> </a:t>
            </a:r>
            <a:r>
              <a:rPr lang="ar-MA" sz="1000" b="1" dirty="0">
                <a:solidFill>
                  <a:srgbClr val="004E76"/>
                </a:solidFill>
                <a:latin typeface="Times New Roman" pitchFamily="18" charset="0"/>
              </a:rPr>
              <a:t>؛</a:t>
            </a:r>
            <a:endParaRPr lang="fr-FR" sz="1000" dirty="0">
              <a:solidFill>
                <a:srgbClr val="FFFFFF"/>
              </a:solidFill>
              <a:latin typeface="Times New Roman" pitchFamily="18" charset="0"/>
              <a:cs typeface="Times New Roman" pitchFamily="18" charset="0"/>
            </a:endParaRPr>
          </a:p>
          <a:p>
            <a:pPr algn="r" rtl="1">
              <a:spcBef>
                <a:spcPts val="275"/>
              </a:spcBef>
              <a:buFont typeface="Bookman Old Style" pitchFamily="18" charset="0"/>
              <a:buChar char="-"/>
              <a:defRPr/>
            </a:pPr>
            <a:r>
              <a:rPr lang="ar-MA" sz="1000" dirty="0">
                <a:solidFill>
                  <a:srgbClr val="4A442A"/>
                </a:solidFill>
                <a:latin typeface="Times New Roman" pitchFamily="18" charset="0"/>
              </a:rPr>
              <a:t>إما إرسالها عن طريق البريد المضمون، مع الإشعار بالاستلام، إلى المكتب المذكور؛</a:t>
            </a:r>
            <a:endParaRPr lang="fr-FR" sz="1000" dirty="0">
              <a:solidFill>
                <a:srgbClr val="FFFFFF"/>
              </a:solidFill>
              <a:latin typeface="Times New Roman" pitchFamily="18" charset="0"/>
              <a:cs typeface="Times New Roman" pitchFamily="18" charset="0"/>
            </a:endParaRPr>
          </a:p>
          <a:p>
            <a:pPr algn="r" rtl="1">
              <a:spcBef>
                <a:spcPts val="275"/>
              </a:spcBef>
              <a:buFont typeface="Bookman Old Style" pitchFamily="18" charset="0"/>
              <a:buChar char="-"/>
              <a:defRPr/>
            </a:pPr>
            <a:r>
              <a:rPr lang="ar-MA" sz="1000" dirty="0">
                <a:solidFill>
                  <a:srgbClr val="4A442A"/>
                </a:solidFill>
                <a:latin typeface="Times New Roman" pitchFamily="18" charset="0"/>
              </a:rPr>
              <a:t>إما تسليمها مباشرة لرئيس مكتب طلب العروض عند بداية الجلسة وقبل فتح الأظرفة.</a:t>
            </a:r>
            <a:endParaRPr lang="fr-FR" sz="1000" dirty="0">
              <a:solidFill>
                <a:srgbClr val="FFFFFF"/>
              </a:solidFill>
              <a:latin typeface="Times New Roman" pitchFamily="18" charset="0"/>
              <a:cs typeface="Times New Roman" pitchFamily="18" charset="0"/>
            </a:endParaRPr>
          </a:p>
          <a:p>
            <a:pPr algn="r" rtl="1">
              <a:spcBef>
                <a:spcPts val="275"/>
              </a:spcBef>
              <a:defRPr/>
            </a:pPr>
            <a:endParaRPr lang="ar-MA" sz="1000" dirty="0">
              <a:solidFill>
                <a:srgbClr val="4A442A"/>
              </a:solidFill>
            </a:endParaRPr>
          </a:p>
          <a:p>
            <a:pPr algn="r" rtl="1">
              <a:spcBef>
                <a:spcPts val="275"/>
              </a:spcBef>
              <a:defRPr/>
            </a:pPr>
            <a:r>
              <a:rPr lang="ar-MA" sz="1000" dirty="0">
                <a:solidFill>
                  <a:srgbClr val="4A442A"/>
                </a:solidFill>
              </a:rPr>
              <a:t>إن الوثائق المثبتة الواجب الإدلاء</a:t>
            </a:r>
            <a:r>
              <a:rPr lang="ar-MA" sz="1000" b="1" dirty="0">
                <a:solidFill>
                  <a:srgbClr val="4A442A"/>
                </a:solidFill>
              </a:rPr>
              <a:t> </a:t>
            </a:r>
            <a:r>
              <a:rPr lang="ar-MA" sz="1000" dirty="0">
                <a:solidFill>
                  <a:srgbClr val="4A442A"/>
                </a:solidFill>
              </a:rPr>
              <a:t>بها هي تلك المقررة في المادة 25 من المرسوم رقم 2.12.349 الصادر في 8 </a:t>
            </a:r>
            <a:r>
              <a:rPr lang="ar-MA" sz="1000" dirty="0">
                <a:solidFill>
                  <a:srgbClr val="4A442A"/>
                </a:solidFill>
                <a:latin typeface="Times New Roman" pitchFamily="18" charset="0"/>
              </a:rPr>
              <a:t>جمادى </a:t>
            </a:r>
            <a:r>
              <a:rPr lang="en-US" sz="1000" dirty="0">
                <a:solidFill>
                  <a:srgbClr val="4A442A"/>
                </a:solidFill>
                <a:latin typeface="Times New Roman" pitchFamily="18" charset="0"/>
                <a:cs typeface="Times New Roman" pitchFamily="18" charset="0"/>
              </a:rPr>
              <a:t>I  1434 </a:t>
            </a:r>
            <a:r>
              <a:rPr lang="ar-MA" sz="1000" dirty="0">
                <a:solidFill>
                  <a:srgbClr val="4A442A"/>
                </a:solidFill>
                <a:latin typeface="Times New Roman" pitchFamily="18" charset="0"/>
              </a:rPr>
              <a:t> (</a:t>
            </a:r>
            <a:r>
              <a:rPr lang="en-US" sz="1000" dirty="0">
                <a:solidFill>
                  <a:srgbClr val="4A442A"/>
                </a:solidFill>
                <a:latin typeface="Times New Roman" pitchFamily="18" charset="0"/>
                <a:cs typeface="Times New Roman" pitchFamily="18" charset="0"/>
              </a:rPr>
              <a:t>20</a:t>
            </a:r>
            <a:r>
              <a:rPr lang="ar-MA" sz="1000" dirty="0">
                <a:solidFill>
                  <a:srgbClr val="4A442A"/>
                </a:solidFill>
                <a:latin typeface="Times New Roman" pitchFamily="18" charset="0"/>
              </a:rPr>
              <a:t> مارس 2013) الخاص بالصفقات </a:t>
            </a:r>
            <a:r>
              <a:rPr lang="ar-MA" sz="1000" dirty="0">
                <a:solidFill>
                  <a:srgbClr val="4A442A"/>
                </a:solidFill>
              </a:rPr>
              <a:t>العمومية المذكور وهي كما يلي :</a:t>
            </a:r>
            <a:endParaRPr lang="fr-FR" sz="1000" dirty="0">
              <a:solidFill>
                <a:srgbClr val="FFFFFF"/>
              </a:solidFill>
              <a:latin typeface="Bookman Old Style" pitchFamily="18" charset="0"/>
              <a:cs typeface="Times New Roman" pitchFamily="18" charset="0"/>
            </a:endParaRPr>
          </a:p>
        </p:txBody>
      </p:sp>
      <p:pic>
        <p:nvPicPr>
          <p:cNvPr id="76803" name="Picture 3"/>
          <p:cNvPicPr>
            <a:picLocks noChangeAspect="1" noChangeArrowheads="1"/>
          </p:cNvPicPr>
          <p:nvPr/>
        </p:nvPicPr>
        <p:blipFill>
          <a:blip r:embed="rId3"/>
          <a:srcRect/>
          <a:stretch>
            <a:fillRect/>
          </a:stretch>
        </p:blipFill>
        <p:spPr bwMode="auto">
          <a:xfrm>
            <a:off x="4700588" y="1035050"/>
            <a:ext cx="2400300" cy="522288"/>
          </a:xfrm>
          <a:prstGeom prst="rect">
            <a:avLst/>
          </a:prstGeom>
          <a:noFill/>
          <a:ln w="9525">
            <a:noFill/>
            <a:miter lim="800000"/>
            <a:headEnd/>
            <a:tailEnd/>
          </a:ln>
        </p:spPr>
      </p:pic>
      <p:graphicFrame>
        <p:nvGraphicFramePr>
          <p:cNvPr id="3" name="Tableau 2"/>
          <p:cNvGraphicFramePr>
            <a:graphicFrameLocks noGrp="1"/>
          </p:cNvGraphicFramePr>
          <p:nvPr/>
        </p:nvGraphicFramePr>
        <p:xfrm>
          <a:off x="7554913" y="1004888"/>
          <a:ext cx="1393825" cy="548640"/>
        </p:xfrm>
        <a:graphic>
          <a:graphicData uri="http://schemas.openxmlformats.org/drawingml/2006/table">
            <a:tbl>
              <a:tblPr/>
              <a:tblGrid>
                <a:gridCol w="1393825"/>
              </a:tblGrid>
              <a:tr h="527050">
                <a:tc>
                  <a:txBody>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الشعار والاسم</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صاحب المشروع</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جمعية، تعاونية</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a:noFill/>
                    </a:lnL>
                    <a:lnR>
                      <a:noFill/>
                    </a:lnR>
                    <a:lnT>
                      <a:noFill/>
                    </a:lnT>
                    <a:lnB>
                      <a:noFill/>
                    </a:lnB>
                    <a:lnTlToBr>
                      <a:noFill/>
                    </a:lnTlToBr>
                    <a:lnBlToTr>
                      <a:noFill/>
                    </a:lnBlToTr>
                    <a:noFill/>
                  </a:tcPr>
                </a:tc>
              </a:tr>
            </a:tbl>
          </a:graphicData>
        </a:graphic>
      </p:graphicFrame>
      <p:sp>
        <p:nvSpPr>
          <p:cNvPr id="13" name="Chevron 12"/>
          <p:cNvSpPr/>
          <p:nvPr/>
        </p:nvSpPr>
        <p:spPr>
          <a:xfrm flipH="1">
            <a:off x="7716838"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التعبير عن </a:t>
            </a:r>
            <a:r>
              <a:rPr lang="ar-SA" sz="1000" b="1" dirty="0">
                <a:solidFill>
                  <a:schemeClr val="bg1">
                    <a:lumMod val="75000"/>
                  </a:schemeClr>
                </a:solidFill>
                <a:latin typeface="Microsoft Sans Serif" pitchFamily="34" charset="0"/>
                <a:cs typeface="Microsoft Sans Serif" pitchFamily="34" charset="0"/>
              </a:rPr>
              <a:t>الحاجات</a:t>
            </a:r>
            <a:endParaRPr lang="fr-FR" sz="1000" b="1" dirty="0">
              <a:solidFill>
                <a:schemeClr val="bg1">
                  <a:lumMod val="75000"/>
                </a:schemeClr>
              </a:solidFill>
              <a:latin typeface="Microsoft Sans Serif" pitchFamily="34" charset="0"/>
              <a:cs typeface="Microsoft Sans Serif" pitchFamily="34" charset="0"/>
            </a:endParaRPr>
          </a:p>
        </p:txBody>
      </p:sp>
      <p:sp>
        <p:nvSpPr>
          <p:cNvPr id="14" name="Chevron 13"/>
          <p:cNvSpPr/>
          <p:nvPr/>
        </p:nvSpPr>
        <p:spPr>
          <a:xfrm flipH="1">
            <a:off x="5459815" y="69092"/>
            <a:ext cx="2269418" cy="346293"/>
          </a:xfrm>
          <a:prstGeom prst="chevron">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93502" tIns="46752" rIns="93502" bIns="46752" anchor="ctr"/>
          <a:lstStyle/>
          <a:p>
            <a:pPr algn="ctr" fontAlgn="auto">
              <a:spcAft>
                <a:spcPts val="0"/>
              </a:spcAft>
              <a:defRPr/>
            </a:pPr>
            <a:r>
              <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الاستشارة</a:t>
            </a:r>
            <a:endParaRPr lang="fr-FR"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15" name="Chevron 14"/>
          <p:cNvSpPr/>
          <p:nvPr/>
        </p:nvSpPr>
        <p:spPr>
          <a:xfrm flipH="1">
            <a:off x="2762250"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توقيع الصفقة</a:t>
            </a:r>
            <a:endParaRPr lang="ar-SA" sz="1000" b="1" dirty="0">
              <a:solidFill>
                <a:schemeClr val="bg1">
                  <a:lumMod val="75000"/>
                </a:schemeClr>
              </a:solidFill>
              <a:latin typeface="Microsoft Sans Serif" pitchFamily="34" charset="0"/>
              <a:cs typeface="Microsoft Sans Serif" pitchFamily="34" charset="0"/>
            </a:endParaRPr>
          </a:p>
        </p:txBody>
      </p:sp>
      <p:sp>
        <p:nvSpPr>
          <p:cNvPr id="16" name="Chevron 15"/>
          <p:cNvSpPr/>
          <p:nvPr/>
        </p:nvSpPr>
        <p:spPr>
          <a:xfrm flipH="1">
            <a:off x="1414463"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التنفيذ</a:t>
            </a:r>
            <a:r>
              <a:rPr lang="ar-MA" sz="1000" b="1" dirty="0">
                <a:solidFill>
                  <a:schemeClr val="bg1">
                    <a:lumMod val="75000"/>
                  </a:schemeClr>
                </a:solidFill>
                <a:latin typeface="Microsoft Sans Serif" pitchFamily="34" charset="0"/>
                <a:cs typeface="Microsoft Sans Serif" pitchFamily="34" charset="0"/>
              </a:rPr>
              <a:t> والتتبع</a:t>
            </a:r>
            <a:endParaRPr lang="ar-SA" sz="1000" b="1" dirty="0">
              <a:solidFill>
                <a:schemeClr val="bg1">
                  <a:lumMod val="75000"/>
                </a:schemeClr>
              </a:solidFill>
              <a:latin typeface="Microsoft Sans Serif" pitchFamily="34" charset="0"/>
              <a:cs typeface="Microsoft Sans Serif" pitchFamily="34" charset="0"/>
            </a:endParaRPr>
          </a:p>
        </p:txBody>
      </p:sp>
      <p:sp>
        <p:nvSpPr>
          <p:cNvPr id="17" name="Chevron 16"/>
          <p:cNvSpPr/>
          <p:nvPr/>
        </p:nvSpPr>
        <p:spPr>
          <a:xfrm flipH="1">
            <a:off x="65088"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الأداء</a:t>
            </a:r>
            <a:endParaRPr lang="fr-FR" sz="1000" b="1" dirty="0">
              <a:solidFill>
                <a:schemeClr val="bg1">
                  <a:lumMod val="75000"/>
                </a:schemeClr>
              </a:solidFill>
              <a:latin typeface="Microsoft Sans Serif" pitchFamily="34" charset="0"/>
              <a:cs typeface="Microsoft Sans Serif" pitchFamily="34" charset="0"/>
            </a:endParaRPr>
          </a:p>
        </p:txBody>
      </p:sp>
      <p:sp>
        <p:nvSpPr>
          <p:cNvPr id="20" name="Chevron 19"/>
          <p:cNvSpPr/>
          <p:nvPr/>
        </p:nvSpPr>
        <p:spPr>
          <a:xfrm flipH="1">
            <a:off x="4111625" y="69850"/>
            <a:ext cx="1360488"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اختيار نائل الصفقة</a:t>
            </a:r>
            <a:endParaRPr lang="fr-FR" sz="1000" b="1" dirty="0">
              <a:solidFill>
                <a:schemeClr val="bg1">
                  <a:lumMod val="75000"/>
                </a:schemeClr>
              </a:solidFill>
              <a:latin typeface="Microsoft Sans Serif" pitchFamily="34" charset="0"/>
              <a:cs typeface="Microsoft Sans Serif" pitchFamily="34" charset="0"/>
            </a:endParaRPr>
          </a:p>
        </p:txBody>
      </p:sp>
      <p:sp>
        <p:nvSpPr>
          <p:cNvPr id="21" name="Chevron 20"/>
          <p:cNvSpPr/>
          <p:nvPr/>
        </p:nvSpPr>
        <p:spPr>
          <a:xfrm flipH="1">
            <a:off x="65088" y="485775"/>
            <a:ext cx="9012237" cy="346075"/>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MA" sz="1400" b="1" dirty="0">
                <a:solidFill>
                  <a:schemeClr val="bg1"/>
                </a:solidFill>
                <a:latin typeface="Bookman Old Style" pitchFamily="18" charset="0"/>
                <a:ea typeface="ＭＳ Ｐゴシック" pitchFamily="-84" charset="-128"/>
                <a:cs typeface="Arial" pitchFamily="34" charset="0"/>
              </a:rPr>
              <a:t>رفع التقارير و</a:t>
            </a:r>
            <a:r>
              <a:rPr lang="ar-SA" sz="1400" b="1" dirty="0">
                <a:solidFill>
                  <a:schemeClr val="bg1"/>
                </a:solidFill>
                <a:latin typeface="Bookman Old Style" pitchFamily="18" charset="0"/>
                <a:ea typeface="ＭＳ Ｐゴシック" pitchFamily="-84" charset="-128"/>
                <a:cs typeface="Arial" pitchFamily="34" charset="0"/>
              </a:rPr>
              <a:t>التقييم والافتحاص</a:t>
            </a:r>
          </a:p>
        </p:txBody>
      </p:sp>
      <p:sp>
        <p:nvSpPr>
          <p:cNvPr id="22" name="Rectangle 21"/>
          <p:cNvSpPr/>
          <p:nvPr/>
        </p:nvSpPr>
        <p:spPr>
          <a:xfrm>
            <a:off x="60325" y="969963"/>
            <a:ext cx="4410075" cy="5783262"/>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lstStyle/>
          <a:p>
            <a:pPr marL="315913" indent="-315913" algn="just" rtl="1">
              <a:spcBef>
                <a:spcPts val="375"/>
              </a:spcBef>
              <a:buFont typeface="Calibri" pitchFamily="34" charset="0"/>
              <a:buAutoNum type="arabicPeriod"/>
              <a:defRPr/>
            </a:pPr>
            <a:r>
              <a:rPr lang="ar-MA" sz="1100" b="1" u="sng" dirty="0">
                <a:solidFill>
                  <a:srgbClr val="4A442A"/>
                </a:solidFill>
                <a:latin typeface="Times New Roman" pitchFamily="18" charset="0"/>
                <a:cs typeface="Times New Roman" pitchFamily="18" charset="0"/>
              </a:rPr>
              <a:t>الملف الإداري الذي يتضمن الوثائق التالية</a:t>
            </a:r>
            <a:r>
              <a:rPr lang="ar-MA" sz="1100" dirty="0">
                <a:solidFill>
                  <a:srgbClr val="4A442A"/>
                </a:solidFill>
                <a:latin typeface="Times New Roman" pitchFamily="18" charset="0"/>
                <a:cs typeface="Times New Roman" pitchFamily="18" charset="0"/>
              </a:rPr>
              <a:t> :</a:t>
            </a:r>
            <a:endParaRPr lang="fr-FR" sz="1100" dirty="0">
              <a:solidFill>
                <a:srgbClr val="4A442A"/>
              </a:solidFill>
              <a:latin typeface="Times New Roman" pitchFamily="18" charset="0"/>
              <a:cs typeface="Times New Roman" pitchFamily="18" charset="0"/>
            </a:endParaRPr>
          </a:p>
          <a:p>
            <a:pPr marL="315913" indent="-315913" algn="just" rtl="1">
              <a:spcBef>
                <a:spcPts val="375"/>
              </a:spcBef>
              <a:defRPr/>
            </a:pPr>
            <a:r>
              <a:rPr lang="ar-MA" sz="1100" dirty="0">
                <a:solidFill>
                  <a:srgbClr val="4A442A"/>
                </a:solidFill>
                <a:latin typeface="Times New Roman" pitchFamily="18" charset="0"/>
                <a:cs typeface="Times New Roman" pitchFamily="18" charset="0"/>
              </a:rPr>
              <a:t>أ ـ التصريح </a:t>
            </a:r>
            <a:r>
              <a:rPr lang="ar-MA" sz="1100" dirty="0">
                <a:solidFill>
                  <a:srgbClr val="4A442A"/>
                </a:solidFill>
                <a:latin typeface="Times New Roman" pitchFamily="18" charset="0"/>
              </a:rPr>
              <a:t>بالشرف؛</a:t>
            </a:r>
            <a:endParaRPr lang="fr-FR" sz="1100" dirty="0">
              <a:solidFill>
                <a:srgbClr val="FFFFFF"/>
              </a:solidFill>
              <a:latin typeface="Times New Roman" pitchFamily="18" charset="0"/>
              <a:cs typeface="Times New Roman" pitchFamily="18" charset="0"/>
            </a:endParaRPr>
          </a:p>
          <a:p>
            <a:pPr marL="315913" indent="-315913" algn="just" rtl="1">
              <a:spcBef>
                <a:spcPts val="375"/>
              </a:spcBef>
              <a:defRPr/>
            </a:pPr>
            <a:r>
              <a:rPr lang="ar-MA" sz="1100" dirty="0">
                <a:solidFill>
                  <a:srgbClr val="4A442A"/>
                </a:solidFill>
                <a:latin typeface="Times New Roman" pitchFamily="18" charset="0"/>
              </a:rPr>
              <a:t>ب ـ </a:t>
            </a:r>
            <a:r>
              <a:rPr lang="ar-MA" sz="1100" dirty="0">
                <a:solidFill>
                  <a:srgbClr val="4A442A"/>
                </a:solidFill>
                <a:latin typeface="Times New Roman" pitchFamily="18" charset="0"/>
                <a:cs typeface="Times New Roman" pitchFamily="18" charset="0"/>
              </a:rPr>
              <a:t>وصل </a:t>
            </a:r>
            <a:r>
              <a:rPr lang="ar-MA" sz="1100" dirty="0">
                <a:solidFill>
                  <a:srgbClr val="4A442A"/>
                </a:solidFill>
                <a:latin typeface="Times New Roman" pitchFamily="18" charset="0"/>
              </a:rPr>
              <a:t>الضمان المؤقت أو</a:t>
            </a:r>
            <a:r>
              <a:rPr lang="fr-FR" sz="1100" dirty="0">
                <a:solidFill>
                  <a:srgbClr val="4A442A"/>
                </a:solidFill>
                <a:latin typeface="Times New Roman" pitchFamily="18" charset="0"/>
              </a:rPr>
              <a:t> </a:t>
            </a:r>
            <a:r>
              <a:rPr lang="ar-MA" sz="1100" dirty="0">
                <a:solidFill>
                  <a:srgbClr val="4A442A"/>
                </a:solidFill>
                <a:latin typeface="Times New Roman" pitchFamily="18" charset="0"/>
              </a:rPr>
              <a:t>شهادة الكفالة الشخصية والتضامنية التي تقوم مقامه </a:t>
            </a:r>
            <a:r>
              <a:rPr lang="ar-MA" sz="1100" b="1" dirty="0">
                <a:solidFill>
                  <a:srgbClr val="004E76"/>
                </a:solidFill>
                <a:latin typeface="Times New Roman" pitchFamily="18" charset="0"/>
              </a:rPr>
              <a:t>؛</a:t>
            </a:r>
            <a:r>
              <a:rPr lang="fr-FR" sz="1100" dirty="0">
                <a:solidFill>
                  <a:srgbClr val="004E76"/>
                </a:solidFill>
                <a:latin typeface="Times New Roman" pitchFamily="18" charset="0"/>
                <a:cs typeface="Times New Roman" pitchFamily="18" charset="0"/>
              </a:rPr>
              <a:t>» </a:t>
            </a:r>
            <a:r>
              <a:rPr lang="fr-FR" sz="1100" b="1" dirty="0">
                <a:solidFill>
                  <a:srgbClr val="004E76"/>
                </a:solidFill>
                <a:latin typeface="Times New Roman" pitchFamily="18" charset="0"/>
                <a:cs typeface="Times New Roman" pitchFamily="18" charset="0"/>
              </a:rPr>
              <a:t> </a:t>
            </a:r>
            <a:r>
              <a:rPr lang="ar-MA" sz="1100" b="1" dirty="0">
                <a:solidFill>
                  <a:srgbClr val="004E76"/>
                </a:solidFill>
                <a:latin typeface="Times New Roman" pitchFamily="18" charset="0"/>
              </a:rPr>
              <a:t>يحذف إذا كان غير مطلوب في دفتر الشروط الخاصة </a:t>
            </a:r>
            <a:r>
              <a:rPr lang="fr-FR" sz="1100" dirty="0">
                <a:solidFill>
                  <a:srgbClr val="004E76"/>
                </a:solidFill>
                <a:latin typeface="Times New Roman" pitchFamily="18" charset="0"/>
                <a:cs typeface="Times New Roman" pitchFamily="18" charset="0"/>
              </a:rPr>
              <a:t>«</a:t>
            </a:r>
            <a:r>
              <a:rPr lang="fr-FR" sz="1100" dirty="0">
                <a:solidFill>
                  <a:srgbClr val="4A442A"/>
                </a:solidFill>
                <a:latin typeface="Times New Roman" pitchFamily="18" charset="0"/>
                <a:cs typeface="Times New Roman" pitchFamily="18" charset="0"/>
              </a:rPr>
              <a:t> </a:t>
            </a:r>
            <a:endParaRPr lang="fr-FR" sz="1100" dirty="0">
              <a:solidFill>
                <a:srgbClr val="FFFFFF"/>
              </a:solidFill>
              <a:latin typeface="Times New Roman" pitchFamily="18" charset="0"/>
              <a:cs typeface="Times New Roman" pitchFamily="18" charset="0"/>
            </a:endParaRPr>
          </a:p>
          <a:p>
            <a:pPr marL="315913" indent="-315913" algn="just" rtl="1">
              <a:spcBef>
                <a:spcPts val="375"/>
              </a:spcBef>
              <a:defRPr/>
            </a:pPr>
            <a:r>
              <a:rPr lang="ar-MA" sz="1100" dirty="0">
                <a:solidFill>
                  <a:srgbClr val="4A442A"/>
                </a:solidFill>
                <a:latin typeface="Times New Roman" pitchFamily="18" charset="0"/>
              </a:rPr>
              <a:t>ج ـ ﺑﺎﻟﻨﺴﺒﺔ ﻟﻠﺘﺠﻤﻌﺎت، ﻧﺴﺨﺔ ﻣﺸﻬﻮد ﺑﻤﻄﺎﺑﻘﺘﻬﺎ ﻷﺻﻞ اﻻﺗﻔﺎﻗﻴﺔ اﻟﻤﻜﻮﻧﺔ ﻟﻠﺘﺠﻤﻊ؛</a:t>
            </a:r>
            <a:endParaRPr lang="fr-FR" sz="1100" dirty="0">
              <a:solidFill>
                <a:srgbClr val="FFFFFF"/>
              </a:solidFill>
              <a:latin typeface="Times New Roman" pitchFamily="18" charset="0"/>
              <a:cs typeface="Times New Roman" pitchFamily="18" charset="0"/>
            </a:endParaRPr>
          </a:p>
          <a:p>
            <a:pPr marL="315913" indent="-315913" algn="just" rtl="1">
              <a:spcBef>
                <a:spcPts val="375"/>
              </a:spcBef>
              <a:buFont typeface="Calibri" pitchFamily="34" charset="0"/>
              <a:buAutoNum type="arabicPeriod" startAt="2"/>
              <a:defRPr/>
            </a:pPr>
            <a:endParaRPr lang="ar-MA" sz="1100" b="1" u="sng" dirty="0">
              <a:solidFill>
                <a:srgbClr val="4A442A"/>
              </a:solidFill>
              <a:latin typeface="Times New Roman" pitchFamily="18" charset="0"/>
            </a:endParaRPr>
          </a:p>
          <a:p>
            <a:pPr marL="315913" indent="-315913" algn="just" rtl="1">
              <a:spcBef>
                <a:spcPts val="375"/>
              </a:spcBef>
              <a:buFont typeface="Calibri" pitchFamily="34" charset="0"/>
              <a:buAutoNum type="arabicPeriod" startAt="2"/>
              <a:defRPr/>
            </a:pPr>
            <a:r>
              <a:rPr lang="ar-MA" sz="1100" b="1" u="sng" dirty="0">
                <a:solidFill>
                  <a:srgbClr val="4A442A"/>
                </a:solidFill>
                <a:latin typeface="Times New Roman" pitchFamily="18" charset="0"/>
              </a:rPr>
              <a:t>الملف التقني الذي يتضمن الوثائق التالية :</a:t>
            </a:r>
            <a:endParaRPr lang="fr-FR" sz="1100" dirty="0">
              <a:solidFill>
                <a:srgbClr val="4A442A"/>
              </a:solidFill>
              <a:latin typeface="Times New Roman" pitchFamily="18" charset="0"/>
              <a:cs typeface="Times New Roman" pitchFamily="18" charset="0"/>
            </a:endParaRPr>
          </a:p>
          <a:p>
            <a:pPr marL="315913" indent="-315913" algn="just" rtl="1">
              <a:spcBef>
                <a:spcPts val="375"/>
              </a:spcBef>
              <a:defRPr/>
            </a:pPr>
            <a:r>
              <a:rPr lang="ar-MA" sz="1100" dirty="0">
                <a:solidFill>
                  <a:srgbClr val="4A442A"/>
                </a:solidFill>
                <a:latin typeface="Times New Roman" pitchFamily="18" charset="0"/>
              </a:rPr>
              <a:t>أ ـ مذكورة تبين الوسائل البشرية والتقنية للمتنافس تحتوي على البيانات الواردة في المقطع (أ) من الفقرة 2 من المادة 26 من المرسوم المذكور؛</a:t>
            </a:r>
            <a:endParaRPr lang="fr-FR" sz="1100" dirty="0">
              <a:solidFill>
                <a:srgbClr val="FFFFFF"/>
              </a:solidFill>
              <a:latin typeface="Times New Roman" pitchFamily="18" charset="0"/>
              <a:cs typeface="Times New Roman" pitchFamily="18" charset="0"/>
            </a:endParaRPr>
          </a:p>
          <a:p>
            <a:pPr marL="315913" indent="-315913" algn="just" rtl="1">
              <a:spcBef>
                <a:spcPts val="375"/>
              </a:spcBef>
              <a:defRPr/>
            </a:pPr>
            <a:r>
              <a:rPr lang="ar-MA" sz="1100" dirty="0">
                <a:solidFill>
                  <a:srgbClr val="4A442A"/>
                </a:solidFill>
                <a:latin typeface="Times New Roman" pitchFamily="18" charset="0"/>
              </a:rPr>
              <a:t>ب ـ الشهادات المسلمة من طرف رجال الفن أو من طرف أصحاب المشاريع طبقا لمقتضيات المقطع (ب) من الفقرة 2 من المادة 26 من المرسوم المذكور؛</a:t>
            </a:r>
            <a:endParaRPr lang="fr-FR" sz="1100" dirty="0">
              <a:solidFill>
                <a:srgbClr val="FFFFFF"/>
              </a:solidFill>
              <a:latin typeface="Times New Roman" pitchFamily="18" charset="0"/>
              <a:cs typeface="Times New Roman" pitchFamily="18" charset="0"/>
            </a:endParaRPr>
          </a:p>
          <a:p>
            <a:pPr marL="315913" indent="-315913" algn="just" rtl="1">
              <a:spcBef>
                <a:spcPts val="375"/>
              </a:spcBef>
              <a:defRPr/>
            </a:pPr>
            <a:endParaRPr lang="ar-MA" sz="1100" b="1" u="sng" dirty="0">
              <a:solidFill>
                <a:srgbClr val="4A442A"/>
              </a:solidFill>
              <a:latin typeface="Times New Roman" pitchFamily="18" charset="0"/>
            </a:endParaRPr>
          </a:p>
          <a:p>
            <a:pPr marL="315913" indent="-315913" algn="just" rtl="1">
              <a:spcBef>
                <a:spcPts val="375"/>
              </a:spcBef>
              <a:buFont typeface="Calibri" pitchFamily="34" charset="0"/>
              <a:buAutoNum type="arabicPeriod" startAt="3"/>
              <a:defRPr/>
            </a:pPr>
            <a:r>
              <a:rPr lang="ar-MA" sz="1100" b="1" u="sng" dirty="0">
                <a:solidFill>
                  <a:srgbClr val="4A442A"/>
                </a:solidFill>
                <a:latin typeface="Times New Roman" pitchFamily="18" charset="0"/>
              </a:rPr>
              <a:t>الملف الإضافي الذي يتضمن :</a:t>
            </a:r>
            <a:endParaRPr lang="fr-FR" sz="1100" b="1" u="sng" dirty="0">
              <a:solidFill>
                <a:srgbClr val="4A442A"/>
              </a:solidFill>
              <a:latin typeface="Times New Roman" pitchFamily="18" charset="0"/>
              <a:cs typeface="Times New Roman" pitchFamily="18" charset="0"/>
            </a:endParaRPr>
          </a:p>
          <a:p>
            <a:pPr marL="315913" indent="-315913" algn="just" rtl="1">
              <a:spcBef>
                <a:spcPts val="375"/>
              </a:spcBef>
              <a:defRPr/>
            </a:pPr>
            <a:r>
              <a:rPr lang="ar-MA" sz="1100" dirty="0">
                <a:solidFill>
                  <a:srgbClr val="4A442A"/>
                </a:solidFill>
                <a:latin typeface="Times New Roman" pitchFamily="18" charset="0"/>
              </a:rPr>
              <a:t>الوثائق التكميلية التي يستوجبها ملف طلب العروض </a:t>
            </a:r>
            <a:r>
              <a:rPr lang="fr-FR" sz="1100" dirty="0">
                <a:solidFill>
                  <a:srgbClr val="004E76"/>
                </a:solidFill>
                <a:latin typeface="Times New Roman" pitchFamily="18" charset="0"/>
                <a:cs typeface="Times New Roman" pitchFamily="18" charset="0"/>
              </a:rPr>
              <a:t>»</a:t>
            </a:r>
            <a:r>
              <a:rPr lang="ar-MA" sz="1100" b="1" dirty="0">
                <a:solidFill>
                  <a:srgbClr val="004E76"/>
                </a:solidFill>
                <a:latin typeface="Times New Roman" pitchFamily="18" charset="0"/>
              </a:rPr>
              <a:t> يحذف عند الاقتضاء إذا كان غير مطلوب في دفتر الشروط الخاصة </a:t>
            </a:r>
            <a:r>
              <a:rPr lang="fr-FR" sz="1100" dirty="0">
                <a:solidFill>
                  <a:srgbClr val="004E76"/>
                </a:solidFill>
                <a:latin typeface="Times New Roman" pitchFamily="18" charset="0"/>
                <a:cs typeface="Times New Roman" pitchFamily="18" charset="0"/>
              </a:rPr>
              <a:t>«</a:t>
            </a:r>
            <a:endParaRPr lang="ar-MA" sz="1100" dirty="0">
              <a:solidFill>
                <a:srgbClr val="004E76"/>
              </a:solidFill>
              <a:latin typeface="Times New Roman" pitchFamily="18" charset="0"/>
            </a:endParaRPr>
          </a:p>
          <a:p>
            <a:pPr marL="315913" indent="-315913" algn="just" rtl="1">
              <a:spcBef>
                <a:spcPts val="375"/>
              </a:spcBef>
              <a:defRPr/>
            </a:pPr>
            <a:endParaRPr lang="ar-MA" sz="1100" dirty="0">
              <a:solidFill>
                <a:srgbClr val="4A452A"/>
              </a:solidFill>
              <a:latin typeface="Times New Roman" pitchFamily="18" charset="0"/>
              <a:cs typeface="Times New Roman" pitchFamily="18" charset="0"/>
            </a:endParaRPr>
          </a:p>
          <a:p>
            <a:pPr marL="315913" indent="-315913" algn="just" rtl="1">
              <a:defRPr/>
            </a:pPr>
            <a:r>
              <a:rPr lang="ar-MA" sz="1100" dirty="0">
                <a:solidFill>
                  <a:srgbClr val="4A442A"/>
                </a:solidFill>
                <a:latin typeface="Times New Roman" pitchFamily="18" charset="0"/>
              </a:rPr>
              <a:t>من المقرر عقد جلسات مع جميع المتنافسين للتفاوض، سيتم الإعلان عنها لاحقا بعد انقضاء آخر أجل لتقديم العروض يوم </a:t>
            </a:r>
            <a:r>
              <a:rPr lang="ar-MA" sz="1100" dirty="0">
                <a:solidFill>
                  <a:srgbClr val="FFFFFF"/>
                </a:solidFill>
                <a:latin typeface="Times New Roman" pitchFamily="18" charset="0"/>
              </a:rPr>
              <a:t> </a:t>
            </a:r>
            <a:r>
              <a:rPr lang="fr-FR" sz="1100" dirty="0">
                <a:solidFill>
                  <a:srgbClr val="004E76"/>
                </a:solidFill>
                <a:latin typeface="Times New Roman" pitchFamily="18" charset="0"/>
                <a:cs typeface="Times New Roman" pitchFamily="18" charset="0"/>
              </a:rPr>
              <a:t> »</a:t>
            </a:r>
            <a:r>
              <a:rPr lang="ar-MA" sz="1100" b="1" dirty="0">
                <a:solidFill>
                  <a:srgbClr val="004E76"/>
                </a:solidFill>
                <a:latin typeface="Times New Roman" pitchFamily="18" charset="0"/>
              </a:rPr>
              <a:t>تاريخ آخر أجل لتقديم العروض </a:t>
            </a:r>
            <a:r>
              <a:rPr lang="fr-FR" sz="1100" dirty="0">
                <a:solidFill>
                  <a:srgbClr val="004E76"/>
                </a:solidFill>
                <a:latin typeface="Times New Roman" pitchFamily="18" charset="0"/>
                <a:cs typeface="Times New Roman" pitchFamily="18" charset="0"/>
              </a:rPr>
              <a:t>«</a:t>
            </a:r>
            <a:r>
              <a:rPr lang="fr-FR" sz="1100" dirty="0">
                <a:solidFill>
                  <a:srgbClr val="FFFFFF"/>
                </a:solidFill>
                <a:latin typeface="Times New Roman" pitchFamily="18" charset="0"/>
                <a:cs typeface="Times New Roman" pitchFamily="18" charset="0"/>
              </a:rPr>
              <a:t> </a:t>
            </a:r>
          </a:p>
          <a:p>
            <a:pPr marL="315913" indent="-315913" algn="just" rtl="1">
              <a:defRPr/>
            </a:pPr>
            <a:r>
              <a:rPr lang="ar-MA" sz="1100" dirty="0">
                <a:solidFill>
                  <a:srgbClr val="FFFFFF"/>
                </a:solidFill>
                <a:latin typeface="Times New Roman" pitchFamily="18" charset="0"/>
              </a:rPr>
              <a:t> </a:t>
            </a:r>
            <a:endParaRPr lang="fr-FR" sz="1100" dirty="0">
              <a:solidFill>
                <a:srgbClr val="FFFFFF"/>
              </a:solidFill>
              <a:latin typeface="Times New Roman" pitchFamily="18" charset="0"/>
              <a:cs typeface="Times New Roman" pitchFamily="18" charset="0"/>
            </a:endParaRPr>
          </a:p>
          <a:p>
            <a:pPr marL="315913" indent="-315913" algn="just" rtl="1">
              <a:defRPr/>
            </a:pPr>
            <a:r>
              <a:rPr lang="ar-MA" sz="1100" dirty="0">
                <a:solidFill>
                  <a:srgbClr val="4A442A"/>
                </a:solidFill>
                <a:latin typeface="Times New Roman" pitchFamily="18" charset="0"/>
              </a:rPr>
              <a:t>وتقبلوا سيدي، فائق عبارات التقدير والاحترام.</a:t>
            </a:r>
            <a:endParaRPr lang="fr-FR" sz="1100" dirty="0">
              <a:solidFill>
                <a:srgbClr val="FFFFFF"/>
              </a:solidFill>
              <a:latin typeface="Times New Roman" pitchFamily="18" charset="0"/>
              <a:cs typeface="Times New Roman" pitchFamily="18" charset="0"/>
            </a:endParaRPr>
          </a:p>
          <a:p>
            <a:pPr marL="315913" indent="-315913" algn="just" rtl="1">
              <a:defRPr/>
            </a:pPr>
            <a:r>
              <a:rPr lang="ar-MA" sz="1100" dirty="0">
                <a:solidFill>
                  <a:srgbClr val="4A442A"/>
                </a:solidFill>
                <a:latin typeface="Times New Roman" pitchFamily="18" charset="0"/>
              </a:rPr>
              <a:t>الإمضاء :</a:t>
            </a:r>
            <a:endParaRPr lang="fr-FR" sz="1100" dirty="0">
              <a:solidFill>
                <a:srgbClr val="4A452A"/>
              </a:solidFill>
              <a:latin typeface="Times New Roman" pitchFamily="18" charset="0"/>
              <a:cs typeface="Times New Roman" pitchFamily="18" charset="0"/>
            </a:endParaRPr>
          </a:p>
          <a:p>
            <a:pPr marL="315913" indent="-315913" algn="ctr">
              <a:spcBef>
                <a:spcPts val="375"/>
              </a:spcBef>
              <a:defRPr/>
            </a:pPr>
            <a:endParaRPr lang="fr-FR" sz="1100" b="1" i="1" u="sng" dirty="0">
              <a:solidFill>
                <a:srgbClr val="004E76"/>
              </a:solidFill>
              <a:latin typeface="Bookman Old Style" pitchFamily="18" charset="0"/>
              <a:cs typeface="Arial" charset="0"/>
            </a:endParaRPr>
          </a:p>
        </p:txBody>
      </p:sp>
      <p:sp>
        <p:nvSpPr>
          <p:cNvPr id="18" name="Slide Number Placeholder 3"/>
          <p:cNvSpPr>
            <a:spLocks noGrp="1"/>
          </p:cNvSpPr>
          <p:nvPr>
            <p:ph type="sldNum" sz="quarter" idx="10"/>
          </p:nvPr>
        </p:nvSpPr>
        <p:spPr bwMode="auto">
          <a:xfrm>
            <a:off x="65088" y="6559550"/>
            <a:ext cx="388937" cy="241300"/>
          </a:xfrm>
          <a:solidFill>
            <a:srgbClr val="006600"/>
          </a:solidFill>
          <a:ln>
            <a:miter lim="800000"/>
            <a:headEnd/>
            <a:tailEnd/>
          </a:ln>
        </p:spPr>
        <p:txBody>
          <a:bodyPr wrap="square" numCol="1" anchorCtr="0" compatLnSpc="1">
            <a:prstTxWarp prst="textNoShape">
              <a:avLst/>
            </a:prstTxWarp>
          </a:bodyPr>
          <a:lstStyle/>
          <a:p>
            <a:pPr fontAlgn="base">
              <a:spcBef>
                <a:spcPct val="0"/>
              </a:spcBef>
              <a:spcAft>
                <a:spcPct val="0"/>
              </a:spcAft>
              <a:defRPr/>
            </a:pPr>
            <a:fld id="{42B2CCF1-FFFC-48F3-AF39-454A442B0CF4}" type="slidenum">
              <a:rPr lang="fr-FR" smtClean="0"/>
              <a:pPr fontAlgn="base">
                <a:spcBef>
                  <a:spcPct val="0"/>
                </a:spcBef>
                <a:spcAft>
                  <a:spcPct val="0"/>
                </a:spcAft>
                <a:defRPr/>
              </a:pPr>
              <a:t>30</a:t>
            </a:fld>
            <a:endParaRPr lang="fr-FR"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630738" y="969963"/>
            <a:ext cx="4408487" cy="5783262"/>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b"/>
          <a:lstStyle/>
          <a:p>
            <a:pPr algn="ctr" rtl="1">
              <a:defRPr/>
            </a:pPr>
            <a:r>
              <a:rPr lang="ar-MA" sz="1300" b="1" u="sng" dirty="0">
                <a:solidFill>
                  <a:srgbClr val="4A442A"/>
                </a:solidFill>
                <a:latin typeface="Times New Roman" pitchFamily="18" charset="0"/>
                <a:cs typeface="Times New Roman" pitchFamily="18" charset="0"/>
              </a:rPr>
              <a:t>طلب معلومات لأجل إبرام صفقة حسب الأعراف التجارية</a:t>
            </a:r>
            <a:endParaRPr lang="fr-FR" sz="1000" b="1" dirty="0">
              <a:solidFill>
                <a:srgbClr val="FFFFFF"/>
              </a:solidFill>
              <a:latin typeface="Times New Roman" pitchFamily="18" charset="0"/>
            </a:endParaRPr>
          </a:p>
          <a:p>
            <a:pPr algn="just" rtl="1">
              <a:defRPr/>
            </a:pPr>
            <a:r>
              <a:rPr lang="fr-FR" sz="800" b="1" dirty="0">
                <a:solidFill>
                  <a:srgbClr val="FFFFFF"/>
                </a:solidFill>
                <a:latin typeface="Times New Roman" pitchFamily="18" charset="0"/>
                <a:cs typeface="Times New Roman" pitchFamily="18" charset="0"/>
              </a:rPr>
              <a:t> </a:t>
            </a:r>
            <a:endParaRPr lang="fr-FR" sz="700" dirty="0">
              <a:solidFill>
                <a:srgbClr val="FFFFFF"/>
              </a:solidFill>
              <a:latin typeface="Times New Roman" pitchFamily="18" charset="0"/>
              <a:cs typeface="Times New Roman" pitchFamily="18" charset="0"/>
            </a:endParaRPr>
          </a:p>
          <a:p>
            <a:pPr algn="just" rtl="1">
              <a:lnSpc>
                <a:spcPct val="150000"/>
              </a:lnSpc>
              <a:spcBef>
                <a:spcPts val="550"/>
              </a:spcBef>
              <a:defRPr/>
            </a:pPr>
            <a:r>
              <a:rPr lang="fr-FR" sz="800" dirty="0">
                <a:solidFill>
                  <a:srgbClr val="FFFFFF"/>
                </a:solidFill>
                <a:latin typeface="Times New Roman" pitchFamily="18" charset="0"/>
                <a:cs typeface="Times New Roman" pitchFamily="18" charset="0"/>
              </a:rPr>
              <a:t>	</a:t>
            </a:r>
            <a:r>
              <a:rPr lang="ar-MA" sz="800" b="1" dirty="0">
                <a:solidFill>
                  <a:srgbClr val="FFFFFF"/>
                </a:solidFill>
                <a:latin typeface="Times New Roman" pitchFamily="18" charset="0"/>
                <a:cs typeface="Times New Roman" pitchFamily="18" charset="0"/>
              </a:rPr>
              <a:t>	</a:t>
            </a:r>
            <a:r>
              <a:rPr lang="fr-FR" sz="800" dirty="0">
                <a:solidFill>
                  <a:srgbClr val="FFFFFF"/>
                </a:solidFill>
                <a:latin typeface="Times New Roman" pitchFamily="18" charset="0"/>
                <a:cs typeface="Times New Roman" pitchFamily="18" charset="0"/>
              </a:rPr>
              <a:t>	</a:t>
            </a:r>
            <a:r>
              <a:rPr lang="fr-FR" sz="800" dirty="0">
                <a:solidFill>
                  <a:srgbClr val="004E76"/>
                </a:solidFill>
                <a:latin typeface="Times New Roman" pitchFamily="18" charset="0"/>
                <a:cs typeface="Times New Roman" pitchFamily="18" charset="0"/>
              </a:rPr>
              <a:t> »</a:t>
            </a:r>
            <a:r>
              <a:rPr lang="ar-MA" sz="800" b="1" dirty="0">
                <a:solidFill>
                  <a:srgbClr val="004E76"/>
                </a:solidFill>
                <a:latin typeface="Times New Roman" pitchFamily="18" charset="0"/>
                <a:cs typeface="Times New Roman" pitchFamily="18" charset="0"/>
              </a:rPr>
              <a:t>المدينة</a:t>
            </a:r>
            <a:r>
              <a:rPr lang="ar-MA" sz="1000" b="1" dirty="0">
                <a:solidFill>
                  <a:srgbClr val="004E76"/>
                </a:solidFill>
                <a:latin typeface="Times New Roman" pitchFamily="18" charset="0"/>
                <a:cs typeface="Times New Roman" pitchFamily="18" charset="0"/>
              </a:rPr>
              <a:t> </a:t>
            </a:r>
            <a:r>
              <a:rPr lang="fr-FR" sz="800" dirty="0">
                <a:solidFill>
                  <a:srgbClr val="004E76"/>
                </a:solidFill>
                <a:latin typeface="Times New Roman" pitchFamily="18" charset="0"/>
                <a:cs typeface="Times New Roman" pitchFamily="18" charset="0"/>
              </a:rPr>
              <a:t>«</a:t>
            </a:r>
            <a:r>
              <a:rPr lang="fr-FR" sz="800" b="1" dirty="0">
                <a:solidFill>
                  <a:srgbClr val="004E76"/>
                </a:solidFill>
                <a:latin typeface="Times New Roman" pitchFamily="18" charset="0"/>
                <a:cs typeface="Times New Roman" pitchFamily="18" charset="0"/>
              </a:rPr>
              <a:t> </a:t>
            </a:r>
            <a:r>
              <a:rPr lang="ar-MA" sz="800" dirty="0">
                <a:solidFill>
                  <a:srgbClr val="FFFFFF"/>
                </a:solidFill>
                <a:latin typeface="Times New Roman" pitchFamily="18" charset="0"/>
                <a:cs typeface="Times New Roman" pitchFamily="18" charset="0"/>
              </a:rPr>
              <a:t>في</a:t>
            </a:r>
            <a:r>
              <a:rPr lang="ar-MA" sz="800" b="1" dirty="0">
                <a:solidFill>
                  <a:srgbClr val="548DD4"/>
                </a:solidFill>
                <a:latin typeface="Times New Roman" pitchFamily="18" charset="0"/>
                <a:cs typeface="Times New Roman" pitchFamily="18" charset="0"/>
              </a:rPr>
              <a:t> </a:t>
            </a:r>
            <a:r>
              <a:rPr lang="fr-FR" sz="800" dirty="0">
                <a:solidFill>
                  <a:srgbClr val="004E76"/>
                </a:solidFill>
                <a:latin typeface="Times New Roman" pitchFamily="18" charset="0"/>
                <a:cs typeface="Times New Roman" pitchFamily="18" charset="0"/>
              </a:rPr>
              <a:t> »</a:t>
            </a:r>
            <a:r>
              <a:rPr lang="ar-MA" sz="800" b="1" dirty="0">
                <a:solidFill>
                  <a:srgbClr val="004E76"/>
                </a:solidFill>
                <a:latin typeface="Times New Roman" pitchFamily="18" charset="0"/>
                <a:cs typeface="Times New Roman" pitchFamily="18" charset="0"/>
              </a:rPr>
              <a:t>التاريخ </a:t>
            </a:r>
            <a:r>
              <a:rPr lang="fr-FR" sz="800" dirty="0">
                <a:solidFill>
                  <a:srgbClr val="004E76"/>
                </a:solidFill>
                <a:latin typeface="Times New Roman" pitchFamily="18" charset="0"/>
                <a:cs typeface="Times New Roman" pitchFamily="18" charset="0"/>
              </a:rPr>
              <a:t>«</a:t>
            </a:r>
            <a:endParaRPr lang="fr-FR" sz="700" dirty="0">
              <a:solidFill>
                <a:srgbClr val="FFFFFF"/>
              </a:solidFill>
              <a:latin typeface="Times New Roman" pitchFamily="18" charset="0"/>
              <a:cs typeface="Times New Roman" pitchFamily="18" charset="0"/>
            </a:endParaRPr>
          </a:p>
          <a:p>
            <a:pPr algn="r" rtl="1">
              <a:lnSpc>
                <a:spcPct val="150000"/>
              </a:lnSpc>
              <a:spcBef>
                <a:spcPts val="550"/>
              </a:spcBef>
              <a:defRPr/>
            </a:pPr>
            <a:r>
              <a:rPr lang="ar-MA" sz="1000" b="1" dirty="0">
                <a:solidFill>
                  <a:srgbClr val="4A442A"/>
                </a:solidFill>
                <a:latin typeface="Times New Roman" pitchFamily="18" charset="0"/>
                <a:cs typeface="Times New Roman" pitchFamily="18" charset="0"/>
              </a:rPr>
              <a:t>إلى السيد</a:t>
            </a:r>
            <a:r>
              <a:rPr lang="ar-MA" sz="1000" b="1" dirty="0">
                <a:solidFill>
                  <a:srgbClr val="FFFFFF"/>
                </a:solidFill>
                <a:latin typeface="Times New Roman" pitchFamily="18" charset="0"/>
                <a:cs typeface="Times New Roman" pitchFamily="18" charset="0"/>
              </a:rPr>
              <a:t> : </a:t>
            </a:r>
            <a:r>
              <a:rPr lang="ar-MA" sz="1000" dirty="0">
                <a:solidFill>
                  <a:srgbClr val="004E76"/>
                </a:solidFill>
                <a:latin typeface="Times New Roman" pitchFamily="18" charset="0"/>
                <a:cs typeface="Times New Roman" pitchFamily="18" charset="0"/>
              </a:rPr>
              <a:t> </a:t>
            </a:r>
            <a:r>
              <a:rPr lang="fr-FR" sz="1000" dirty="0">
                <a:solidFill>
                  <a:srgbClr val="004E76"/>
                </a:solidFill>
                <a:latin typeface="Times New Roman" pitchFamily="18" charset="0"/>
                <a:cs typeface="Times New Roman" pitchFamily="18" charset="0"/>
              </a:rPr>
              <a:t> »</a:t>
            </a:r>
            <a:r>
              <a:rPr lang="ar-MA" sz="1000" b="1" dirty="0">
                <a:solidFill>
                  <a:srgbClr val="004E76"/>
                </a:solidFill>
                <a:latin typeface="Times New Roman" pitchFamily="18" charset="0"/>
                <a:cs typeface="Times New Roman" pitchFamily="18" charset="0"/>
              </a:rPr>
              <a:t>اسم المرشح </a:t>
            </a:r>
            <a:r>
              <a:rPr lang="fr-FR" sz="1000" dirty="0">
                <a:solidFill>
                  <a:srgbClr val="004E76"/>
                </a:solidFill>
                <a:latin typeface="Times New Roman" pitchFamily="18" charset="0"/>
                <a:cs typeface="Times New Roman" pitchFamily="18" charset="0"/>
              </a:rPr>
              <a:t>«</a:t>
            </a:r>
            <a:endParaRPr lang="fr-FR" sz="700" dirty="0">
              <a:solidFill>
                <a:srgbClr val="FFFFFF"/>
              </a:solidFill>
              <a:latin typeface="Times New Roman" pitchFamily="18" charset="0"/>
              <a:cs typeface="Times New Roman" pitchFamily="18" charset="0"/>
            </a:endParaRPr>
          </a:p>
          <a:p>
            <a:pPr algn="just" rtl="1">
              <a:lnSpc>
                <a:spcPct val="150000"/>
              </a:lnSpc>
              <a:spcBef>
                <a:spcPts val="550"/>
              </a:spcBef>
              <a:defRPr/>
            </a:pPr>
            <a:r>
              <a:rPr lang="ar-MA" sz="1000" b="1" dirty="0">
                <a:solidFill>
                  <a:srgbClr val="4A442A"/>
                </a:solidFill>
                <a:latin typeface="Times New Roman" pitchFamily="18" charset="0"/>
                <a:cs typeface="Times New Roman" pitchFamily="18" charset="0"/>
              </a:rPr>
              <a:t>الموضوع</a:t>
            </a:r>
            <a:r>
              <a:rPr lang="ar-MA" sz="800" b="1" dirty="0">
                <a:solidFill>
                  <a:srgbClr val="4A442A"/>
                </a:solidFill>
                <a:latin typeface="Times New Roman" pitchFamily="18" charset="0"/>
                <a:cs typeface="Times New Roman" pitchFamily="18" charset="0"/>
              </a:rPr>
              <a:t> </a:t>
            </a:r>
            <a:r>
              <a:rPr lang="ar-MA" sz="900" dirty="0">
                <a:solidFill>
                  <a:srgbClr val="4A442A"/>
                </a:solidFill>
                <a:latin typeface="Times New Roman" pitchFamily="18" charset="0"/>
                <a:cs typeface="Times New Roman" pitchFamily="18" charset="0"/>
              </a:rPr>
              <a:t>: طلب معلومات لإبرام صفقة حسب الأعراف التجارية</a:t>
            </a:r>
            <a:endParaRPr lang="fr-FR" sz="700" dirty="0">
              <a:solidFill>
                <a:srgbClr val="FFFFFF"/>
              </a:solidFill>
              <a:latin typeface="Times New Roman" pitchFamily="18" charset="0"/>
              <a:cs typeface="Times New Roman" pitchFamily="18" charset="0"/>
            </a:endParaRPr>
          </a:p>
          <a:p>
            <a:pPr algn="just" rtl="1">
              <a:spcBef>
                <a:spcPts val="550"/>
              </a:spcBef>
              <a:defRPr/>
            </a:pPr>
            <a:r>
              <a:rPr lang="ar-MA" sz="900" dirty="0">
                <a:solidFill>
                  <a:srgbClr val="4A442A"/>
                </a:solidFill>
                <a:latin typeface="Times New Roman" pitchFamily="18" charset="0"/>
                <a:cs typeface="Times New Roman" pitchFamily="18" charset="0"/>
              </a:rPr>
              <a:t>سيدي،</a:t>
            </a:r>
            <a:endParaRPr lang="fr-FR" sz="700" dirty="0">
              <a:solidFill>
                <a:srgbClr val="FFFFFF"/>
              </a:solidFill>
              <a:latin typeface="Times New Roman" pitchFamily="18" charset="0"/>
              <a:cs typeface="Times New Roman" pitchFamily="18" charset="0"/>
            </a:endParaRPr>
          </a:p>
          <a:p>
            <a:pPr algn="just" rtl="1">
              <a:spcBef>
                <a:spcPts val="550"/>
              </a:spcBef>
              <a:defRPr/>
            </a:pPr>
            <a:r>
              <a:rPr lang="ar-MA" sz="900" dirty="0">
                <a:solidFill>
                  <a:srgbClr val="4A442A"/>
                </a:solidFill>
                <a:latin typeface="Times New Roman" pitchFamily="18" charset="0"/>
                <a:cs typeface="Times New Roman" pitchFamily="18" charset="0"/>
              </a:rPr>
              <a:t>يشرفني أن أنهي إلى علمكم أن</a:t>
            </a:r>
            <a:r>
              <a:rPr lang="ar-MA" sz="900" dirty="0">
                <a:solidFill>
                  <a:srgbClr val="FFFFFF"/>
                </a:solidFill>
                <a:latin typeface="Times New Roman" pitchFamily="18" charset="0"/>
                <a:cs typeface="Times New Roman" pitchFamily="18" charset="0"/>
              </a:rPr>
              <a:t> </a:t>
            </a:r>
            <a:r>
              <a:rPr lang="fr-FR" sz="900" b="1" dirty="0">
                <a:solidFill>
                  <a:srgbClr val="004E76"/>
                </a:solidFill>
                <a:latin typeface="Times New Roman" pitchFamily="18" charset="0"/>
                <a:cs typeface="Times New Roman" pitchFamily="18" charset="0"/>
              </a:rPr>
              <a:t> »</a:t>
            </a:r>
            <a:r>
              <a:rPr lang="ar-MA" sz="900" b="1" dirty="0">
                <a:solidFill>
                  <a:srgbClr val="004E76"/>
                </a:solidFill>
                <a:latin typeface="Times New Roman" pitchFamily="18" charset="0"/>
                <a:cs typeface="Times New Roman" pitchFamily="18" charset="0"/>
              </a:rPr>
              <a:t>صاحب المشروع </a:t>
            </a:r>
            <a:r>
              <a:rPr lang="fr-FR" sz="900" b="1" dirty="0">
                <a:solidFill>
                  <a:srgbClr val="004E76"/>
                </a:solidFill>
                <a:latin typeface="Times New Roman" pitchFamily="18" charset="0"/>
                <a:cs typeface="Times New Roman" pitchFamily="18" charset="0"/>
              </a:rPr>
              <a:t>«</a:t>
            </a:r>
            <a:r>
              <a:rPr lang="fr-FR" sz="900" dirty="0">
                <a:solidFill>
                  <a:srgbClr val="FFFFFF"/>
                </a:solidFill>
                <a:latin typeface="Times New Roman" pitchFamily="18" charset="0"/>
                <a:cs typeface="Times New Roman" pitchFamily="18" charset="0"/>
              </a:rPr>
              <a:t> </a:t>
            </a:r>
            <a:r>
              <a:rPr lang="ar-MA" sz="900" dirty="0">
                <a:solidFill>
                  <a:srgbClr val="4A442A"/>
                </a:solidFill>
                <a:latin typeface="Times New Roman" pitchFamily="18" charset="0"/>
                <a:cs typeface="Times New Roman" pitchFamily="18" charset="0"/>
              </a:rPr>
              <a:t>يعتزم إنجاز الأعمال المتعلقة بـ</a:t>
            </a:r>
            <a:r>
              <a:rPr lang="ar-MA" sz="900" dirty="0">
                <a:solidFill>
                  <a:srgbClr val="FFFFFF"/>
                </a:solidFill>
                <a:latin typeface="Times New Roman" pitchFamily="18" charset="0"/>
                <a:cs typeface="Times New Roman" pitchFamily="18" charset="0"/>
              </a:rPr>
              <a:t> </a:t>
            </a:r>
            <a:r>
              <a:rPr lang="fr-FR" sz="900" b="1" dirty="0">
                <a:solidFill>
                  <a:srgbClr val="004E76"/>
                </a:solidFill>
                <a:latin typeface="Times New Roman" pitchFamily="18" charset="0"/>
                <a:cs typeface="Times New Roman" pitchFamily="18" charset="0"/>
              </a:rPr>
              <a:t> »</a:t>
            </a:r>
            <a:r>
              <a:rPr lang="ar-MA" sz="900" b="1" dirty="0">
                <a:solidFill>
                  <a:srgbClr val="004E76"/>
                </a:solidFill>
                <a:latin typeface="Times New Roman" pitchFamily="18" charset="0"/>
                <a:cs typeface="Times New Roman" pitchFamily="18" charset="0"/>
              </a:rPr>
              <a:t>تحديد موضوع الصفقة </a:t>
            </a:r>
            <a:r>
              <a:rPr lang="fr-FR" sz="900" b="1" dirty="0">
                <a:solidFill>
                  <a:srgbClr val="004E76"/>
                </a:solidFill>
                <a:latin typeface="Times New Roman" pitchFamily="18" charset="0"/>
                <a:cs typeface="Times New Roman" pitchFamily="18" charset="0"/>
              </a:rPr>
              <a:t>«</a:t>
            </a:r>
            <a:r>
              <a:rPr lang="fr-FR" sz="900" dirty="0">
                <a:solidFill>
                  <a:srgbClr val="FFFFFF"/>
                </a:solidFill>
                <a:latin typeface="Times New Roman" pitchFamily="18" charset="0"/>
                <a:cs typeface="Times New Roman" pitchFamily="18" charset="0"/>
              </a:rPr>
              <a:t>  </a:t>
            </a:r>
            <a:r>
              <a:rPr lang="ar-MA" sz="900" dirty="0">
                <a:solidFill>
                  <a:srgbClr val="4A442A"/>
                </a:solidFill>
                <a:latin typeface="Times New Roman" pitchFamily="18" charset="0"/>
                <a:cs typeface="Times New Roman" pitchFamily="18" charset="0"/>
              </a:rPr>
              <a:t>كما هي مبينة بعده :</a:t>
            </a:r>
            <a:endParaRPr lang="fr-FR" sz="900" dirty="0">
              <a:solidFill>
                <a:srgbClr val="4A442A"/>
              </a:solidFill>
              <a:latin typeface="Times New Roman" pitchFamily="18" charset="0"/>
              <a:cs typeface="Times New Roman" pitchFamily="18" charset="0"/>
            </a:endParaRPr>
          </a:p>
          <a:p>
            <a:pPr algn="just" rtl="1">
              <a:spcBef>
                <a:spcPts val="550"/>
              </a:spcBef>
              <a:defRPr/>
            </a:pPr>
            <a:endParaRPr lang="fr-FR" sz="900" dirty="0">
              <a:solidFill>
                <a:srgbClr val="4A442A"/>
              </a:solidFill>
              <a:latin typeface="Times New Roman" pitchFamily="18" charset="0"/>
              <a:cs typeface="Times New Roman" pitchFamily="18" charset="0"/>
            </a:endParaRPr>
          </a:p>
          <a:p>
            <a:pPr algn="just" rtl="1">
              <a:spcBef>
                <a:spcPts val="550"/>
              </a:spcBef>
              <a:defRPr/>
            </a:pPr>
            <a:endParaRPr lang="fr-FR" sz="900" dirty="0">
              <a:solidFill>
                <a:srgbClr val="4A442A"/>
              </a:solidFill>
              <a:latin typeface="Times New Roman" pitchFamily="18" charset="0"/>
              <a:cs typeface="Times New Roman" pitchFamily="18" charset="0"/>
            </a:endParaRPr>
          </a:p>
          <a:p>
            <a:pPr algn="just" rtl="1">
              <a:spcBef>
                <a:spcPts val="550"/>
              </a:spcBef>
              <a:defRPr/>
            </a:pPr>
            <a:endParaRPr lang="fr-FR" sz="900" dirty="0">
              <a:solidFill>
                <a:srgbClr val="4A442A"/>
              </a:solidFill>
              <a:latin typeface="Times New Roman" pitchFamily="18" charset="0"/>
              <a:cs typeface="Times New Roman" pitchFamily="18" charset="0"/>
            </a:endParaRPr>
          </a:p>
          <a:p>
            <a:pPr algn="just" rtl="1">
              <a:spcBef>
                <a:spcPts val="550"/>
              </a:spcBef>
              <a:defRPr/>
            </a:pPr>
            <a:endParaRPr lang="fr-FR" sz="900" dirty="0">
              <a:solidFill>
                <a:srgbClr val="4A442A"/>
              </a:solidFill>
              <a:latin typeface="Times New Roman" pitchFamily="18" charset="0"/>
              <a:cs typeface="Times New Roman" pitchFamily="18" charset="0"/>
            </a:endParaRPr>
          </a:p>
          <a:p>
            <a:pPr algn="just" rtl="1">
              <a:spcBef>
                <a:spcPts val="550"/>
              </a:spcBef>
              <a:defRPr/>
            </a:pPr>
            <a:endParaRPr lang="fr-FR" sz="900" dirty="0">
              <a:solidFill>
                <a:srgbClr val="4A442A"/>
              </a:solidFill>
              <a:latin typeface="Times New Roman" pitchFamily="18" charset="0"/>
              <a:cs typeface="Times New Roman" pitchFamily="18" charset="0"/>
            </a:endParaRPr>
          </a:p>
          <a:p>
            <a:pPr algn="just" rtl="1">
              <a:spcBef>
                <a:spcPts val="550"/>
              </a:spcBef>
              <a:defRPr/>
            </a:pPr>
            <a:endParaRPr lang="fr-FR" sz="900" dirty="0">
              <a:solidFill>
                <a:srgbClr val="4A442A"/>
              </a:solidFill>
              <a:latin typeface="Times New Roman" pitchFamily="18" charset="0"/>
              <a:cs typeface="Times New Roman" pitchFamily="18" charset="0"/>
            </a:endParaRPr>
          </a:p>
          <a:p>
            <a:pPr algn="just" rtl="1">
              <a:spcBef>
                <a:spcPts val="550"/>
              </a:spcBef>
              <a:defRPr/>
            </a:pPr>
            <a:endParaRPr lang="fr-FR" sz="900" dirty="0">
              <a:solidFill>
                <a:srgbClr val="4A442A"/>
              </a:solidFill>
              <a:latin typeface="Times New Roman" pitchFamily="18" charset="0"/>
              <a:cs typeface="Times New Roman" pitchFamily="18" charset="0"/>
            </a:endParaRPr>
          </a:p>
          <a:p>
            <a:pPr algn="just" rtl="1">
              <a:spcBef>
                <a:spcPts val="550"/>
              </a:spcBef>
              <a:defRPr/>
            </a:pPr>
            <a:endParaRPr lang="fr-FR" sz="900" dirty="0">
              <a:solidFill>
                <a:srgbClr val="4A442A"/>
              </a:solidFill>
              <a:latin typeface="Times New Roman" pitchFamily="18" charset="0"/>
              <a:cs typeface="Times New Roman" pitchFamily="18" charset="0"/>
            </a:endParaRPr>
          </a:p>
          <a:p>
            <a:pPr algn="just" rtl="1">
              <a:lnSpc>
                <a:spcPct val="150000"/>
              </a:lnSpc>
              <a:spcBef>
                <a:spcPts val="550"/>
              </a:spcBef>
              <a:spcAft>
                <a:spcPts val="550"/>
              </a:spcAft>
              <a:defRPr/>
            </a:pPr>
            <a:r>
              <a:rPr lang="ar-MA" sz="900" dirty="0">
                <a:solidFill>
                  <a:srgbClr val="4A442A"/>
                </a:solidFill>
                <a:latin typeface="Times New Roman" pitchFamily="18" charset="0"/>
                <a:cs typeface="Times New Roman" pitchFamily="18" charset="0"/>
              </a:rPr>
              <a:t>إذا كنتم على استعداد لتلبية هذا الطلب، ألتمس منكم أن تبينوا لي أثمان الأعمال المذكورة  وكذا شروط  وآجال تنفيذها وسيتم تسديد مبلغ الطلبية بعد تنفيذ الأعمال عن طريق التحويل إلى حسابكم بالخزينة أ والبنكي أ والبريدي الذي تعينونه في جوابكم.</a:t>
            </a:r>
            <a:endParaRPr lang="fr-FR" sz="700" dirty="0">
              <a:solidFill>
                <a:srgbClr val="FFFFFF"/>
              </a:solidFill>
              <a:latin typeface="Times New Roman" pitchFamily="18" charset="0"/>
              <a:cs typeface="Times New Roman" pitchFamily="18" charset="0"/>
            </a:endParaRPr>
          </a:p>
          <a:p>
            <a:pPr algn="r" rtl="1">
              <a:lnSpc>
                <a:spcPct val="150000"/>
              </a:lnSpc>
              <a:spcBef>
                <a:spcPts val="550"/>
              </a:spcBef>
              <a:spcAft>
                <a:spcPts val="550"/>
              </a:spcAft>
              <a:defRPr/>
            </a:pPr>
            <a:r>
              <a:rPr lang="ar-MA" sz="900" dirty="0">
                <a:solidFill>
                  <a:srgbClr val="4A442A"/>
                </a:solidFill>
                <a:cs typeface="Times New Roman" pitchFamily="18" charset="0"/>
              </a:rPr>
              <a:t>وتقبلوا سيدي، فائق عبارات التقدير والاحترام.</a:t>
            </a:r>
            <a:endParaRPr lang="fr-FR" sz="900" dirty="0">
              <a:solidFill>
                <a:srgbClr val="4A442A"/>
              </a:solidFill>
              <a:cs typeface="Times New Roman" pitchFamily="18" charset="0"/>
            </a:endParaRPr>
          </a:p>
          <a:p>
            <a:pPr rtl="1">
              <a:defRPr/>
            </a:pPr>
            <a:r>
              <a:rPr lang="ar-MA" sz="900" dirty="0">
                <a:solidFill>
                  <a:srgbClr val="4A442A"/>
                </a:solidFill>
                <a:cs typeface="Times New Roman" pitchFamily="18" charset="0"/>
              </a:rPr>
              <a:t>إمضاء  وطابع صاحب المشروع</a:t>
            </a:r>
            <a:endParaRPr lang="fr-FR" sz="900" dirty="0">
              <a:solidFill>
                <a:srgbClr val="4A442A"/>
              </a:solidFill>
              <a:latin typeface="Times New Roman" pitchFamily="18" charset="0"/>
              <a:cs typeface="Times New Roman" pitchFamily="18" charset="0"/>
            </a:endParaRPr>
          </a:p>
        </p:txBody>
      </p:sp>
      <p:pic>
        <p:nvPicPr>
          <p:cNvPr id="77827" name="Picture 3"/>
          <p:cNvPicPr>
            <a:picLocks noChangeAspect="1" noChangeArrowheads="1"/>
          </p:cNvPicPr>
          <p:nvPr/>
        </p:nvPicPr>
        <p:blipFill>
          <a:blip r:embed="rId3"/>
          <a:srcRect/>
          <a:stretch>
            <a:fillRect/>
          </a:stretch>
        </p:blipFill>
        <p:spPr bwMode="auto">
          <a:xfrm>
            <a:off x="4700588" y="1035050"/>
            <a:ext cx="2400300" cy="522288"/>
          </a:xfrm>
          <a:prstGeom prst="rect">
            <a:avLst/>
          </a:prstGeom>
          <a:noFill/>
          <a:ln w="9525">
            <a:noFill/>
            <a:miter lim="800000"/>
            <a:headEnd/>
            <a:tailEnd/>
          </a:ln>
        </p:spPr>
      </p:pic>
      <p:graphicFrame>
        <p:nvGraphicFramePr>
          <p:cNvPr id="3" name="Tableau 2"/>
          <p:cNvGraphicFramePr>
            <a:graphicFrameLocks noGrp="1"/>
          </p:cNvGraphicFramePr>
          <p:nvPr/>
        </p:nvGraphicFramePr>
        <p:xfrm>
          <a:off x="7554913" y="1004888"/>
          <a:ext cx="1393825" cy="548640"/>
        </p:xfrm>
        <a:graphic>
          <a:graphicData uri="http://schemas.openxmlformats.org/drawingml/2006/table">
            <a:tbl>
              <a:tblPr/>
              <a:tblGrid>
                <a:gridCol w="1393825"/>
              </a:tblGrid>
              <a:tr h="527050">
                <a:tc>
                  <a:txBody>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الشعار والاسم</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صاحب المشروع</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جمعية، تعاونية</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a:noFill/>
                    </a:lnL>
                    <a:lnR>
                      <a:noFill/>
                    </a:lnR>
                    <a:lnT>
                      <a:noFill/>
                    </a:lnT>
                    <a:lnB>
                      <a:noFill/>
                    </a:lnB>
                    <a:lnTlToBr>
                      <a:noFill/>
                    </a:lnTlToBr>
                    <a:lnBlToTr>
                      <a:noFill/>
                    </a:lnBlToTr>
                    <a:noFill/>
                  </a:tcPr>
                </a:tc>
              </a:tr>
            </a:tbl>
          </a:graphicData>
        </a:graphic>
      </p:graphicFrame>
      <p:graphicFrame>
        <p:nvGraphicFramePr>
          <p:cNvPr id="6" name="Tableau 5"/>
          <p:cNvGraphicFramePr>
            <a:graphicFrameLocks noGrp="1"/>
          </p:cNvGraphicFramePr>
          <p:nvPr/>
        </p:nvGraphicFramePr>
        <p:xfrm>
          <a:off x="4700588" y="3863975"/>
          <a:ext cx="4248861" cy="1524611"/>
        </p:xfrm>
        <a:graphic>
          <a:graphicData uri="http://schemas.openxmlformats.org/drawingml/2006/table">
            <a:tbl>
              <a:tblPr firstRow="1" firstCol="1" bandRow="1"/>
              <a:tblGrid>
                <a:gridCol w="1137396"/>
                <a:gridCol w="2099063"/>
                <a:gridCol w="1012402"/>
              </a:tblGrid>
              <a:tr h="307854">
                <a:tc>
                  <a:txBody>
                    <a:bodyPr/>
                    <a:lstStyle/>
                    <a:p>
                      <a:pPr algn="ctr" rtl="1">
                        <a:lnSpc>
                          <a:spcPct val="150000"/>
                        </a:lnSpc>
                        <a:spcBef>
                          <a:spcPts val="600"/>
                        </a:spcBef>
                        <a:spcAft>
                          <a:spcPts val="0"/>
                        </a:spcAft>
                      </a:pPr>
                      <a:r>
                        <a:rPr lang="ar-SA" sz="1300" b="1" dirty="0">
                          <a:solidFill>
                            <a:srgbClr val="4A442A"/>
                          </a:solidFill>
                          <a:effectLst/>
                          <a:latin typeface="Times New Roman"/>
                          <a:ea typeface="Times New Roman"/>
                          <a:cs typeface="Times New Roman"/>
                        </a:rPr>
                        <a:t>الكمية</a:t>
                      </a:r>
                      <a:endParaRPr lang="fr-FR" sz="1000" b="1" dirty="0">
                        <a:effectLst/>
                        <a:latin typeface="Times New Roman"/>
                        <a:ea typeface="Times New Roman"/>
                      </a:endParaRPr>
                    </a:p>
                  </a:txBody>
                  <a:tcPr marL="61761" marR="617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rtl="1">
                        <a:lnSpc>
                          <a:spcPct val="150000"/>
                        </a:lnSpc>
                        <a:spcBef>
                          <a:spcPts val="600"/>
                        </a:spcBef>
                        <a:spcAft>
                          <a:spcPts val="0"/>
                        </a:spcAft>
                      </a:pPr>
                      <a:r>
                        <a:rPr lang="ar-SA" sz="1300" b="1" dirty="0" smtClean="0">
                          <a:solidFill>
                            <a:srgbClr val="4A442A"/>
                          </a:solidFill>
                          <a:effectLst/>
                          <a:latin typeface="Times New Roman"/>
                          <a:ea typeface="Times New Roman"/>
                          <a:cs typeface="Times New Roman"/>
                        </a:rPr>
                        <a:t>بيان  الأعمال</a:t>
                      </a:r>
                      <a:endParaRPr lang="fr-FR" sz="1000" b="1" dirty="0">
                        <a:effectLst/>
                        <a:latin typeface="Times New Roman"/>
                        <a:ea typeface="Times New Roman"/>
                      </a:endParaRPr>
                    </a:p>
                  </a:txBody>
                  <a:tcPr marL="61761" marR="617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rtl="1">
                        <a:lnSpc>
                          <a:spcPct val="150000"/>
                        </a:lnSpc>
                        <a:spcBef>
                          <a:spcPts val="600"/>
                        </a:spcBef>
                        <a:spcAft>
                          <a:spcPts val="0"/>
                        </a:spcAft>
                      </a:pPr>
                      <a:r>
                        <a:rPr lang="ar-SA" sz="1300" b="1" dirty="0">
                          <a:solidFill>
                            <a:srgbClr val="4A442A"/>
                          </a:solidFill>
                          <a:effectLst/>
                          <a:latin typeface="Times New Roman"/>
                          <a:ea typeface="Times New Roman"/>
                          <a:cs typeface="Times New Roman"/>
                        </a:rPr>
                        <a:t>رقم الوحدة</a:t>
                      </a:r>
                      <a:endParaRPr lang="fr-FR" sz="1000" b="1" dirty="0">
                        <a:effectLst/>
                        <a:latin typeface="Times New Roman"/>
                        <a:ea typeface="Times New Roman"/>
                      </a:endParaRPr>
                    </a:p>
                  </a:txBody>
                  <a:tcPr marL="61761" marR="617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1216757">
                <a:tc>
                  <a:txBody>
                    <a:bodyPr/>
                    <a:lstStyle/>
                    <a:p>
                      <a:pPr algn="r" rtl="1">
                        <a:lnSpc>
                          <a:spcPct val="150000"/>
                        </a:lnSpc>
                        <a:spcBef>
                          <a:spcPts val="600"/>
                        </a:spcBef>
                        <a:spcAft>
                          <a:spcPts val="600"/>
                        </a:spcAft>
                      </a:pPr>
                      <a:r>
                        <a:rPr lang="fr-FR" sz="1300" dirty="0">
                          <a:effectLst/>
                          <a:latin typeface="Times New Roman"/>
                          <a:ea typeface="Times New Roman"/>
                          <a:cs typeface="Times New Roman"/>
                        </a:rPr>
                        <a:t> </a:t>
                      </a:r>
                      <a:endParaRPr lang="fr-FR" sz="1000" dirty="0">
                        <a:effectLst/>
                        <a:latin typeface="Times New Roman"/>
                        <a:ea typeface="Times New Roman"/>
                      </a:endParaRPr>
                    </a:p>
                    <a:p>
                      <a:pPr algn="r" rtl="1">
                        <a:lnSpc>
                          <a:spcPct val="150000"/>
                        </a:lnSpc>
                        <a:spcBef>
                          <a:spcPts val="600"/>
                        </a:spcBef>
                        <a:spcAft>
                          <a:spcPts val="600"/>
                        </a:spcAft>
                      </a:pPr>
                      <a:r>
                        <a:rPr lang="fr-FR" sz="1300" dirty="0">
                          <a:effectLst/>
                          <a:latin typeface="Times New Roman"/>
                          <a:ea typeface="Times New Roman"/>
                          <a:cs typeface="Times New Roman"/>
                        </a:rPr>
                        <a:t> </a:t>
                      </a:r>
                      <a:endParaRPr lang="fr-FR" sz="1000" dirty="0">
                        <a:effectLst/>
                        <a:latin typeface="Times New Roman"/>
                        <a:ea typeface="Times New Roman"/>
                      </a:endParaRPr>
                    </a:p>
                    <a:p>
                      <a:pPr algn="r" rtl="1">
                        <a:lnSpc>
                          <a:spcPct val="150000"/>
                        </a:lnSpc>
                        <a:spcBef>
                          <a:spcPts val="600"/>
                        </a:spcBef>
                        <a:spcAft>
                          <a:spcPts val="600"/>
                        </a:spcAft>
                      </a:pPr>
                      <a:r>
                        <a:rPr lang="fr-FR" sz="1300" dirty="0">
                          <a:effectLst/>
                          <a:latin typeface="Times New Roman"/>
                          <a:ea typeface="Times New Roman"/>
                          <a:cs typeface="Times New Roman"/>
                        </a:rPr>
                        <a:t> </a:t>
                      </a:r>
                      <a:endParaRPr lang="fr-FR" sz="1000" dirty="0">
                        <a:effectLst/>
                        <a:latin typeface="Times New Roman"/>
                        <a:ea typeface="Times New Roman"/>
                      </a:endParaRPr>
                    </a:p>
                  </a:txBody>
                  <a:tcPr marL="61761" marR="61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50000"/>
                        </a:lnSpc>
                        <a:spcBef>
                          <a:spcPts val="600"/>
                        </a:spcBef>
                        <a:spcAft>
                          <a:spcPts val="600"/>
                        </a:spcAft>
                      </a:pPr>
                      <a:r>
                        <a:rPr lang="fr-FR" sz="1300" dirty="0">
                          <a:effectLst/>
                          <a:latin typeface="Times New Roman"/>
                          <a:ea typeface="Times New Roman"/>
                          <a:cs typeface="Times New Roman"/>
                        </a:rPr>
                        <a:t> </a:t>
                      </a:r>
                      <a:endParaRPr lang="fr-FR" sz="1000" dirty="0">
                        <a:effectLst/>
                        <a:latin typeface="Times New Roman"/>
                        <a:ea typeface="Times New Roman"/>
                      </a:endParaRPr>
                    </a:p>
                  </a:txBody>
                  <a:tcPr marL="61761" marR="61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50000"/>
                        </a:lnSpc>
                        <a:spcBef>
                          <a:spcPts val="600"/>
                        </a:spcBef>
                        <a:spcAft>
                          <a:spcPts val="600"/>
                        </a:spcAft>
                      </a:pPr>
                      <a:r>
                        <a:rPr lang="fr-FR" sz="1300" dirty="0">
                          <a:effectLst/>
                          <a:latin typeface="Times New Roman"/>
                          <a:ea typeface="Times New Roman"/>
                          <a:cs typeface="Times New Roman"/>
                        </a:rPr>
                        <a:t> </a:t>
                      </a:r>
                      <a:endParaRPr lang="fr-FR" sz="1000" dirty="0">
                        <a:effectLst/>
                        <a:latin typeface="Times New Roman"/>
                        <a:ea typeface="Times New Roman"/>
                      </a:endParaRPr>
                    </a:p>
                  </a:txBody>
                  <a:tcPr marL="61761" marR="61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 name="Rectangle 16"/>
          <p:cNvSpPr/>
          <p:nvPr/>
        </p:nvSpPr>
        <p:spPr>
          <a:xfrm>
            <a:off x="61913" y="969963"/>
            <a:ext cx="4408487" cy="5783262"/>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b"/>
          <a:lstStyle/>
          <a:p>
            <a:pPr algn="ctr" rtl="1">
              <a:defRPr/>
            </a:pPr>
            <a:r>
              <a:rPr lang="ar-MA" sz="2200" b="1" dirty="0">
                <a:solidFill>
                  <a:srgbClr val="004E76"/>
                </a:solidFill>
                <a:latin typeface="Times New Roman" pitchFamily="18" charset="0"/>
                <a:cs typeface="Times New Roman" pitchFamily="18" charset="0"/>
              </a:rPr>
              <a:t>إلى السيد</a:t>
            </a:r>
            <a:endParaRPr lang="fr-FR" sz="2200" dirty="0">
              <a:solidFill>
                <a:srgbClr val="004E76"/>
              </a:solidFill>
              <a:latin typeface="Times New Roman" pitchFamily="18" charset="0"/>
              <a:cs typeface="Times New Roman" pitchFamily="18" charset="0"/>
            </a:endParaRPr>
          </a:p>
          <a:p>
            <a:pPr algn="ctr" rtl="1">
              <a:defRPr/>
            </a:pPr>
            <a:r>
              <a:rPr lang="ar-MA" sz="1600" b="1" dirty="0">
                <a:solidFill>
                  <a:srgbClr val="004E76"/>
                </a:solidFill>
                <a:latin typeface="Times New Roman" pitchFamily="18" charset="0"/>
                <a:cs typeface="Times New Roman" pitchFamily="18" charset="0"/>
              </a:rPr>
              <a:t>“المهنة“</a:t>
            </a:r>
            <a:r>
              <a:rPr lang="fr-FR" sz="2200" dirty="0">
                <a:solidFill>
                  <a:srgbClr val="004E76"/>
                </a:solidFill>
                <a:latin typeface="Times New Roman" pitchFamily="18" charset="0"/>
                <a:cs typeface="Times New Roman" pitchFamily="18" charset="0"/>
              </a:rPr>
              <a:t>…..</a:t>
            </a:r>
            <a:r>
              <a:rPr lang="ar-MA" sz="2200" dirty="0">
                <a:solidFill>
                  <a:srgbClr val="004E76"/>
                </a:solidFill>
                <a:latin typeface="Times New Roman" pitchFamily="18" charset="0"/>
                <a:cs typeface="Times New Roman" pitchFamily="18" charset="0"/>
              </a:rPr>
              <a:t>.</a:t>
            </a:r>
            <a:endParaRPr lang="fr-FR" sz="2200" dirty="0">
              <a:solidFill>
                <a:srgbClr val="004E76"/>
              </a:solidFill>
              <a:latin typeface="Times New Roman" pitchFamily="18" charset="0"/>
              <a:cs typeface="Times New Roman" pitchFamily="18" charset="0"/>
            </a:endParaRPr>
          </a:p>
          <a:p>
            <a:pPr algn="r" rtl="1">
              <a:defRPr/>
            </a:pPr>
            <a:endParaRPr lang="fr-FR" sz="1000" dirty="0">
              <a:solidFill>
                <a:srgbClr val="FFFFFF"/>
              </a:solidFill>
              <a:latin typeface="Times New Roman" pitchFamily="18" charset="0"/>
              <a:cs typeface="Times New Roman" pitchFamily="18" charset="0"/>
            </a:endParaRPr>
          </a:p>
          <a:p>
            <a:pPr algn="r" rtl="1">
              <a:defRPr/>
            </a:pPr>
            <a:r>
              <a:rPr lang="fr-FR" sz="1000" dirty="0">
                <a:solidFill>
                  <a:srgbClr val="FFFFFF"/>
                </a:solidFill>
                <a:latin typeface="Times New Roman" pitchFamily="18" charset="0"/>
                <a:cs typeface="Times New Roman" pitchFamily="18" charset="0"/>
              </a:rPr>
              <a:t> </a:t>
            </a:r>
            <a:r>
              <a:rPr lang="ar-MA" sz="1100" b="1" dirty="0">
                <a:solidFill>
                  <a:srgbClr val="4A442A"/>
                </a:solidFill>
                <a:latin typeface="Times New Roman" pitchFamily="18" charset="0"/>
                <a:cs typeface="Times New Roman" pitchFamily="18" charset="0"/>
              </a:rPr>
              <a:t>الموضوع: </a:t>
            </a:r>
            <a:r>
              <a:rPr lang="ar-MA" sz="1100" dirty="0">
                <a:solidFill>
                  <a:srgbClr val="4A442A"/>
                </a:solidFill>
                <a:latin typeface="Times New Roman" pitchFamily="18" charset="0"/>
                <a:cs typeface="Times New Roman" pitchFamily="18" charset="0"/>
              </a:rPr>
              <a:t>استدعاء ممثل</a:t>
            </a:r>
            <a:r>
              <a:rPr lang="ar-MA" sz="1100" b="1" dirty="0">
                <a:solidFill>
                  <a:srgbClr val="004E76"/>
                </a:solidFill>
                <a:latin typeface="Times New Roman" pitchFamily="18" charset="0"/>
                <a:cs typeface="Times New Roman" pitchFamily="18" charset="0"/>
              </a:rPr>
              <a:t> </a:t>
            </a:r>
            <a:r>
              <a:rPr lang="fr-FR" sz="1100" dirty="0">
                <a:solidFill>
                  <a:srgbClr val="004E76"/>
                </a:solidFill>
                <a:latin typeface="Times New Roman" pitchFamily="18" charset="0"/>
                <a:cs typeface="Times New Roman" pitchFamily="18" charset="0"/>
              </a:rPr>
              <a:t>»</a:t>
            </a:r>
            <a:r>
              <a:rPr lang="fr-FR" sz="1100" b="1" dirty="0">
                <a:solidFill>
                  <a:srgbClr val="004E76"/>
                </a:solidFill>
                <a:latin typeface="Times New Roman" pitchFamily="18" charset="0"/>
                <a:cs typeface="Times New Roman" pitchFamily="18" charset="0"/>
              </a:rPr>
              <a:t> </a:t>
            </a:r>
            <a:r>
              <a:rPr lang="ar-MA" sz="1100" b="1" dirty="0">
                <a:solidFill>
                  <a:srgbClr val="004E76"/>
                </a:solidFill>
                <a:latin typeface="Times New Roman" pitchFamily="18" charset="0"/>
                <a:cs typeface="Times New Roman" pitchFamily="18" charset="0"/>
              </a:rPr>
              <a:t>إدارة أو منظمة... </a:t>
            </a:r>
            <a:r>
              <a:rPr lang="fr-FR" sz="1100" dirty="0">
                <a:solidFill>
                  <a:srgbClr val="004E76"/>
                </a:solidFill>
                <a:latin typeface="Times New Roman" pitchFamily="18" charset="0"/>
                <a:cs typeface="Times New Roman" pitchFamily="18" charset="0"/>
              </a:rPr>
              <a:t>«</a:t>
            </a:r>
            <a:r>
              <a:rPr lang="fr-FR" sz="1100" b="1" dirty="0">
                <a:solidFill>
                  <a:srgbClr val="004E76"/>
                </a:solidFill>
                <a:latin typeface="Times New Roman" pitchFamily="18" charset="0"/>
                <a:cs typeface="Times New Roman" pitchFamily="18" charset="0"/>
              </a:rPr>
              <a:t> </a:t>
            </a:r>
            <a:r>
              <a:rPr lang="ar-MA" sz="1100" b="1" dirty="0">
                <a:solidFill>
                  <a:srgbClr val="004E76"/>
                </a:solidFill>
                <a:latin typeface="Times New Roman" pitchFamily="18" charset="0"/>
                <a:cs typeface="Times New Roman" pitchFamily="18" charset="0"/>
              </a:rPr>
              <a:t> </a:t>
            </a:r>
            <a:r>
              <a:rPr lang="ar-MA" sz="1100" dirty="0">
                <a:solidFill>
                  <a:srgbClr val="4A442A"/>
                </a:solidFill>
                <a:latin typeface="Times New Roman" pitchFamily="18" charset="0"/>
                <a:cs typeface="Times New Roman" pitchFamily="18" charset="0"/>
              </a:rPr>
              <a:t>للمشاركة في أشغال لجنة طلب العروض رقم</a:t>
            </a:r>
            <a:r>
              <a:rPr lang="ar-MA" sz="1100" b="1" dirty="0">
                <a:solidFill>
                  <a:srgbClr val="4A442A"/>
                </a:solidFill>
                <a:latin typeface="Times New Roman" pitchFamily="18" charset="0"/>
                <a:cs typeface="Times New Roman" pitchFamily="18" charset="0"/>
              </a:rPr>
              <a:t> :</a:t>
            </a:r>
            <a:r>
              <a:rPr lang="fr-FR" sz="1100" b="1" dirty="0">
                <a:solidFill>
                  <a:srgbClr val="4A442A"/>
                </a:solidFill>
                <a:latin typeface="Times New Roman" pitchFamily="18" charset="0"/>
                <a:cs typeface="Times New Roman" pitchFamily="18" charset="0"/>
              </a:rPr>
              <a:t>……</a:t>
            </a:r>
            <a:endParaRPr lang="fr-FR" sz="1100" dirty="0">
              <a:solidFill>
                <a:srgbClr val="FFFFFF"/>
              </a:solidFill>
              <a:latin typeface="Times New Roman" pitchFamily="18" charset="0"/>
              <a:cs typeface="Times New Roman" pitchFamily="18" charset="0"/>
            </a:endParaRPr>
          </a:p>
          <a:p>
            <a:pPr algn="just" rtl="1">
              <a:spcBef>
                <a:spcPts val="550"/>
              </a:spcBef>
              <a:spcAft>
                <a:spcPts val="550"/>
              </a:spcAft>
              <a:defRPr/>
            </a:pPr>
            <a:r>
              <a:rPr lang="ar-MA" sz="1100" b="1" dirty="0">
                <a:solidFill>
                  <a:srgbClr val="FFFFFF"/>
                </a:solidFill>
                <a:latin typeface="Times New Roman" pitchFamily="18" charset="0"/>
                <a:cs typeface="Times New Roman" pitchFamily="18" charset="0"/>
              </a:rPr>
              <a:t> </a:t>
            </a:r>
            <a:r>
              <a:rPr lang="ar-MA" sz="1100" dirty="0">
                <a:solidFill>
                  <a:srgbClr val="4A442A"/>
                </a:solidFill>
                <a:latin typeface="Times New Roman" pitchFamily="18" charset="0"/>
                <a:cs typeface="Times New Roman" pitchFamily="18" charset="0"/>
              </a:rPr>
              <a:t>يشرفني أن أطلب منكم تعين ممثل لكم قصد المشاركة في أشغال لجنة العروض.</a:t>
            </a:r>
            <a:endParaRPr lang="fr-FR" sz="1100" dirty="0">
              <a:solidFill>
                <a:srgbClr val="FFFFFF"/>
              </a:solidFill>
              <a:latin typeface="Times New Roman" pitchFamily="18" charset="0"/>
              <a:cs typeface="Times New Roman" pitchFamily="18" charset="0"/>
            </a:endParaRPr>
          </a:p>
          <a:p>
            <a:pPr algn="just" rtl="1">
              <a:spcBef>
                <a:spcPts val="550"/>
              </a:spcBef>
              <a:spcAft>
                <a:spcPts val="550"/>
              </a:spcAft>
              <a:defRPr/>
            </a:pPr>
            <a:r>
              <a:rPr lang="ar-MA" sz="1100" dirty="0">
                <a:solidFill>
                  <a:srgbClr val="4A442A"/>
                </a:solidFill>
                <a:latin typeface="Times New Roman" pitchFamily="18" charset="0"/>
                <a:cs typeface="Times New Roman" pitchFamily="18" charset="0"/>
              </a:rPr>
              <a:t>إن المعطيات طلب العروض، موضوع هذه الأشغال، يتلخص في ما يلي:</a:t>
            </a:r>
            <a:endParaRPr lang="fr-FR" sz="1100" dirty="0">
              <a:solidFill>
                <a:srgbClr val="4A442A"/>
              </a:solidFill>
              <a:latin typeface="Times New Roman" pitchFamily="18" charset="0"/>
              <a:cs typeface="Times New Roman" pitchFamily="18" charset="0"/>
            </a:endParaRPr>
          </a:p>
          <a:p>
            <a:pPr algn="just" rtl="1">
              <a:spcBef>
                <a:spcPts val="550"/>
              </a:spcBef>
              <a:spcAft>
                <a:spcPts val="550"/>
              </a:spcAft>
              <a:defRPr/>
            </a:pPr>
            <a:endParaRPr lang="fr-FR" sz="1100" dirty="0">
              <a:solidFill>
                <a:srgbClr val="4A442A"/>
              </a:solidFill>
              <a:latin typeface="Times New Roman" pitchFamily="18" charset="0"/>
              <a:cs typeface="Times New Roman" pitchFamily="18" charset="0"/>
            </a:endParaRPr>
          </a:p>
          <a:p>
            <a:pPr algn="just" rtl="1">
              <a:spcBef>
                <a:spcPts val="550"/>
              </a:spcBef>
              <a:spcAft>
                <a:spcPts val="550"/>
              </a:spcAft>
              <a:defRPr/>
            </a:pPr>
            <a:endParaRPr lang="fr-FR" sz="1100" dirty="0">
              <a:solidFill>
                <a:srgbClr val="FFFFFF"/>
              </a:solidFill>
              <a:latin typeface="Times New Roman" pitchFamily="18" charset="0"/>
              <a:cs typeface="Times New Roman" pitchFamily="18" charset="0"/>
            </a:endParaRPr>
          </a:p>
          <a:p>
            <a:pPr algn="ctr" rtl="1">
              <a:defRPr/>
            </a:pPr>
            <a:endParaRPr lang="fr-FR" sz="1300" b="1" dirty="0">
              <a:solidFill>
                <a:srgbClr val="FFFFFF"/>
              </a:solidFill>
              <a:latin typeface="Times New Roman" pitchFamily="18" charset="0"/>
              <a:cs typeface="Times New Roman" pitchFamily="18" charset="0"/>
            </a:endParaRPr>
          </a:p>
          <a:p>
            <a:pPr algn="ctr" rtl="1">
              <a:defRPr/>
            </a:pPr>
            <a:endParaRPr lang="fr-FR" sz="1300" b="1" dirty="0">
              <a:solidFill>
                <a:srgbClr val="FFFFFF"/>
              </a:solidFill>
              <a:latin typeface="Times New Roman" pitchFamily="18" charset="0"/>
              <a:cs typeface="Times New Roman" pitchFamily="18" charset="0"/>
            </a:endParaRPr>
          </a:p>
          <a:p>
            <a:pPr algn="ctr" rtl="1">
              <a:defRPr/>
            </a:pPr>
            <a:endParaRPr lang="fr-FR" sz="1300" b="1" dirty="0">
              <a:solidFill>
                <a:srgbClr val="FFFFFF"/>
              </a:solidFill>
              <a:latin typeface="Times New Roman" pitchFamily="18" charset="0"/>
              <a:cs typeface="Times New Roman" pitchFamily="18" charset="0"/>
            </a:endParaRPr>
          </a:p>
          <a:p>
            <a:pPr algn="ctr" rtl="1">
              <a:defRPr/>
            </a:pPr>
            <a:endParaRPr lang="fr-FR" sz="1300" b="1" dirty="0">
              <a:solidFill>
                <a:srgbClr val="FFFFFF"/>
              </a:solidFill>
              <a:latin typeface="Times New Roman" pitchFamily="18" charset="0"/>
              <a:cs typeface="Times New Roman" pitchFamily="18" charset="0"/>
            </a:endParaRPr>
          </a:p>
          <a:p>
            <a:pPr algn="ctr" rtl="1">
              <a:defRPr/>
            </a:pPr>
            <a:endParaRPr lang="fr-FR" sz="1300" b="1" dirty="0">
              <a:solidFill>
                <a:srgbClr val="FFFFFF"/>
              </a:solidFill>
              <a:latin typeface="Times New Roman" pitchFamily="18" charset="0"/>
              <a:cs typeface="Times New Roman" pitchFamily="18" charset="0"/>
            </a:endParaRPr>
          </a:p>
          <a:p>
            <a:pPr algn="ctr" rtl="1">
              <a:defRPr/>
            </a:pPr>
            <a:endParaRPr lang="fr-FR" sz="1300" b="1" dirty="0">
              <a:solidFill>
                <a:srgbClr val="FFFFFF"/>
              </a:solidFill>
              <a:latin typeface="Times New Roman" pitchFamily="18" charset="0"/>
              <a:cs typeface="Times New Roman" pitchFamily="18" charset="0"/>
            </a:endParaRPr>
          </a:p>
          <a:p>
            <a:pPr algn="ctr" rtl="1">
              <a:defRPr/>
            </a:pPr>
            <a:endParaRPr lang="fr-FR" sz="1300" b="1" dirty="0">
              <a:solidFill>
                <a:srgbClr val="FFFFFF"/>
              </a:solidFill>
              <a:latin typeface="Times New Roman" pitchFamily="18" charset="0"/>
              <a:cs typeface="Times New Roman" pitchFamily="18" charset="0"/>
            </a:endParaRPr>
          </a:p>
          <a:p>
            <a:pPr algn="ctr" rtl="1">
              <a:defRPr/>
            </a:pPr>
            <a:endParaRPr lang="fr-FR" sz="1300" b="1" dirty="0">
              <a:solidFill>
                <a:srgbClr val="FFFFFF"/>
              </a:solidFill>
              <a:latin typeface="Times New Roman" pitchFamily="18" charset="0"/>
              <a:cs typeface="Times New Roman" pitchFamily="18" charset="0"/>
            </a:endParaRPr>
          </a:p>
          <a:p>
            <a:pPr algn="ctr" rtl="1">
              <a:defRPr/>
            </a:pPr>
            <a:endParaRPr lang="fr-FR" sz="1300" b="1" dirty="0">
              <a:solidFill>
                <a:srgbClr val="FFFFFF"/>
              </a:solidFill>
              <a:latin typeface="Times New Roman" pitchFamily="18" charset="0"/>
              <a:cs typeface="Times New Roman" pitchFamily="18" charset="0"/>
            </a:endParaRPr>
          </a:p>
          <a:p>
            <a:pPr algn="ctr" rtl="1">
              <a:defRPr/>
            </a:pPr>
            <a:endParaRPr lang="fr-FR" sz="1300" b="1" dirty="0">
              <a:solidFill>
                <a:srgbClr val="FFFFFF"/>
              </a:solidFill>
              <a:latin typeface="Times New Roman" pitchFamily="18" charset="0"/>
              <a:cs typeface="Times New Roman" pitchFamily="18" charset="0"/>
            </a:endParaRPr>
          </a:p>
          <a:p>
            <a:pPr algn="just" rtl="1">
              <a:spcBef>
                <a:spcPts val="550"/>
              </a:spcBef>
              <a:spcAft>
                <a:spcPts val="550"/>
              </a:spcAft>
              <a:defRPr/>
            </a:pPr>
            <a:r>
              <a:rPr lang="ar-MA" sz="1300" dirty="0">
                <a:solidFill>
                  <a:srgbClr val="4A442A"/>
                </a:solidFill>
                <a:latin typeface="Times New Roman" pitchFamily="18" charset="0"/>
                <a:cs typeface="Times New Roman" pitchFamily="18" charset="0"/>
              </a:rPr>
              <a:t>تجدر الإشارة إلى أن حضور ممثلكم لأشغال هذه الجنة ضروري.</a:t>
            </a:r>
            <a:endParaRPr lang="fr-FR" sz="800" dirty="0">
              <a:solidFill>
                <a:srgbClr val="FFFFFF"/>
              </a:solidFill>
              <a:latin typeface="Times New Roman" pitchFamily="18" charset="0"/>
              <a:cs typeface="Times New Roman" pitchFamily="18" charset="0"/>
            </a:endParaRPr>
          </a:p>
          <a:p>
            <a:pPr algn="ctr" rtl="1">
              <a:defRPr/>
            </a:pPr>
            <a:r>
              <a:rPr lang="ar-MA" sz="1300" b="1" u="sng" dirty="0">
                <a:solidFill>
                  <a:srgbClr val="FFFFFF"/>
                </a:solidFill>
                <a:latin typeface="Times New Roman" pitchFamily="18" charset="0"/>
                <a:cs typeface="Times New Roman" pitchFamily="18" charset="0"/>
              </a:rPr>
              <a:t>السيد</a:t>
            </a:r>
            <a:endParaRPr lang="fr-FR" sz="1000" dirty="0">
              <a:solidFill>
                <a:srgbClr val="FFFFFF"/>
              </a:solidFill>
              <a:latin typeface="Times New Roman" pitchFamily="18" charset="0"/>
              <a:cs typeface="Times New Roman" pitchFamily="18" charset="0"/>
            </a:endParaRPr>
          </a:p>
        </p:txBody>
      </p:sp>
      <p:pic>
        <p:nvPicPr>
          <p:cNvPr id="77845" name="Picture 3"/>
          <p:cNvPicPr>
            <a:picLocks noChangeAspect="1" noChangeArrowheads="1"/>
          </p:cNvPicPr>
          <p:nvPr/>
        </p:nvPicPr>
        <p:blipFill>
          <a:blip r:embed="rId3"/>
          <a:srcRect/>
          <a:stretch>
            <a:fillRect/>
          </a:stretch>
        </p:blipFill>
        <p:spPr bwMode="auto">
          <a:xfrm>
            <a:off x="142844" y="1071546"/>
            <a:ext cx="2400300" cy="522288"/>
          </a:xfrm>
          <a:prstGeom prst="rect">
            <a:avLst/>
          </a:prstGeom>
          <a:noFill/>
          <a:ln w="9525">
            <a:noFill/>
            <a:miter lim="800000"/>
            <a:headEnd/>
            <a:tailEnd/>
          </a:ln>
        </p:spPr>
      </p:pic>
      <p:graphicFrame>
        <p:nvGraphicFramePr>
          <p:cNvPr id="21" name="Tableau 20"/>
          <p:cNvGraphicFramePr>
            <a:graphicFrameLocks noGrp="1"/>
          </p:cNvGraphicFramePr>
          <p:nvPr/>
        </p:nvGraphicFramePr>
        <p:xfrm>
          <a:off x="3022600" y="1004888"/>
          <a:ext cx="1393825" cy="548640"/>
        </p:xfrm>
        <a:graphic>
          <a:graphicData uri="http://schemas.openxmlformats.org/drawingml/2006/table">
            <a:tbl>
              <a:tblPr/>
              <a:tblGrid>
                <a:gridCol w="1393825"/>
              </a:tblGrid>
              <a:tr h="527050">
                <a:tc>
                  <a:txBody>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الشعار والاسم</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صاحب المشروع</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جمعية، تعاونية</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a:noFill/>
                    </a:lnL>
                    <a:lnR>
                      <a:noFill/>
                    </a:lnR>
                    <a:lnT>
                      <a:noFill/>
                    </a:lnT>
                    <a:lnB>
                      <a:noFill/>
                    </a:lnB>
                    <a:lnTlToBr>
                      <a:noFill/>
                    </a:lnTlToBr>
                    <a:lnBlToTr>
                      <a:noFill/>
                    </a:lnBlToTr>
                    <a:noFill/>
                  </a:tcPr>
                </a:tc>
              </a:tr>
            </a:tbl>
          </a:graphicData>
        </a:graphic>
      </p:graphicFrame>
      <p:graphicFrame>
        <p:nvGraphicFramePr>
          <p:cNvPr id="22" name="Tableau 21"/>
          <p:cNvGraphicFramePr>
            <a:graphicFrameLocks noGrp="1"/>
          </p:cNvGraphicFramePr>
          <p:nvPr/>
        </p:nvGraphicFramePr>
        <p:xfrm>
          <a:off x="168275" y="3602038"/>
          <a:ext cx="4248150" cy="2246630"/>
        </p:xfrm>
        <a:graphic>
          <a:graphicData uri="http://schemas.openxmlformats.org/drawingml/2006/table">
            <a:tbl>
              <a:tblPr rtl="1"/>
              <a:tblGrid>
                <a:gridCol w="1003300"/>
                <a:gridCol w="1003300"/>
                <a:gridCol w="774700"/>
                <a:gridCol w="1466850"/>
              </a:tblGrid>
              <a:tr h="234950">
                <a:tc gridSpan="4">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MA" sz="1200" b="1" i="0" u="none" strike="noStrike" cap="none" normalizeH="0" baseline="0" dirty="0" smtClean="0">
                          <a:ln>
                            <a:noFill/>
                          </a:ln>
                          <a:solidFill>
                            <a:srgbClr val="4A442A"/>
                          </a:solidFill>
                          <a:effectLst/>
                          <a:latin typeface="Times New Roman" pitchFamily="18" charset="0"/>
                          <a:cs typeface="Times New Roman" pitchFamily="18" charset="0"/>
                        </a:rPr>
                        <a:t>التاريخ والساعة المحددين لبدء أشغال فتح الأظرفة :</a:t>
                      </a:r>
                      <a:endParaRPr kumimoji="0" lang="fr-F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352425">
                <a:tc>
                  <a:txBody>
                    <a:bodyPr/>
                    <a:lstStyle/>
                    <a:p>
                      <a:pPr marL="0" marR="0" lvl="0" indent="0" algn="ctr" defTabSz="914400" rtl="1" eaLnBrk="1" fontAlgn="base" latinLnBrk="0" hangingPunct="1">
                        <a:lnSpc>
                          <a:spcPct val="100000"/>
                        </a:lnSpc>
                        <a:spcBef>
                          <a:spcPts val="600"/>
                        </a:spcBef>
                        <a:spcAft>
                          <a:spcPct val="0"/>
                        </a:spcAft>
                        <a:buClrTx/>
                        <a:buSzTx/>
                        <a:buFontTx/>
                        <a:buNone/>
                        <a:tabLst/>
                      </a:pPr>
                      <a:r>
                        <a:rPr kumimoji="0" lang="fr-FR" sz="12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200" b="1" i="0" u="none" strike="noStrike" cap="none" normalizeH="0" baseline="0" dirty="0" smtClean="0">
                          <a:ln>
                            <a:noFill/>
                          </a:ln>
                          <a:solidFill>
                            <a:srgbClr val="004E76"/>
                          </a:solidFill>
                          <a:effectLst/>
                          <a:latin typeface="Times New Roman" pitchFamily="18" charset="0"/>
                          <a:cs typeface="Times New Roman" pitchFamily="18" charset="0"/>
                        </a:rPr>
                        <a:t> اليوم </a:t>
                      </a:r>
                      <a:r>
                        <a:rPr kumimoji="0" lang="fr-FR" sz="1200" b="0" i="0" u="none" strike="noStrike" cap="none" normalizeH="0" baseline="0" dirty="0" smtClean="0">
                          <a:ln>
                            <a:noFill/>
                          </a:ln>
                          <a:solidFill>
                            <a:srgbClr val="004E76"/>
                          </a:solidFill>
                          <a:effectLst/>
                          <a:latin typeface="Times New Roman" pitchFamily="18" charset="0"/>
                          <a:cs typeface="Times New Roman" pitchFamily="18" charset="0"/>
                        </a:rPr>
                        <a:t>«</a:t>
                      </a:r>
                      <a:endParaRPr kumimoji="0" lang="fr-F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ar-MA" sz="1200" b="1" i="0" u="none" strike="noStrike" cap="none" normalizeH="0" baseline="0" dirty="0" smtClean="0">
                          <a:ln>
                            <a:noFill/>
                          </a:ln>
                          <a:solidFill>
                            <a:srgbClr val="004E76"/>
                          </a:solidFill>
                          <a:effectLst/>
                          <a:latin typeface="Times New Roman" pitchFamily="18" charset="0"/>
                          <a:cs typeface="Times New Roman" pitchFamily="18" charset="0"/>
                        </a:rPr>
                        <a:t>« الشهر»</a:t>
                      </a:r>
                      <a:endParaRPr kumimoji="0" lang="fr-F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ar-MA" sz="1200" b="1" i="0" u="none" strike="noStrike" cap="none" normalizeH="0" baseline="0" dirty="0" smtClean="0">
                          <a:ln>
                            <a:noFill/>
                          </a:ln>
                          <a:solidFill>
                            <a:srgbClr val="004E76"/>
                          </a:solidFill>
                          <a:effectLst/>
                          <a:latin typeface="Times New Roman" pitchFamily="18" charset="0"/>
                          <a:cs typeface="Times New Roman" pitchFamily="18" charset="0"/>
                        </a:rPr>
                        <a:t>« السنة»</a:t>
                      </a:r>
                      <a:endParaRPr kumimoji="0" lang="fr-F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ar-MA" sz="1200" b="1" i="0" u="none" strike="noStrike" cap="none" normalizeH="0" baseline="0" dirty="0" smtClean="0">
                          <a:ln>
                            <a:noFill/>
                          </a:ln>
                          <a:solidFill>
                            <a:srgbClr val="004E76"/>
                          </a:solidFill>
                          <a:effectLst/>
                          <a:latin typeface="Times New Roman" pitchFamily="18" charset="0"/>
                          <a:cs typeface="Times New Roman" pitchFamily="18" charset="0"/>
                        </a:rPr>
                        <a:t>«ساعة فتح الأظرفة</a:t>
                      </a:r>
                      <a:r>
                        <a:rPr kumimoji="0" lang="ar-MA" sz="1200" b="0" i="0" u="none" strike="noStrike" cap="none" normalizeH="0" baseline="0" dirty="0" smtClean="0">
                          <a:ln>
                            <a:noFill/>
                          </a:ln>
                          <a:solidFill>
                            <a:srgbClr val="004E76"/>
                          </a:solidFill>
                          <a:effectLst/>
                          <a:latin typeface="Times New Roman" pitchFamily="18" charset="0"/>
                          <a:cs typeface="Times New Roman" pitchFamily="18" charset="0"/>
                        </a:rPr>
                        <a:t> </a:t>
                      </a:r>
                      <a:r>
                        <a:rPr kumimoji="0" lang="ar-MA" sz="1200" b="1" i="0" u="none" strike="noStrike" cap="none" normalizeH="0" baseline="0" dirty="0" smtClean="0">
                          <a:ln>
                            <a:noFill/>
                          </a:ln>
                          <a:solidFill>
                            <a:srgbClr val="004E76"/>
                          </a:solidFill>
                          <a:effectLst/>
                          <a:latin typeface="Times New Roman" pitchFamily="18" charset="0"/>
                          <a:cs typeface="Times New Roman" pitchFamily="18" charset="0"/>
                        </a:rPr>
                        <a:t>(بالضبط)»</a:t>
                      </a:r>
                      <a:endParaRPr kumimoji="0" lang="fr-F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tr>
              <a:tr h="176213">
                <a:tc>
                  <a:txBody>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MA" sz="1200" b="0" i="0" u="none" strike="noStrike" cap="none" normalizeH="0" baseline="0" dirty="0" smtClean="0">
                          <a:ln>
                            <a:noFill/>
                          </a:ln>
                          <a:solidFill>
                            <a:srgbClr val="4A442A"/>
                          </a:solidFill>
                          <a:effectLst/>
                          <a:latin typeface="Times New Roman" pitchFamily="18" charset="0"/>
                          <a:cs typeface="Times New Roman" pitchFamily="18" charset="0"/>
                        </a:rPr>
                        <a:t>مكان الجلسة</a:t>
                      </a:r>
                      <a:endParaRPr kumimoji="0" lang="fr-F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1" fontAlgn="base" latinLnBrk="0" hangingPunct="1">
                        <a:lnSpc>
                          <a:spcPct val="100000"/>
                        </a:lnSpc>
                        <a:spcBef>
                          <a:spcPts val="600"/>
                        </a:spcBef>
                        <a:spcAft>
                          <a:spcPct val="0"/>
                        </a:spcAft>
                        <a:buClrTx/>
                        <a:buSzTx/>
                        <a:buFontTx/>
                        <a:buNone/>
                        <a:tabLst/>
                      </a:pPr>
                      <a:r>
                        <a:rPr kumimoji="0" lang="ar-MA" sz="1200" b="1" i="0" u="none" strike="noStrike" cap="none" normalizeH="0" baseline="0" dirty="0" smtClean="0">
                          <a:ln>
                            <a:noFill/>
                          </a:ln>
                          <a:solidFill>
                            <a:srgbClr val="004E76"/>
                          </a:solidFill>
                          <a:effectLst/>
                          <a:latin typeface="Times New Roman" pitchFamily="18" charset="0"/>
                          <a:cs typeface="Times New Roman" pitchFamily="18" charset="0"/>
                        </a:rPr>
                        <a:t>«العنوان الكامل لمكتب فتح الأظرفة»</a:t>
                      </a:r>
                      <a:endParaRPr kumimoji="0" lang="fr-F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endParaRPr lang="fr-FR"/>
                    </a:p>
                  </a:txBody>
                  <a:tcPr/>
                </a:tc>
              </a:tr>
              <a:tr h="176213">
                <a:tc>
                  <a:txBody>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MA" sz="1200" b="0" i="0" u="none" strike="noStrike" cap="none" normalizeH="0" baseline="0" dirty="0" smtClean="0">
                          <a:ln>
                            <a:noFill/>
                          </a:ln>
                          <a:solidFill>
                            <a:srgbClr val="4A442A"/>
                          </a:solidFill>
                          <a:effectLst/>
                          <a:latin typeface="Times New Roman" pitchFamily="18" charset="0"/>
                          <a:cs typeface="Times New Roman" pitchFamily="18" charset="0"/>
                        </a:rPr>
                        <a:t>موضوع الصفقة</a:t>
                      </a:r>
                      <a:endParaRPr kumimoji="0" lang="fr-F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1" fontAlgn="base" latinLnBrk="0" hangingPunct="1">
                        <a:lnSpc>
                          <a:spcPct val="100000"/>
                        </a:lnSpc>
                        <a:spcBef>
                          <a:spcPts val="600"/>
                        </a:spcBef>
                        <a:spcAft>
                          <a:spcPct val="0"/>
                        </a:spcAft>
                        <a:buClrTx/>
                        <a:buSzTx/>
                        <a:buFontTx/>
                        <a:buNone/>
                        <a:tabLst/>
                      </a:pPr>
                      <a:r>
                        <a:rPr kumimoji="0" lang="ar-MA" sz="1200" b="1" i="0" u="none" strike="noStrike" cap="none" normalizeH="0" baseline="0" dirty="0" smtClean="0">
                          <a:ln>
                            <a:noFill/>
                          </a:ln>
                          <a:solidFill>
                            <a:srgbClr val="004E76"/>
                          </a:solidFill>
                          <a:effectLst/>
                          <a:latin typeface="Times New Roman" pitchFamily="18" charset="0"/>
                          <a:cs typeface="Times New Roman" pitchFamily="18" charset="0"/>
                        </a:rPr>
                        <a:t>«موضوع الصفقة»</a:t>
                      </a:r>
                      <a:endParaRPr kumimoji="0" lang="fr-F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endParaRPr lang="fr-FR"/>
                    </a:p>
                  </a:txBody>
                  <a:tcPr/>
                </a:tc>
              </a:tr>
              <a:tr h="879475">
                <a:tc>
                  <a:txBody>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MA" sz="1200" b="0" i="0" u="none" strike="noStrike" cap="none" normalizeH="0" baseline="0" dirty="0" smtClean="0">
                          <a:ln>
                            <a:noFill/>
                          </a:ln>
                          <a:solidFill>
                            <a:srgbClr val="4A442A"/>
                          </a:solidFill>
                          <a:effectLst/>
                          <a:latin typeface="Times New Roman" pitchFamily="18" charset="0"/>
                          <a:cs typeface="Times New Roman" pitchFamily="18" charset="0"/>
                        </a:rPr>
                        <a:t>الوثائق المرفقة</a:t>
                      </a:r>
                      <a:endParaRPr kumimoji="0" lang="fr-F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MA" sz="1200" b="0"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fr-FR"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MA" sz="1200" b="0"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fr-FR"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MA" sz="1200" b="0"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fr-FR"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MA" sz="1200" b="0"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fr-FR"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MA" sz="1200" b="0"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fr-F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endParaRPr lang="fr-FR"/>
                    </a:p>
                  </a:txBody>
                  <a:tcPr/>
                </a:tc>
              </a:tr>
              <a:tr h="176213">
                <a:tc>
                  <a:txBody>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MA" sz="1200" b="0" i="0" u="none" strike="noStrike" cap="none" normalizeH="0" baseline="0" dirty="0" smtClean="0">
                          <a:ln>
                            <a:noFill/>
                          </a:ln>
                          <a:solidFill>
                            <a:schemeClr val="tx1"/>
                          </a:solidFill>
                          <a:effectLst/>
                          <a:latin typeface="Times New Roman" pitchFamily="18" charset="0"/>
                          <a:cs typeface="Times New Roman" pitchFamily="18" charset="0"/>
                        </a:rPr>
                        <a:t>برنامج المبادرة</a:t>
                      </a:r>
                      <a:endParaRPr kumimoji="0" lang="fr-F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1" fontAlgn="base" latinLnBrk="0" hangingPunct="1">
                        <a:lnSpc>
                          <a:spcPct val="100000"/>
                        </a:lnSpc>
                        <a:spcBef>
                          <a:spcPts val="600"/>
                        </a:spcBef>
                        <a:spcAft>
                          <a:spcPct val="0"/>
                        </a:spcAft>
                        <a:buClrTx/>
                        <a:buSzTx/>
                        <a:buFontTx/>
                        <a:buNone/>
                        <a:tabLst/>
                      </a:pPr>
                      <a:r>
                        <a:rPr kumimoji="0" lang="ar-MA" sz="1200" b="1" i="0" u="none" strike="noStrike" cap="none" normalizeH="0" baseline="0" dirty="0" smtClean="0">
                          <a:ln>
                            <a:noFill/>
                          </a:ln>
                          <a:solidFill>
                            <a:srgbClr val="004E76"/>
                          </a:solidFill>
                          <a:effectLst/>
                          <a:latin typeface="Times New Roman" pitchFamily="18" charset="0"/>
                          <a:cs typeface="Times New Roman" pitchFamily="18" charset="0"/>
                        </a:rPr>
                        <a:t>«اسم البرنامج» (أحد البرامج الخمسة للمبادرة)</a:t>
                      </a:r>
                      <a:endParaRPr kumimoji="0" lang="fr-F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endParaRPr lang="fr-FR"/>
                    </a:p>
                  </a:txBody>
                  <a:tcPr/>
                </a:tc>
              </a:tr>
              <a:tr h="176213">
                <a:tc>
                  <a:txBody>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MA" sz="1200" b="0" i="0" u="none" strike="noStrike" cap="none" normalizeH="0" baseline="0" dirty="0" smtClean="0">
                          <a:ln>
                            <a:noFill/>
                          </a:ln>
                          <a:solidFill>
                            <a:schemeClr val="tx1"/>
                          </a:solidFill>
                          <a:effectLst/>
                          <a:latin typeface="Times New Roman" pitchFamily="18" charset="0"/>
                          <a:cs typeface="Times New Roman" pitchFamily="18" charset="0"/>
                        </a:rPr>
                        <a:t>البرنامج</a:t>
                      </a:r>
                      <a:endParaRPr kumimoji="0" lang="fr-F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1" fontAlgn="base" latinLnBrk="0" hangingPunct="1">
                        <a:lnSpc>
                          <a:spcPct val="100000"/>
                        </a:lnSpc>
                        <a:spcBef>
                          <a:spcPts val="600"/>
                        </a:spcBef>
                        <a:spcAft>
                          <a:spcPct val="0"/>
                        </a:spcAft>
                        <a:buClrTx/>
                        <a:buSzTx/>
                        <a:buFontTx/>
                        <a:buNone/>
                        <a:tabLst/>
                      </a:pPr>
                      <a:r>
                        <a:rPr kumimoji="0" lang="ar-MA" sz="1200" b="1" i="0" u="none" strike="noStrike" cap="none" normalizeH="0" baseline="0" dirty="0" smtClean="0">
                          <a:ln>
                            <a:noFill/>
                          </a:ln>
                          <a:solidFill>
                            <a:srgbClr val="004E76"/>
                          </a:solidFill>
                          <a:effectLst/>
                          <a:latin typeface="Times New Roman" pitchFamily="18" charset="0"/>
                          <a:cs typeface="Times New Roman" pitchFamily="18" charset="0"/>
                        </a:rPr>
                        <a:t>«نبذة مختصرة حول المشروع موضوع طلب العروض»</a:t>
                      </a:r>
                      <a:endParaRPr kumimoji="0" lang="fr-F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endParaRPr lang="fr-FR"/>
                    </a:p>
                  </a:txBody>
                  <a:tcPr/>
                </a:tc>
              </a:tr>
            </a:tbl>
          </a:graphicData>
        </a:graphic>
      </p:graphicFrame>
      <p:sp>
        <p:nvSpPr>
          <p:cNvPr id="23" name="Chevron 22"/>
          <p:cNvSpPr/>
          <p:nvPr/>
        </p:nvSpPr>
        <p:spPr>
          <a:xfrm flipH="1">
            <a:off x="7716838"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التعبير عن </a:t>
            </a:r>
            <a:r>
              <a:rPr lang="ar-SA" sz="1000" b="1" dirty="0">
                <a:solidFill>
                  <a:schemeClr val="bg1">
                    <a:lumMod val="75000"/>
                  </a:schemeClr>
                </a:solidFill>
                <a:latin typeface="Microsoft Sans Serif" pitchFamily="34" charset="0"/>
                <a:cs typeface="Microsoft Sans Serif" pitchFamily="34" charset="0"/>
              </a:rPr>
              <a:t>الحاجات</a:t>
            </a:r>
            <a:endParaRPr lang="fr-FR" sz="1000" b="1" dirty="0">
              <a:solidFill>
                <a:schemeClr val="bg1">
                  <a:lumMod val="75000"/>
                </a:schemeClr>
              </a:solidFill>
              <a:latin typeface="Microsoft Sans Serif" pitchFamily="34" charset="0"/>
              <a:cs typeface="Microsoft Sans Serif" pitchFamily="34" charset="0"/>
            </a:endParaRPr>
          </a:p>
        </p:txBody>
      </p:sp>
      <p:sp>
        <p:nvSpPr>
          <p:cNvPr id="24" name="Chevron 23"/>
          <p:cNvSpPr/>
          <p:nvPr/>
        </p:nvSpPr>
        <p:spPr>
          <a:xfrm flipH="1">
            <a:off x="5459815" y="69092"/>
            <a:ext cx="2269418" cy="346293"/>
          </a:xfrm>
          <a:prstGeom prst="chevron">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93502" tIns="46752" rIns="93502" bIns="46752" anchor="ctr"/>
          <a:lstStyle/>
          <a:p>
            <a:pPr algn="ctr" fontAlgn="auto">
              <a:spcAft>
                <a:spcPts val="0"/>
              </a:spcAft>
              <a:defRPr/>
            </a:pPr>
            <a:r>
              <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الاستشارة</a:t>
            </a:r>
            <a:endParaRPr lang="fr-FR"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25" name="Chevron 24"/>
          <p:cNvSpPr/>
          <p:nvPr/>
        </p:nvSpPr>
        <p:spPr>
          <a:xfrm flipH="1">
            <a:off x="2762250"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توقيع الصفقة</a:t>
            </a:r>
            <a:endParaRPr lang="ar-SA" sz="1000" b="1" dirty="0">
              <a:solidFill>
                <a:schemeClr val="bg1">
                  <a:lumMod val="75000"/>
                </a:schemeClr>
              </a:solidFill>
              <a:latin typeface="Microsoft Sans Serif" pitchFamily="34" charset="0"/>
              <a:cs typeface="Microsoft Sans Serif" pitchFamily="34" charset="0"/>
            </a:endParaRPr>
          </a:p>
        </p:txBody>
      </p:sp>
      <p:sp>
        <p:nvSpPr>
          <p:cNvPr id="26" name="Chevron 25"/>
          <p:cNvSpPr/>
          <p:nvPr/>
        </p:nvSpPr>
        <p:spPr>
          <a:xfrm flipH="1">
            <a:off x="1414463"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التنفيذ</a:t>
            </a:r>
            <a:r>
              <a:rPr lang="ar-MA" sz="1000" b="1" dirty="0">
                <a:solidFill>
                  <a:schemeClr val="bg1">
                    <a:lumMod val="75000"/>
                  </a:schemeClr>
                </a:solidFill>
                <a:latin typeface="Microsoft Sans Serif" pitchFamily="34" charset="0"/>
                <a:cs typeface="Microsoft Sans Serif" pitchFamily="34" charset="0"/>
              </a:rPr>
              <a:t> والتتبع</a:t>
            </a:r>
            <a:endParaRPr lang="ar-SA" sz="1000" b="1" dirty="0">
              <a:solidFill>
                <a:schemeClr val="bg1">
                  <a:lumMod val="75000"/>
                </a:schemeClr>
              </a:solidFill>
              <a:latin typeface="Microsoft Sans Serif" pitchFamily="34" charset="0"/>
              <a:cs typeface="Microsoft Sans Serif" pitchFamily="34" charset="0"/>
            </a:endParaRPr>
          </a:p>
        </p:txBody>
      </p:sp>
      <p:sp>
        <p:nvSpPr>
          <p:cNvPr id="27" name="Chevron 26"/>
          <p:cNvSpPr/>
          <p:nvPr/>
        </p:nvSpPr>
        <p:spPr>
          <a:xfrm flipH="1">
            <a:off x="65088"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الأداء</a:t>
            </a:r>
            <a:endParaRPr lang="fr-FR" sz="1000" b="1" dirty="0">
              <a:solidFill>
                <a:schemeClr val="bg1">
                  <a:lumMod val="75000"/>
                </a:schemeClr>
              </a:solidFill>
              <a:latin typeface="Microsoft Sans Serif" pitchFamily="34" charset="0"/>
              <a:cs typeface="Microsoft Sans Serif" pitchFamily="34" charset="0"/>
            </a:endParaRPr>
          </a:p>
        </p:txBody>
      </p:sp>
      <p:sp>
        <p:nvSpPr>
          <p:cNvPr id="28" name="Chevron 27"/>
          <p:cNvSpPr/>
          <p:nvPr/>
        </p:nvSpPr>
        <p:spPr>
          <a:xfrm flipH="1">
            <a:off x="4111625" y="69850"/>
            <a:ext cx="1360488"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اختيار نائل الصفقة</a:t>
            </a:r>
            <a:endParaRPr lang="fr-FR" sz="1000" b="1" dirty="0">
              <a:solidFill>
                <a:schemeClr val="bg1">
                  <a:lumMod val="75000"/>
                </a:schemeClr>
              </a:solidFill>
              <a:latin typeface="Microsoft Sans Serif" pitchFamily="34" charset="0"/>
              <a:cs typeface="Microsoft Sans Serif" pitchFamily="34" charset="0"/>
            </a:endParaRPr>
          </a:p>
        </p:txBody>
      </p:sp>
      <p:sp>
        <p:nvSpPr>
          <p:cNvPr id="29" name="Chevron 28"/>
          <p:cNvSpPr/>
          <p:nvPr/>
        </p:nvSpPr>
        <p:spPr>
          <a:xfrm flipH="1">
            <a:off x="65088" y="485775"/>
            <a:ext cx="9012237" cy="346075"/>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MA" sz="1400" b="1" dirty="0">
                <a:solidFill>
                  <a:schemeClr val="bg1"/>
                </a:solidFill>
                <a:latin typeface="Bookman Old Style" pitchFamily="18" charset="0"/>
                <a:ea typeface="ＭＳ Ｐゴシック" pitchFamily="-84" charset="-128"/>
                <a:cs typeface="Arial" pitchFamily="34" charset="0"/>
              </a:rPr>
              <a:t>رفع التقارير و</a:t>
            </a:r>
            <a:r>
              <a:rPr lang="ar-SA" sz="1400" b="1" dirty="0">
                <a:solidFill>
                  <a:schemeClr val="bg1"/>
                </a:solidFill>
                <a:latin typeface="Bookman Old Style" pitchFamily="18" charset="0"/>
                <a:ea typeface="ＭＳ Ｐゴシック" pitchFamily="-84" charset="-128"/>
                <a:cs typeface="Arial" pitchFamily="34" charset="0"/>
              </a:rPr>
              <a:t>التقييم والافتحاص</a:t>
            </a:r>
          </a:p>
        </p:txBody>
      </p:sp>
      <p:sp>
        <p:nvSpPr>
          <p:cNvPr id="18" name="Slide Number Placeholder 3"/>
          <p:cNvSpPr>
            <a:spLocks noGrp="1"/>
          </p:cNvSpPr>
          <p:nvPr>
            <p:ph type="sldNum" sz="quarter" idx="10"/>
          </p:nvPr>
        </p:nvSpPr>
        <p:spPr bwMode="auto">
          <a:xfrm>
            <a:off x="65088" y="6559550"/>
            <a:ext cx="388937" cy="241300"/>
          </a:xfrm>
          <a:solidFill>
            <a:srgbClr val="006600"/>
          </a:solidFill>
          <a:ln>
            <a:miter lim="800000"/>
            <a:headEnd/>
            <a:tailEnd/>
          </a:ln>
        </p:spPr>
        <p:txBody>
          <a:bodyPr wrap="square" numCol="1" anchorCtr="0" compatLnSpc="1">
            <a:prstTxWarp prst="textNoShape">
              <a:avLst/>
            </a:prstTxWarp>
          </a:bodyPr>
          <a:lstStyle/>
          <a:p>
            <a:pPr fontAlgn="base">
              <a:spcBef>
                <a:spcPct val="0"/>
              </a:spcBef>
              <a:spcAft>
                <a:spcPct val="0"/>
              </a:spcAft>
              <a:defRPr/>
            </a:pPr>
            <a:fld id="{42B2CCF1-FFFC-48F3-AF39-454A442B0CF4}" type="slidenum">
              <a:rPr lang="fr-FR" smtClean="0"/>
              <a:pPr fontAlgn="base">
                <a:spcBef>
                  <a:spcPct val="0"/>
                </a:spcBef>
                <a:spcAft>
                  <a:spcPct val="0"/>
                </a:spcAft>
                <a:defRPr/>
              </a:pPr>
              <a:t>31</a:t>
            </a:fld>
            <a:endParaRPr lang="fr-FR"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hevron 10"/>
          <p:cNvSpPr/>
          <p:nvPr/>
        </p:nvSpPr>
        <p:spPr>
          <a:xfrm flipH="1">
            <a:off x="7716838"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التعبير عن </a:t>
            </a:r>
            <a:r>
              <a:rPr lang="ar-SA" sz="1000" b="1" dirty="0">
                <a:solidFill>
                  <a:schemeClr val="bg1">
                    <a:lumMod val="75000"/>
                  </a:schemeClr>
                </a:solidFill>
                <a:latin typeface="Microsoft Sans Serif" pitchFamily="34" charset="0"/>
                <a:cs typeface="Microsoft Sans Serif" pitchFamily="34" charset="0"/>
              </a:rPr>
              <a:t>الحاجات</a:t>
            </a:r>
            <a:endParaRPr lang="fr-FR" sz="1000" b="1" dirty="0">
              <a:solidFill>
                <a:schemeClr val="bg1">
                  <a:lumMod val="75000"/>
                </a:schemeClr>
              </a:solidFill>
              <a:latin typeface="Microsoft Sans Serif" pitchFamily="34" charset="0"/>
              <a:cs typeface="Microsoft Sans Serif" pitchFamily="34" charset="0"/>
            </a:endParaRPr>
          </a:p>
        </p:txBody>
      </p:sp>
      <p:sp>
        <p:nvSpPr>
          <p:cNvPr id="12" name="Chevron 11"/>
          <p:cNvSpPr/>
          <p:nvPr/>
        </p:nvSpPr>
        <p:spPr>
          <a:xfrm flipH="1">
            <a:off x="5459815" y="69092"/>
            <a:ext cx="2269418" cy="346293"/>
          </a:xfrm>
          <a:prstGeom prst="chevron">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93502" tIns="46752" rIns="93502" bIns="46752" anchor="ctr"/>
          <a:lstStyle/>
          <a:p>
            <a:pPr algn="ctr" fontAlgn="auto">
              <a:spcAft>
                <a:spcPts val="0"/>
              </a:spcAft>
              <a:defRPr/>
            </a:pPr>
            <a:r>
              <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الاستشارة</a:t>
            </a:r>
            <a:endParaRPr lang="fr-FR"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13" name="Chevron 12"/>
          <p:cNvSpPr/>
          <p:nvPr/>
        </p:nvSpPr>
        <p:spPr>
          <a:xfrm flipH="1">
            <a:off x="2762250"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توقيع الصفقة</a:t>
            </a:r>
            <a:endParaRPr lang="ar-SA" sz="1000" b="1" dirty="0">
              <a:solidFill>
                <a:schemeClr val="bg1">
                  <a:lumMod val="75000"/>
                </a:schemeClr>
              </a:solidFill>
              <a:latin typeface="Microsoft Sans Serif" pitchFamily="34" charset="0"/>
              <a:cs typeface="Microsoft Sans Serif" pitchFamily="34" charset="0"/>
            </a:endParaRPr>
          </a:p>
        </p:txBody>
      </p:sp>
      <p:sp>
        <p:nvSpPr>
          <p:cNvPr id="14" name="Chevron 13"/>
          <p:cNvSpPr/>
          <p:nvPr/>
        </p:nvSpPr>
        <p:spPr>
          <a:xfrm flipH="1">
            <a:off x="1414463"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التنفيذ</a:t>
            </a:r>
            <a:r>
              <a:rPr lang="ar-MA" sz="1000" b="1" dirty="0">
                <a:solidFill>
                  <a:schemeClr val="bg1">
                    <a:lumMod val="75000"/>
                  </a:schemeClr>
                </a:solidFill>
                <a:latin typeface="Microsoft Sans Serif" pitchFamily="34" charset="0"/>
                <a:cs typeface="Microsoft Sans Serif" pitchFamily="34" charset="0"/>
              </a:rPr>
              <a:t> والتتبع</a:t>
            </a:r>
            <a:endParaRPr lang="ar-SA" sz="1000" b="1" dirty="0">
              <a:solidFill>
                <a:schemeClr val="bg1">
                  <a:lumMod val="75000"/>
                </a:schemeClr>
              </a:solidFill>
              <a:latin typeface="Microsoft Sans Serif" pitchFamily="34" charset="0"/>
              <a:cs typeface="Microsoft Sans Serif" pitchFamily="34" charset="0"/>
            </a:endParaRPr>
          </a:p>
        </p:txBody>
      </p:sp>
      <p:sp>
        <p:nvSpPr>
          <p:cNvPr id="15" name="Chevron 14"/>
          <p:cNvSpPr/>
          <p:nvPr/>
        </p:nvSpPr>
        <p:spPr>
          <a:xfrm flipH="1">
            <a:off x="65088"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الأداء</a:t>
            </a:r>
            <a:endParaRPr lang="fr-FR" sz="1000" b="1" dirty="0">
              <a:solidFill>
                <a:schemeClr val="bg1">
                  <a:lumMod val="75000"/>
                </a:schemeClr>
              </a:solidFill>
              <a:latin typeface="Microsoft Sans Serif" pitchFamily="34" charset="0"/>
              <a:cs typeface="Microsoft Sans Serif" pitchFamily="34" charset="0"/>
            </a:endParaRPr>
          </a:p>
        </p:txBody>
      </p:sp>
      <p:sp>
        <p:nvSpPr>
          <p:cNvPr id="18" name="Chevron 17"/>
          <p:cNvSpPr/>
          <p:nvPr/>
        </p:nvSpPr>
        <p:spPr>
          <a:xfrm flipH="1">
            <a:off x="4111625" y="69850"/>
            <a:ext cx="1360488"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اختيار نائل الصفقة</a:t>
            </a:r>
            <a:endParaRPr lang="fr-FR" sz="1000" b="1" dirty="0">
              <a:solidFill>
                <a:schemeClr val="bg1">
                  <a:lumMod val="75000"/>
                </a:schemeClr>
              </a:solidFill>
              <a:latin typeface="Microsoft Sans Serif" pitchFamily="34" charset="0"/>
              <a:cs typeface="Microsoft Sans Serif" pitchFamily="34" charset="0"/>
            </a:endParaRPr>
          </a:p>
        </p:txBody>
      </p:sp>
      <p:sp>
        <p:nvSpPr>
          <p:cNvPr id="25" name="Chevron 24"/>
          <p:cNvSpPr/>
          <p:nvPr/>
        </p:nvSpPr>
        <p:spPr>
          <a:xfrm flipH="1">
            <a:off x="65088" y="485775"/>
            <a:ext cx="9012237" cy="346075"/>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MA" sz="1400" b="1" dirty="0">
                <a:solidFill>
                  <a:schemeClr val="bg1"/>
                </a:solidFill>
                <a:latin typeface="Bookman Old Style" pitchFamily="18" charset="0"/>
                <a:ea typeface="ＭＳ Ｐゴシック" pitchFamily="-84" charset="-128"/>
                <a:cs typeface="Arial" pitchFamily="34" charset="0"/>
              </a:rPr>
              <a:t>رفع التقارير و</a:t>
            </a:r>
            <a:r>
              <a:rPr lang="ar-SA" sz="1400" b="1" dirty="0">
                <a:solidFill>
                  <a:schemeClr val="bg1"/>
                </a:solidFill>
                <a:latin typeface="Bookman Old Style" pitchFamily="18" charset="0"/>
                <a:ea typeface="ＭＳ Ｐゴシック" pitchFamily="-84" charset="-128"/>
                <a:cs typeface="Arial" pitchFamily="34" charset="0"/>
              </a:rPr>
              <a:t>التقييم والافتحاص</a:t>
            </a:r>
          </a:p>
        </p:txBody>
      </p:sp>
      <p:graphicFrame>
        <p:nvGraphicFramePr>
          <p:cNvPr id="16" name="Tableau 15"/>
          <p:cNvGraphicFramePr>
            <a:graphicFrameLocks noGrp="1"/>
          </p:cNvGraphicFramePr>
          <p:nvPr/>
        </p:nvGraphicFramePr>
        <p:xfrm>
          <a:off x="323850" y="1038225"/>
          <a:ext cx="8591370" cy="5391171"/>
        </p:xfrm>
        <a:graphic>
          <a:graphicData uri="http://schemas.openxmlformats.org/drawingml/2006/table">
            <a:tbl>
              <a:tblPr/>
              <a:tblGrid>
                <a:gridCol w="194522"/>
                <a:gridCol w="713246"/>
                <a:gridCol w="1361651"/>
                <a:gridCol w="972608"/>
                <a:gridCol w="972608"/>
                <a:gridCol w="1621013"/>
                <a:gridCol w="269890"/>
                <a:gridCol w="378515"/>
                <a:gridCol w="121551"/>
                <a:gridCol w="526854"/>
                <a:gridCol w="648405"/>
                <a:gridCol w="810507"/>
              </a:tblGrid>
              <a:tr h="450180">
                <a:tc gridSpan="3">
                  <a:txBody>
                    <a:bodyPr/>
                    <a:lstStyle/>
                    <a:p>
                      <a:pPr algn="ctr" fontAlgn="ctr"/>
                      <a:r>
                        <a:rPr lang="fr-FR" sz="1300" b="1" i="0" u="none" strike="noStrike" dirty="0">
                          <a:solidFill>
                            <a:srgbClr val="FFFFFF"/>
                          </a:solidFill>
                          <a:effectLst/>
                          <a:latin typeface="Bookman Old Style" pitchFamily="18" charset="0"/>
                        </a:rPr>
                        <a:t>Porteur de </a:t>
                      </a:r>
                      <a:r>
                        <a:rPr lang="fr-FR" sz="1300" b="1" i="0" u="none" strike="noStrike" dirty="0" smtClean="0">
                          <a:solidFill>
                            <a:srgbClr val="FFFFFF"/>
                          </a:solidFill>
                          <a:effectLst/>
                          <a:latin typeface="Bookman Old Style" pitchFamily="18" charset="0"/>
                        </a:rPr>
                        <a:t>projet</a:t>
                      </a:r>
                    </a:p>
                    <a:p>
                      <a:pPr algn="ctr" fontAlgn="ctr"/>
                      <a:r>
                        <a:rPr lang="ar-MA" sz="1300" b="1" i="0" u="none" strike="noStrike" dirty="0" smtClean="0">
                          <a:solidFill>
                            <a:srgbClr val="FFFFFF"/>
                          </a:solidFill>
                          <a:effectLst/>
                          <a:latin typeface="Bookman Old Style" pitchFamily="18" charset="0"/>
                          <a:cs typeface="+mj-cs"/>
                        </a:rPr>
                        <a:t>حامل </a:t>
                      </a:r>
                      <a:r>
                        <a:rPr lang="ar-MA" sz="1300" b="1" i="0" u="none" strike="noStrike" dirty="0">
                          <a:solidFill>
                            <a:srgbClr val="FFFFFF"/>
                          </a:solidFill>
                          <a:effectLst/>
                          <a:latin typeface="Bookman Old Style" pitchFamily="18" charset="0"/>
                          <a:cs typeface="+mj-cs"/>
                        </a:rPr>
                        <a:t>المشروع</a:t>
                      </a:r>
                    </a:p>
                  </a:txBody>
                  <a:tcPr marL="0" marR="0" marT="0" marB="0" anchor="ctr">
                    <a:lnL w="19050" cap="flat" cmpd="sng" algn="ctr">
                      <a:solidFill>
                        <a:srgbClr val="4F6228"/>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4F6228"/>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hMerge="1">
                  <a:txBody>
                    <a:bodyPr/>
                    <a:lstStyle/>
                    <a:p>
                      <a:endParaRPr lang="fr-FR"/>
                    </a:p>
                  </a:txBody>
                  <a:tcPr/>
                </a:tc>
                <a:tc hMerge="1">
                  <a:txBody>
                    <a:bodyPr/>
                    <a:lstStyle/>
                    <a:p>
                      <a:endParaRPr lang="fr-FR"/>
                    </a:p>
                  </a:txBody>
                  <a:tcPr/>
                </a:tc>
                <a:tc gridSpan="6">
                  <a:txBody>
                    <a:bodyPr/>
                    <a:lstStyle/>
                    <a:p>
                      <a:pPr algn="ctr" fontAlgn="ctr"/>
                      <a:r>
                        <a:rPr lang="fr-FR" sz="1300" b="1" i="0" u="none" strike="noStrike" dirty="0">
                          <a:solidFill>
                            <a:srgbClr val="004E76"/>
                          </a:solidFill>
                          <a:effectLst/>
                          <a:latin typeface="Bookman Old Style" pitchFamily="18" charset="0"/>
                        </a:rPr>
                        <a:t>Registre de suivi des retraits des CPS </a:t>
                      </a:r>
                      <a:endParaRPr lang="fr-FR" sz="1300" b="1" i="0" u="none" strike="noStrike" dirty="0" smtClean="0">
                        <a:solidFill>
                          <a:srgbClr val="004E76"/>
                        </a:solidFill>
                        <a:effectLst/>
                        <a:latin typeface="Bookman Old Style" pitchFamily="18" charset="0"/>
                      </a:endParaRPr>
                    </a:p>
                    <a:p>
                      <a:pPr algn="ctr" fontAlgn="ctr"/>
                      <a:r>
                        <a:rPr lang="fr-FR" sz="1300" b="1" i="0" u="none" strike="noStrike" dirty="0" smtClean="0">
                          <a:solidFill>
                            <a:srgbClr val="004E76"/>
                          </a:solidFill>
                          <a:effectLst/>
                          <a:latin typeface="Bookman Old Style" pitchFamily="18" charset="0"/>
                        </a:rPr>
                        <a:t>     </a:t>
                      </a:r>
                      <a:r>
                        <a:rPr lang="ar-MA" sz="1300" b="1" i="0" u="none" strike="noStrike" dirty="0">
                          <a:solidFill>
                            <a:srgbClr val="004E76"/>
                          </a:solidFill>
                          <a:effectLst/>
                          <a:latin typeface="Bookman Old Style" pitchFamily="18" charset="0"/>
                        </a:rPr>
                        <a:t>سجل متابعة سحب دفاتر الشروط الخاصة</a:t>
                      </a:r>
                    </a:p>
                  </a:txBody>
                  <a:tcPr marL="0" marR="0" marT="0" marB="0" anchor="ctr">
                    <a:lnL w="19050" cap="flat" cmpd="sng" algn="ctr">
                      <a:solidFill>
                        <a:srgbClr val="000000"/>
                      </a:solidFill>
                      <a:prstDash val="solid"/>
                      <a:round/>
                      <a:headEnd type="none" w="med" len="med"/>
                      <a:tailEnd type="none" w="med" len="med"/>
                    </a:lnL>
                    <a:lnR>
                      <a:noFill/>
                    </a:lnR>
                    <a:lnT w="19050" cap="flat" cmpd="sng" algn="ctr">
                      <a:solidFill>
                        <a:srgbClr val="4F6228"/>
                      </a:solidFill>
                      <a:prstDash val="solid"/>
                      <a:round/>
                      <a:headEnd type="none" w="med" len="med"/>
                      <a:tailEnd type="none" w="med" len="med"/>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algn="l" fontAlgn="b"/>
                      <a:endParaRPr lang="fr-FR" sz="1300" b="0" i="0" u="none" strike="noStrike" dirty="0">
                        <a:effectLst/>
                        <a:latin typeface="Bookman Old Style" pitchFamily="18" charset="0"/>
                      </a:endParaRPr>
                    </a:p>
                  </a:txBody>
                  <a:tcPr marL="0" marR="0" marT="0" marB="0" anchor="ctr">
                    <a:lnL>
                      <a:noFill/>
                    </a:lnL>
                    <a:lnR>
                      <a:noFill/>
                    </a:lnR>
                    <a:lnT w="19050" cap="flat" cmpd="sng" algn="ctr">
                      <a:solidFill>
                        <a:srgbClr val="4F6228"/>
                      </a:solidFill>
                      <a:prstDash val="solid"/>
                      <a:round/>
                      <a:headEnd type="none" w="med" len="med"/>
                      <a:tailEnd type="none" w="med" len="med"/>
                    </a:lnT>
                    <a:lnB>
                      <a:noFill/>
                    </a:lnB>
                  </a:tcPr>
                </a:tc>
                <a:tc>
                  <a:txBody>
                    <a:bodyPr/>
                    <a:lstStyle/>
                    <a:p>
                      <a:pPr algn="l" fontAlgn="b"/>
                      <a:r>
                        <a:rPr lang="fr-FR" sz="1300" b="0" i="0" u="none" strike="noStrike" dirty="0">
                          <a:effectLst/>
                          <a:latin typeface="Bookman Old Style" pitchFamily="18" charset="0"/>
                        </a:rPr>
                        <a:t> </a:t>
                      </a:r>
                    </a:p>
                  </a:txBody>
                  <a:tcPr marL="0" marR="0" marT="0" marB="0" anchor="ctr">
                    <a:lnL>
                      <a:noFill/>
                    </a:lnL>
                    <a:lnR>
                      <a:noFill/>
                    </a:lnR>
                    <a:lnT w="19050" cap="flat" cmpd="sng" algn="ctr">
                      <a:solidFill>
                        <a:srgbClr val="4F6228"/>
                      </a:solidFill>
                      <a:prstDash val="solid"/>
                      <a:round/>
                      <a:headEnd type="none" w="med" len="med"/>
                      <a:tailEnd type="none" w="med" len="med"/>
                    </a:lnT>
                    <a:lnB>
                      <a:noFill/>
                    </a:lnB>
                  </a:tcPr>
                </a:tc>
                <a:tc>
                  <a:txBody>
                    <a:bodyPr/>
                    <a:lstStyle/>
                    <a:p>
                      <a:pPr algn="l" fontAlgn="ctr"/>
                      <a:r>
                        <a:rPr lang="fr-FR" sz="500" b="0" i="0" u="none" strike="noStrike" dirty="0">
                          <a:effectLst/>
                          <a:latin typeface="Bookman Old Style"/>
                        </a:rPr>
                        <a:t> </a:t>
                      </a:r>
                    </a:p>
                  </a:txBody>
                  <a:tcPr marL="0" marR="0" marT="0" marB="0" anchor="ctr">
                    <a:lnL>
                      <a:noFill/>
                    </a:lnL>
                    <a:lnR>
                      <a:noFill/>
                    </a:lnR>
                    <a:lnT w="19050" cap="flat" cmpd="sng" algn="ctr">
                      <a:solidFill>
                        <a:srgbClr val="4F6228"/>
                      </a:solidFill>
                      <a:prstDash val="solid"/>
                      <a:round/>
                      <a:headEnd type="none" w="med" len="med"/>
                      <a:tailEnd type="none" w="med" len="med"/>
                    </a:lnT>
                    <a:lnB>
                      <a:noFill/>
                    </a:lnB>
                  </a:tcPr>
                </a:tc>
                <a:tc>
                  <a:txBody>
                    <a:bodyPr/>
                    <a:lstStyle/>
                    <a:p>
                      <a:pPr algn="l" fontAlgn="ctr"/>
                      <a:r>
                        <a:rPr lang="fr-FR" sz="500" b="0" i="0" u="none" strike="noStrike" dirty="0">
                          <a:effectLst/>
                          <a:latin typeface="Bookman Old Style"/>
                        </a:rPr>
                        <a:t> </a:t>
                      </a:r>
                    </a:p>
                  </a:txBody>
                  <a:tcPr marL="0" marR="0" marT="0" marB="0" anchor="ctr">
                    <a:lnL>
                      <a:noFill/>
                    </a:lnL>
                    <a:lnR w="19050" cap="flat" cmpd="sng" algn="ctr">
                      <a:solidFill>
                        <a:srgbClr val="4F6228"/>
                      </a:solidFill>
                      <a:prstDash val="solid"/>
                      <a:round/>
                      <a:headEnd type="none" w="med" len="med"/>
                      <a:tailEnd type="none" w="med" len="med"/>
                    </a:lnR>
                    <a:lnT w="19050" cap="flat" cmpd="sng" algn="ctr">
                      <a:solidFill>
                        <a:srgbClr val="4F6228"/>
                      </a:solidFill>
                      <a:prstDash val="solid"/>
                      <a:round/>
                      <a:headEnd type="none" w="med" len="med"/>
                      <a:tailEnd type="none" w="med" len="med"/>
                    </a:lnT>
                    <a:lnB>
                      <a:noFill/>
                    </a:lnB>
                  </a:tcPr>
                </a:tc>
              </a:tr>
              <a:tr h="450180">
                <a:tc gridSpan="3">
                  <a:txBody>
                    <a:bodyPr/>
                    <a:lstStyle/>
                    <a:p>
                      <a:pPr algn="ctr" fontAlgn="ctr"/>
                      <a:r>
                        <a:rPr lang="fr-FR" sz="800" b="0" i="0" u="none" strike="noStrike" dirty="0">
                          <a:effectLst/>
                          <a:latin typeface="Bookman Old Style"/>
                        </a:rPr>
                        <a:t> </a:t>
                      </a:r>
                    </a:p>
                  </a:txBody>
                  <a:tcPr marL="0" marR="0" marT="0" marB="0" anchor="ctr">
                    <a:lnL w="19050" cap="flat" cmpd="sng" algn="ctr">
                      <a:solidFill>
                        <a:srgbClr val="4F6228"/>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l" fontAlgn="ctr"/>
                      <a:endParaRPr lang="fr-FR" sz="500" b="0" i="0" u="none" strike="noStrike" dirty="0">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a:noFill/>
                    </a:lnR>
                    <a:lnT>
                      <a:noFill/>
                    </a:lnT>
                    <a:lnB w="6350" cap="flat" cmpd="sng" algn="ctr">
                      <a:solidFill>
                        <a:srgbClr val="4F6228"/>
                      </a:solidFill>
                      <a:prstDash val="solid"/>
                      <a:round/>
                      <a:headEnd type="none" w="med" len="med"/>
                      <a:tailEnd type="none" w="med" len="med"/>
                    </a:lnB>
                  </a:tcPr>
                </a:tc>
                <a:tc>
                  <a:txBody>
                    <a:bodyPr/>
                    <a:lstStyle/>
                    <a:p>
                      <a:pPr algn="l" fontAlgn="ctr"/>
                      <a:endParaRPr lang="fr-FR" sz="500" b="0" i="0" u="none" strike="noStrike" dirty="0">
                        <a:effectLst/>
                        <a:latin typeface="Bookman Old Style"/>
                      </a:endParaRPr>
                    </a:p>
                  </a:txBody>
                  <a:tcPr marL="0" marR="0" marT="0" marB="0" anchor="ctr">
                    <a:lnL>
                      <a:noFill/>
                    </a:lnL>
                    <a:lnR>
                      <a:noFill/>
                    </a:lnR>
                    <a:lnT>
                      <a:noFill/>
                    </a:lnT>
                    <a:lnB w="6350" cap="flat" cmpd="sng" algn="ctr">
                      <a:solidFill>
                        <a:srgbClr val="4F6228"/>
                      </a:solidFill>
                      <a:prstDash val="solid"/>
                      <a:round/>
                      <a:headEnd type="none" w="med" len="med"/>
                      <a:tailEnd type="none" w="med" len="med"/>
                    </a:lnB>
                  </a:tcPr>
                </a:tc>
                <a:tc gridSpan="2">
                  <a:txBody>
                    <a:bodyPr/>
                    <a:lstStyle/>
                    <a:p>
                      <a:pPr algn="l" fontAlgn="ctr"/>
                      <a:endParaRPr lang="fr-FR" sz="500" b="0" i="0" u="none" strike="noStrike" dirty="0">
                        <a:effectLst/>
                        <a:latin typeface="Bookman Old Style"/>
                      </a:endParaRPr>
                    </a:p>
                  </a:txBody>
                  <a:tcPr marL="0" marR="0" marT="0" marB="0" anchor="ctr">
                    <a:lnL>
                      <a:noFill/>
                    </a:lnL>
                    <a:lnR>
                      <a:noFill/>
                    </a:lnR>
                    <a:lnT>
                      <a:noFill/>
                    </a:lnT>
                    <a:lnB w="6350" cap="flat" cmpd="sng" algn="ctr">
                      <a:solidFill>
                        <a:srgbClr val="4F6228"/>
                      </a:solidFill>
                      <a:prstDash val="solid"/>
                      <a:round/>
                      <a:headEnd type="none" w="med" len="med"/>
                      <a:tailEnd type="none" w="med" len="med"/>
                    </a:lnB>
                  </a:tcPr>
                </a:tc>
                <a:tc hMerge="1">
                  <a:txBody>
                    <a:bodyPr/>
                    <a:lstStyle/>
                    <a:p>
                      <a:pPr algn="l" fontAlgn="ctr"/>
                      <a:endParaRPr lang="fr-FR" sz="500" b="0" i="0" u="none" strike="noStrike">
                        <a:effectLst/>
                        <a:latin typeface="Bookman Old Style"/>
                      </a:endParaRPr>
                    </a:p>
                  </a:txBody>
                  <a:tcPr marL="0" marR="0" marT="0" marB="0" anchor="ctr">
                    <a:lnL>
                      <a:noFill/>
                    </a:lnL>
                    <a:lnR>
                      <a:noFill/>
                    </a:lnR>
                    <a:lnT>
                      <a:noFill/>
                    </a:lnT>
                    <a:lnB w="6350" cap="flat" cmpd="sng" algn="ctr">
                      <a:solidFill>
                        <a:srgbClr val="4F6228"/>
                      </a:solidFill>
                      <a:prstDash val="solid"/>
                      <a:round/>
                      <a:headEnd type="none" w="med" len="med"/>
                      <a:tailEnd type="none" w="med" len="med"/>
                    </a:lnB>
                  </a:tcPr>
                </a:tc>
                <a:tc gridSpan="2">
                  <a:txBody>
                    <a:bodyPr/>
                    <a:lstStyle/>
                    <a:p>
                      <a:endParaRPr lang="fr-FR" dirty="0"/>
                    </a:p>
                  </a:txBody>
                  <a:tcPr marL="0" marR="0" marT="0" marB="0" anchor="ctr">
                    <a:lnL>
                      <a:noFill/>
                    </a:lnL>
                    <a:lnR>
                      <a:noFill/>
                    </a:lnR>
                    <a:lnT>
                      <a:noFill/>
                    </a:lnT>
                    <a:lnB w="6350" cap="flat" cmpd="sng" algn="ctr">
                      <a:solidFill>
                        <a:srgbClr val="4F6228"/>
                      </a:solidFill>
                      <a:prstDash val="solid"/>
                      <a:round/>
                      <a:headEnd type="none" w="med" len="med"/>
                      <a:tailEnd type="none" w="med" len="med"/>
                    </a:lnB>
                  </a:tcPr>
                </a:tc>
                <a:tc hMerge="1">
                  <a:txBody>
                    <a:bodyPr/>
                    <a:lstStyle/>
                    <a:p>
                      <a:pPr algn="l" fontAlgn="ctr"/>
                      <a:endParaRPr lang="fr-FR" sz="500" b="0" i="0" u="none" strike="noStrike">
                        <a:effectLst/>
                        <a:latin typeface="Bookman Old Style"/>
                      </a:endParaRPr>
                    </a:p>
                  </a:txBody>
                  <a:tcPr marL="0" marR="0" marT="0" marB="0" anchor="ctr">
                    <a:lnL>
                      <a:noFill/>
                    </a:lnL>
                    <a:lnR>
                      <a:noFill/>
                    </a:lnR>
                    <a:lnT>
                      <a:noFill/>
                    </a:lnT>
                    <a:lnB w="6350" cap="flat" cmpd="sng" algn="ctr">
                      <a:solidFill>
                        <a:srgbClr val="4F6228"/>
                      </a:solidFill>
                      <a:prstDash val="solid"/>
                      <a:round/>
                      <a:headEnd type="none" w="med" len="med"/>
                      <a:tailEnd type="none" w="med" len="med"/>
                    </a:lnB>
                  </a:tcPr>
                </a:tc>
                <a:tc>
                  <a:txBody>
                    <a:bodyPr/>
                    <a:lstStyle/>
                    <a:p>
                      <a:endParaRPr lang="fr-FR" dirty="0"/>
                    </a:p>
                  </a:txBody>
                  <a:tcPr marL="0" marR="0" marT="0" marB="0" anchor="ctr">
                    <a:lnL>
                      <a:noFill/>
                    </a:lnL>
                    <a:lnR>
                      <a:noFill/>
                    </a:lnR>
                    <a:lnT>
                      <a:noFill/>
                    </a:lnT>
                    <a:lnB w="6350" cap="flat" cmpd="sng" algn="ctr">
                      <a:solidFill>
                        <a:srgbClr val="4F6228"/>
                      </a:solidFill>
                      <a:prstDash val="solid"/>
                      <a:round/>
                      <a:headEnd type="none" w="med" len="med"/>
                      <a:tailEnd type="none" w="med" len="med"/>
                    </a:lnB>
                  </a:tcPr>
                </a:tc>
                <a:tc>
                  <a:txBody>
                    <a:bodyPr/>
                    <a:lstStyle/>
                    <a:p>
                      <a:pPr algn="l" fontAlgn="ctr"/>
                      <a:endParaRPr lang="fr-FR" sz="500" b="0" i="0" u="none" strike="noStrike" dirty="0">
                        <a:effectLst/>
                        <a:latin typeface="Bookman Old Style"/>
                      </a:endParaRPr>
                    </a:p>
                  </a:txBody>
                  <a:tcPr marL="0" marR="0" marT="0" marB="0" anchor="ctr">
                    <a:lnL>
                      <a:noFill/>
                    </a:lnL>
                    <a:lnR>
                      <a:noFill/>
                    </a:lnR>
                    <a:lnT>
                      <a:noFill/>
                    </a:lnT>
                    <a:lnB w="6350" cap="flat" cmpd="sng" algn="ctr">
                      <a:solidFill>
                        <a:srgbClr val="4F6228"/>
                      </a:solidFill>
                      <a:prstDash val="solid"/>
                      <a:round/>
                      <a:headEnd type="none" w="med" len="med"/>
                      <a:tailEnd type="none" w="med" len="med"/>
                    </a:lnB>
                  </a:tcPr>
                </a:tc>
                <a:tc>
                  <a:txBody>
                    <a:bodyPr/>
                    <a:lstStyle/>
                    <a:p>
                      <a:pPr algn="l" fontAlgn="ctr"/>
                      <a:r>
                        <a:rPr lang="fr-FR" sz="500" b="0" i="0" u="none" strike="noStrike" dirty="0">
                          <a:effectLst/>
                          <a:latin typeface="Bookman Old Style"/>
                        </a:rPr>
                        <a:t> </a:t>
                      </a:r>
                    </a:p>
                  </a:txBody>
                  <a:tcPr marL="0" marR="0" marT="0" marB="0" anchor="ctr">
                    <a:lnL>
                      <a:noFill/>
                    </a:lnL>
                    <a:lnR w="19050" cap="flat" cmpd="sng" algn="ctr">
                      <a:solidFill>
                        <a:srgbClr val="4F6228"/>
                      </a:solidFill>
                      <a:prstDash val="solid"/>
                      <a:round/>
                      <a:headEnd type="none" w="med" len="med"/>
                      <a:tailEnd type="none" w="med" len="med"/>
                    </a:lnR>
                    <a:lnT>
                      <a:noFill/>
                    </a:lnT>
                    <a:lnB w="6350" cap="flat" cmpd="sng" algn="ctr">
                      <a:solidFill>
                        <a:srgbClr val="4F6228"/>
                      </a:solidFill>
                      <a:prstDash val="solid"/>
                      <a:round/>
                      <a:headEnd type="none" w="med" len="med"/>
                      <a:tailEnd type="none" w="med" len="med"/>
                    </a:lnB>
                  </a:tcPr>
                </a:tc>
              </a:tr>
              <a:tr h="829904">
                <a:tc>
                  <a:txBody>
                    <a:bodyPr/>
                    <a:lstStyle/>
                    <a:p>
                      <a:pPr algn="ctr" rtl="0" fontAlgn="ctr"/>
                      <a:r>
                        <a:rPr lang="fr-FR" sz="1000" b="1" i="0" u="none" strike="noStrike" dirty="0">
                          <a:solidFill>
                            <a:srgbClr val="004E76"/>
                          </a:solidFill>
                          <a:effectLst/>
                          <a:latin typeface="Bookman Old Style"/>
                        </a:rPr>
                        <a:t>N°</a:t>
                      </a:r>
                    </a:p>
                  </a:txBody>
                  <a:tcPr marL="0" marR="0" marT="0" marB="0" anchor="ctr">
                    <a:lnL w="190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solidFill>
                      <a:schemeClr val="accent3">
                        <a:lumMod val="40000"/>
                        <a:lumOff val="60000"/>
                      </a:schemeClr>
                    </a:solidFill>
                  </a:tcPr>
                </a:tc>
                <a:tc>
                  <a:txBody>
                    <a:bodyPr/>
                    <a:lstStyle/>
                    <a:p>
                      <a:pPr algn="ctr" rtl="0" fontAlgn="ctr"/>
                      <a:r>
                        <a:rPr lang="fr-FR" sz="1000" b="1" i="0" u="none" strike="noStrike" dirty="0">
                          <a:solidFill>
                            <a:srgbClr val="004E76"/>
                          </a:solidFill>
                          <a:effectLst/>
                          <a:latin typeface="Bookman Old Style"/>
                        </a:rPr>
                        <a:t>N° Appel d’offres</a:t>
                      </a:r>
                      <a:br>
                        <a:rPr lang="fr-FR" sz="1000" b="1" i="0" u="none" strike="noStrike" dirty="0">
                          <a:solidFill>
                            <a:srgbClr val="004E76"/>
                          </a:solidFill>
                          <a:effectLst/>
                          <a:latin typeface="Bookman Old Style"/>
                        </a:rPr>
                      </a:br>
                      <a:r>
                        <a:rPr lang="ar-MA" sz="1000" b="1" i="0" u="none" strike="noStrike" dirty="0">
                          <a:solidFill>
                            <a:srgbClr val="003366"/>
                          </a:solidFill>
                          <a:effectLst/>
                          <a:latin typeface="Microsoft Sans Serif"/>
                        </a:rPr>
                        <a:t>رقم طلب العروض</a:t>
                      </a:r>
                      <a:endParaRPr lang="ar-MA" sz="1000" b="1" i="0" u="none" strike="noStrike" dirty="0">
                        <a:solidFill>
                          <a:srgbClr val="004E76"/>
                        </a:solidFill>
                        <a:effectLst/>
                        <a:latin typeface="Bookman Old Style"/>
                      </a:endParaRP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solidFill>
                      <a:schemeClr val="accent3">
                        <a:lumMod val="40000"/>
                        <a:lumOff val="60000"/>
                      </a:schemeClr>
                    </a:solidFill>
                  </a:tcPr>
                </a:tc>
                <a:tc>
                  <a:txBody>
                    <a:bodyPr/>
                    <a:lstStyle/>
                    <a:p>
                      <a:pPr algn="ctr" rtl="0" fontAlgn="ctr"/>
                      <a:r>
                        <a:rPr lang="fr-FR" sz="1000" b="1" i="0" u="none" strike="noStrike" dirty="0">
                          <a:solidFill>
                            <a:srgbClr val="004E76"/>
                          </a:solidFill>
                          <a:effectLst/>
                          <a:latin typeface="Bookman Old Style"/>
                        </a:rPr>
                        <a:t> Résumé de l'objet </a:t>
                      </a:r>
                      <a:br>
                        <a:rPr lang="fr-FR" sz="1000" b="1" i="0" u="none" strike="noStrike" dirty="0">
                          <a:solidFill>
                            <a:srgbClr val="004E76"/>
                          </a:solidFill>
                          <a:effectLst/>
                          <a:latin typeface="Bookman Old Style"/>
                        </a:rPr>
                      </a:br>
                      <a:r>
                        <a:rPr lang="fr-FR" sz="1000" b="1" i="0" u="none" strike="noStrike" dirty="0">
                          <a:solidFill>
                            <a:srgbClr val="004E76"/>
                          </a:solidFill>
                          <a:effectLst/>
                          <a:latin typeface="Bookman Old Style"/>
                        </a:rPr>
                        <a:t> </a:t>
                      </a:r>
                      <a:r>
                        <a:rPr lang="ar-MA" sz="1000" b="1" i="0" u="none" strike="noStrike" dirty="0">
                          <a:solidFill>
                            <a:srgbClr val="003366"/>
                          </a:solidFill>
                          <a:effectLst/>
                          <a:latin typeface="Microsoft Sans Serif"/>
                        </a:rPr>
                        <a:t>ملخص الموضوع</a:t>
                      </a:r>
                      <a:endParaRPr lang="ar-MA" sz="1000" b="1" i="0" u="none" strike="noStrike" dirty="0">
                        <a:solidFill>
                          <a:srgbClr val="004E76"/>
                        </a:solidFill>
                        <a:effectLst/>
                        <a:latin typeface="Bookman Old Style"/>
                      </a:endParaRP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solidFill>
                      <a:schemeClr val="accent3">
                        <a:lumMod val="40000"/>
                        <a:lumOff val="60000"/>
                      </a:schemeClr>
                    </a:solidFill>
                  </a:tcPr>
                </a:tc>
                <a:tc>
                  <a:txBody>
                    <a:bodyPr/>
                    <a:lstStyle/>
                    <a:p>
                      <a:pPr algn="ctr" rtl="0" fontAlgn="ctr"/>
                      <a:r>
                        <a:rPr lang="fr-FR" sz="1000" b="1" i="0" u="none" strike="noStrike" dirty="0">
                          <a:solidFill>
                            <a:srgbClr val="004E76"/>
                          </a:solidFill>
                          <a:effectLst/>
                          <a:latin typeface="Bookman Old Style"/>
                        </a:rPr>
                        <a:t>Libellé société</a:t>
                      </a:r>
                      <a:br>
                        <a:rPr lang="fr-FR" sz="1000" b="1" i="0" u="none" strike="noStrike" dirty="0">
                          <a:solidFill>
                            <a:srgbClr val="004E76"/>
                          </a:solidFill>
                          <a:effectLst/>
                          <a:latin typeface="Bookman Old Style"/>
                        </a:rPr>
                      </a:br>
                      <a:r>
                        <a:rPr lang="fr-FR" sz="1000" b="1" i="0" u="none" strike="noStrike" dirty="0">
                          <a:solidFill>
                            <a:srgbClr val="004E76"/>
                          </a:solidFill>
                          <a:effectLst/>
                          <a:latin typeface="Bookman Old Style"/>
                        </a:rPr>
                        <a:t>  </a:t>
                      </a:r>
                      <a:r>
                        <a:rPr lang="ar-MA" sz="1000" b="1" i="0" u="none" strike="noStrike" dirty="0">
                          <a:solidFill>
                            <a:srgbClr val="003366"/>
                          </a:solidFill>
                          <a:effectLst/>
                          <a:latin typeface="Microsoft Sans Serif"/>
                        </a:rPr>
                        <a:t>اسم الشركة</a:t>
                      </a:r>
                      <a:endParaRPr lang="ar-MA" sz="1000" b="1" i="0" u="none" strike="noStrike" dirty="0">
                        <a:solidFill>
                          <a:srgbClr val="004E76"/>
                        </a:solidFill>
                        <a:effectLst/>
                        <a:latin typeface="Bookman Old Style"/>
                      </a:endParaRP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solidFill>
                      <a:schemeClr val="accent3">
                        <a:lumMod val="40000"/>
                        <a:lumOff val="60000"/>
                      </a:schemeClr>
                    </a:solidFill>
                  </a:tcPr>
                </a:tc>
                <a:tc>
                  <a:txBody>
                    <a:bodyPr/>
                    <a:lstStyle/>
                    <a:p>
                      <a:pPr algn="ctr" rtl="0" fontAlgn="ctr"/>
                      <a:r>
                        <a:rPr lang="fr-FR" sz="1000" b="1" i="0" u="none" strike="noStrike" dirty="0">
                          <a:solidFill>
                            <a:srgbClr val="004E76"/>
                          </a:solidFill>
                          <a:effectLst/>
                          <a:latin typeface="Bookman Old Style"/>
                        </a:rPr>
                        <a:t>Date  et</a:t>
                      </a:r>
                      <a:br>
                        <a:rPr lang="fr-FR" sz="1000" b="1" i="0" u="none" strike="noStrike" dirty="0">
                          <a:solidFill>
                            <a:srgbClr val="004E76"/>
                          </a:solidFill>
                          <a:effectLst/>
                          <a:latin typeface="Bookman Old Style"/>
                        </a:rPr>
                      </a:br>
                      <a:r>
                        <a:rPr lang="fr-FR" sz="1000" b="1" i="0" u="none" strike="noStrike" dirty="0">
                          <a:solidFill>
                            <a:srgbClr val="004E76"/>
                          </a:solidFill>
                          <a:effectLst/>
                          <a:latin typeface="Bookman Old Style"/>
                        </a:rPr>
                        <a:t> heure retrait</a:t>
                      </a:r>
                      <a:br>
                        <a:rPr lang="fr-FR" sz="1000" b="1" i="0" u="none" strike="noStrike" dirty="0">
                          <a:solidFill>
                            <a:srgbClr val="004E76"/>
                          </a:solidFill>
                          <a:effectLst/>
                          <a:latin typeface="Bookman Old Style"/>
                        </a:rPr>
                      </a:br>
                      <a:r>
                        <a:rPr lang="ar-MA" sz="1000" b="1" i="0" u="none" strike="noStrike" dirty="0">
                          <a:solidFill>
                            <a:srgbClr val="003366"/>
                          </a:solidFill>
                          <a:effectLst/>
                          <a:latin typeface="Microsoft Sans Serif"/>
                        </a:rPr>
                        <a:t>تاريخ وساعة السحب</a:t>
                      </a:r>
                      <a:endParaRPr lang="ar-MA" sz="1000" b="1" i="0" u="none" strike="noStrike" dirty="0">
                        <a:solidFill>
                          <a:srgbClr val="004E76"/>
                        </a:solidFill>
                        <a:effectLst/>
                        <a:latin typeface="Bookman Old Style"/>
                      </a:endParaRP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solidFill>
                      <a:schemeClr val="accent3">
                        <a:lumMod val="40000"/>
                        <a:lumOff val="60000"/>
                      </a:schemeClr>
                    </a:solidFill>
                  </a:tcPr>
                </a:tc>
                <a:tc gridSpan="2">
                  <a:txBody>
                    <a:bodyPr/>
                    <a:lstStyle/>
                    <a:p>
                      <a:pPr algn="ctr" rtl="0" fontAlgn="ctr"/>
                      <a:r>
                        <a:rPr lang="fr-FR" sz="1000" b="1" i="0" u="none" strike="noStrike" dirty="0">
                          <a:solidFill>
                            <a:srgbClr val="004E76"/>
                          </a:solidFill>
                          <a:effectLst/>
                          <a:latin typeface="Bookman Old Style"/>
                        </a:rPr>
                        <a:t>Adresse exacte     </a:t>
                      </a:r>
                      <a:r>
                        <a:rPr lang="ar-MA" sz="1000" b="1" i="0" u="none" strike="noStrike" dirty="0" smtClean="0">
                          <a:solidFill>
                            <a:srgbClr val="004E76"/>
                          </a:solidFill>
                          <a:effectLst/>
                          <a:latin typeface="Bookman Old Style"/>
                        </a:rPr>
                        <a:t>ال</a:t>
                      </a:r>
                      <a:r>
                        <a:rPr lang="ar-MA" sz="1000" b="1" i="0" u="none" strike="noStrike" dirty="0" smtClean="0">
                          <a:solidFill>
                            <a:srgbClr val="003366"/>
                          </a:solidFill>
                          <a:effectLst/>
                          <a:latin typeface="Microsoft Sans Serif"/>
                        </a:rPr>
                        <a:t>عنوان الكامل</a:t>
                      </a:r>
                      <a:endParaRPr lang="ar-MA" sz="1000" b="1" i="0" u="none" strike="noStrike" dirty="0">
                        <a:solidFill>
                          <a:srgbClr val="004E76"/>
                        </a:solidFill>
                        <a:effectLst/>
                        <a:latin typeface="Bookman Old Style"/>
                      </a:endParaRP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solidFill>
                      <a:schemeClr val="accent3">
                        <a:lumMod val="40000"/>
                        <a:lumOff val="60000"/>
                      </a:schemeClr>
                    </a:solidFill>
                  </a:tcPr>
                </a:tc>
                <a:tc hMerge="1">
                  <a:txBody>
                    <a:bodyPr/>
                    <a:lstStyle/>
                    <a:p>
                      <a:pPr algn="ctr" rtl="0" fontAlgn="ctr"/>
                      <a:endParaRPr lang="ar-MA" sz="1000" b="1" i="0" u="none" strike="noStrike" dirty="0">
                        <a:solidFill>
                          <a:srgbClr val="004E76"/>
                        </a:solidFill>
                        <a:effectLst/>
                        <a:latin typeface="Bookman Old Style"/>
                      </a:endParaRP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solidFill>
                      <a:srgbClr val="CCECFF"/>
                    </a:solidFill>
                  </a:tcPr>
                </a:tc>
                <a:tc gridSpan="2">
                  <a:txBody>
                    <a:bodyPr/>
                    <a:lstStyle/>
                    <a:p>
                      <a:pPr algn="ctr" rtl="0" fontAlgn="ctr"/>
                      <a:r>
                        <a:rPr lang="fr-FR" sz="1000" b="1" i="0" u="none" strike="noStrike" dirty="0">
                          <a:solidFill>
                            <a:srgbClr val="004E76"/>
                          </a:solidFill>
                          <a:effectLst/>
                          <a:latin typeface="Bookman Old Style"/>
                        </a:rPr>
                        <a:t>Tél   </a:t>
                      </a:r>
                      <a:r>
                        <a:rPr lang="ar-MA" sz="1000" b="1" i="0" u="none" strike="noStrike" dirty="0">
                          <a:solidFill>
                            <a:srgbClr val="003366"/>
                          </a:solidFill>
                          <a:effectLst/>
                          <a:latin typeface="Microsoft Sans Serif"/>
                        </a:rPr>
                        <a:t>الهاتف</a:t>
                      </a:r>
                      <a:endParaRPr lang="ar-MA" sz="1000" b="1" i="0" u="none" strike="noStrike" dirty="0">
                        <a:solidFill>
                          <a:srgbClr val="004E76"/>
                        </a:solidFill>
                        <a:effectLst/>
                        <a:latin typeface="Bookman Old Style"/>
                      </a:endParaRP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solidFill>
                      <a:schemeClr val="accent3">
                        <a:lumMod val="40000"/>
                        <a:lumOff val="60000"/>
                      </a:schemeClr>
                    </a:solidFill>
                  </a:tcPr>
                </a:tc>
                <a:tc hMerge="1">
                  <a:txBody>
                    <a:bodyPr/>
                    <a:lstStyle/>
                    <a:p>
                      <a:pPr algn="ctr" rtl="0" fontAlgn="ctr"/>
                      <a:endParaRPr lang="ar-MA" sz="1000" b="1" i="0" u="none" strike="noStrike" dirty="0">
                        <a:solidFill>
                          <a:srgbClr val="004E76"/>
                        </a:solidFill>
                        <a:effectLst/>
                        <a:latin typeface="Bookman Old Style"/>
                      </a:endParaRP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solidFill>
                      <a:srgbClr val="CCECFF"/>
                    </a:solidFill>
                  </a:tcPr>
                </a:tc>
                <a:tc>
                  <a:txBody>
                    <a:bodyPr/>
                    <a:lstStyle/>
                    <a:p>
                      <a:pPr algn="ctr" rtl="0" fontAlgn="ctr"/>
                      <a:r>
                        <a:rPr lang="fr-FR" sz="1000" b="1" i="0" u="none" strike="noStrike" dirty="0">
                          <a:solidFill>
                            <a:srgbClr val="004E76"/>
                          </a:solidFill>
                          <a:effectLst/>
                          <a:latin typeface="Bookman Old Style"/>
                        </a:rPr>
                        <a:t>Fax   </a:t>
                      </a:r>
                      <a:r>
                        <a:rPr lang="ar-MA" sz="1000" b="1" i="0" u="none" strike="noStrike" dirty="0">
                          <a:solidFill>
                            <a:srgbClr val="003366"/>
                          </a:solidFill>
                          <a:effectLst/>
                          <a:latin typeface="Microsoft Sans Serif"/>
                        </a:rPr>
                        <a:t>الفاكس</a:t>
                      </a:r>
                      <a:endParaRPr lang="ar-MA" sz="1000" b="1" i="0" u="none" strike="noStrike" dirty="0">
                        <a:solidFill>
                          <a:srgbClr val="004E76"/>
                        </a:solidFill>
                        <a:effectLst/>
                        <a:latin typeface="Bookman Old Style"/>
                      </a:endParaRP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solidFill>
                      <a:schemeClr val="accent3">
                        <a:lumMod val="40000"/>
                        <a:lumOff val="60000"/>
                      </a:schemeClr>
                    </a:solidFill>
                  </a:tcPr>
                </a:tc>
                <a:tc>
                  <a:txBody>
                    <a:bodyPr/>
                    <a:lstStyle/>
                    <a:p>
                      <a:pPr algn="ctr" rtl="0" fontAlgn="ctr"/>
                      <a:r>
                        <a:rPr lang="fr-FR" sz="1000" b="1" i="0" u="none" strike="noStrike" dirty="0">
                          <a:solidFill>
                            <a:srgbClr val="004E76"/>
                          </a:solidFill>
                          <a:effectLst/>
                          <a:latin typeface="Bookman Old Style"/>
                        </a:rPr>
                        <a:t>Mail</a:t>
                      </a:r>
                      <a:br>
                        <a:rPr lang="fr-FR" sz="1000" b="1" i="0" u="none" strike="noStrike" dirty="0">
                          <a:solidFill>
                            <a:srgbClr val="004E76"/>
                          </a:solidFill>
                          <a:effectLst/>
                          <a:latin typeface="Bookman Old Style"/>
                        </a:rPr>
                      </a:br>
                      <a:r>
                        <a:rPr lang="ar-MA" sz="1000" b="1" i="0" u="none" strike="noStrike" dirty="0">
                          <a:solidFill>
                            <a:srgbClr val="003366"/>
                          </a:solidFill>
                          <a:effectLst/>
                          <a:latin typeface="Microsoft Sans Serif"/>
                        </a:rPr>
                        <a:t>البريد الالكتروني</a:t>
                      </a:r>
                      <a:endParaRPr lang="ar-MA" sz="1000" b="1" i="0" u="none" strike="noStrike" dirty="0">
                        <a:solidFill>
                          <a:srgbClr val="004E76"/>
                        </a:solidFill>
                        <a:effectLst/>
                        <a:latin typeface="Bookman Old Style"/>
                      </a:endParaRP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solidFill>
                      <a:schemeClr val="accent3">
                        <a:lumMod val="40000"/>
                        <a:lumOff val="60000"/>
                      </a:schemeClr>
                    </a:solidFill>
                  </a:tcPr>
                </a:tc>
                <a:tc>
                  <a:txBody>
                    <a:bodyPr/>
                    <a:lstStyle/>
                    <a:p>
                      <a:pPr algn="ctr" rtl="0" fontAlgn="ctr"/>
                      <a:r>
                        <a:rPr lang="fr-FR" sz="1000" b="1" i="0" u="none" strike="noStrike" dirty="0">
                          <a:solidFill>
                            <a:srgbClr val="004E76"/>
                          </a:solidFill>
                          <a:effectLst/>
                          <a:latin typeface="Bookman Old Style"/>
                        </a:rPr>
                        <a:t>Cachet de la société</a:t>
                      </a:r>
                      <a:br>
                        <a:rPr lang="fr-FR" sz="1000" b="1" i="0" u="none" strike="noStrike" dirty="0">
                          <a:solidFill>
                            <a:srgbClr val="004E76"/>
                          </a:solidFill>
                          <a:effectLst/>
                          <a:latin typeface="Bookman Old Style"/>
                        </a:rPr>
                      </a:br>
                      <a:r>
                        <a:rPr lang="ar-MA" sz="1000" b="1" i="0" u="none" strike="noStrike" dirty="0">
                          <a:solidFill>
                            <a:srgbClr val="003366"/>
                          </a:solidFill>
                          <a:effectLst/>
                          <a:latin typeface="Microsoft Sans Serif"/>
                        </a:rPr>
                        <a:t>طابع الشركة</a:t>
                      </a:r>
                      <a:endParaRPr lang="ar-MA" sz="1000" b="1" i="0" u="none" strike="noStrike" dirty="0">
                        <a:solidFill>
                          <a:srgbClr val="004E76"/>
                        </a:solidFill>
                        <a:effectLst/>
                        <a:latin typeface="Bookman Old Style"/>
                      </a:endParaRPr>
                    </a:p>
                  </a:txBody>
                  <a:tcPr marL="0" marR="0" marT="0" marB="0" anchor="ctr">
                    <a:lnL w="6350" cap="flat" cmpd="sng" algn="ctr">
                      <a:solidFill>
                        <a:srgbClr val="4F6228"/>
                      </a:solidFill>
                      <a:prstDash val="solid"/>
                      <a:round/>
                      <a:headEnd type="none" w="med" len="med"/>
                      <a:tailEnd type="none" w="med" len="med"/>
                    </a:lnL>
                    <a:lnR w="190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solidFill>
                      <a:schemeClr val="accent3">
                        <a:lumMod val="40000"/>
                        <a:lumOff val="60000"/>
                      </a:schemeClr>
                    </a:solidFill>
                  </a:tcPr>
                </a:tc>
              </a:tr>
              <a:tr h="749506">
                <a:tc>
                  <a:txBody>
                    <a:bodyPr/>
                    <a:lstStyle/>
                    <a:p>
                      <a:pPr algn="ctr" rtl="0" fontAlgn="ctr"/>
                      <a:r>
                        <a:rPr lang="fr-FR" sz="1000" b="0" i="0" u="none" strike="noStrike" dirty="0">
                          <a:solidFill>
                            <a:srgbClr val="000000"/>
                          </a:solidFill>
                          <a:effectLst/>
                          <a:latin typeface="Bookman Old Style"/>
                        </a:rPr>
                        <a:t>1</a:t>
                      </a:r>
                    </a:p>
                  </a:txBody>
                  <a:tcPr marL="0" marR="0" marT="0" marB="0" anchor="ctr">
                    <a:lnL w="190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rtl="0" fontAlgn="ctr"/>
                      <a:r>
                        <a:rPr lang="fr-FR" sz="1000" b="0" i="0" u="none" strike="noStrike" dirty="0">
                          <a:solidFill>
                            <a:srgbClr val="000000"/>
                          </a:solidFill>
                          <a:effectLst/>
                          <a:latin typeface="Bookman Old Style"/>
                        </a:rPr>
                        <a:t>../../INDH</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rtl="0" fontAlgn="ctr"/>
                      <a:r>
                        <a:rPr lang="fr-FR" sz="1000" b="0" i="0" u="none" strike="noStrike" dirty="0">
                          <a:solidFill>
                            <a:srgbClr val="000000"/>
                          </a:solidFill>
                          <a:effectLst/>
                          <a:latin typeface="Bookman Old Style"/>
                        </a:rPr>
                        <a:t>Construire la réussite de l'INDAH</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marL="82550" indent="0" algn="l" rtl="0" fontAlgn="ctr"/>
                      <a:r>
                        <a:rPr lang="ar-MA" sz="1000" b="0" i="0" u="none" strike="noStrike" dirty="0" smtClean="0">
                          <a:solidFill>
                            <a:srgbClr val="000000"/>
                          </a:solidFill>
                          <a:effectLst/>
                          <a:latin typeface="Bookman Old Style"/>
                        </a:rPr>
                        <a:t>)</a:t>
                      </a:r>
                      <a:r>
                        <a:rPr lang="fr-FR" sz="1000" b="0" i="0" u="none" strike="noStrike" dirty="0" smtClean="0">
                          <a:solidFill>
                            <a:srgbClr val="000000"/>
                          </a:solidFill>
                          <a:effectLst/>
                          <a:latin typeface="Bookman Old Style"/>
                        </a:rPr>
                        <a:t>ANNAJAH</a:t>
                      </a:r>
                      <a:r>
                        <a:rPr lang="ar-MA" sz="1000" b="0" i="0" u="none" strike="noStrike" dirty="0" smtClean="0">
                          <a:solidFill>
                            <a:srgbClr val="000000"/>
                          </a:solidFill>
                          <a:effectLst/>
                          <a:latin typeface="Bookman Old Style"/>
                        </a:rPr>
                        <a:t>(</a:t>
                      </a:r>
                      <a:endParaRPr lang="fr-FR" sz="1000" b="0" i="0" u="none" strike="noStrike" dirty="0">
                        <a:solidFill>
                          <a:srgbClr val="000000"/>
                        </a:solidFill>
                        <a:effectLst/>
                        <a:latin typeface="Bookman Old Style"/>
                      </a:endParaRP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marL="82550" marR="0" indent="0" algn="l" defTabSz="914400" rtl="0" eaLnBrk="1" fontAlgn="ctr" latinLnBrk="0" hangingPunct="1">
                        <a:lnSpc>
                          <a:spcPct val="100000"/>
                        </a:lnSpc>
                        <a:spcBef>
                          <a:spcPts val="0"/>
                        </a:spcBef>
                        <a:spcAft>
                          <a:spcPts val="0"/>
                        </a:spcAft>
                        <a:buClrTx/>
                        <a:buSzTx/>
                        <a:buFontTx/>
                        <a:buNone/>
                        <a:tabLst/>
                        <a:defRPr/>
                      </a:pPr>
                      <a:r>
                        <a:rPr lang="fr-FR" sz="600" b="0" i="0" u="none" strike="noStrike" dirty="0">
                          <a:effectLst/>
                          <a:latin typeface="Bookman Old Style"/>
                        </a:rPr>
                        <a:t> </a:t>
                      </a:r>
                      <a:r>
                        <a:rPr lang="fr-FR" sz="800" b="0" i="0" u="none" strike="noStrike" dirty="0" smtClean="0">
                          <a:effectLst/>
                          <a:latin typeface="Bookman Old Style"/>
                        </a:rPr>
                        <a:t> </a:t>
                      </a:r>
                      <a:r>
                        <a:rPr lang="ar-MA" sz="800" b="0" i="0" u="none" strike="noStrike" dirty="0" smtClean="0">
                          <a:effectLst/>
                          <a:latin typeface="Bookman Old Style"/>
                        </a:rPr>
                        <a:t> 18 مايو 2005</a:t>
                      </a:r>
                      <a:r>
                        <a:rPr lang="fr-FR" sz="800" b="0" i="0" u="none" strike="noStrike" dirty="0" smtClean="0">
                          <a:effectLst/>
                          <a:latin typeface="Bookman Old Style"/>
                        </a:rPr>
                        <a:t>  </a:t>
                      </a:r>
                    </a:p>
                    <a:p>
                      <a:pPr marL="82550" indent="0" algn="l" fontAlgn="ctr"/>
                      <a:endParaRPr lang="fr-FR" sz="600" b="0" i="0" u="none" strike="noStrike" dirty="0">
                        <a:effectLst/>
                        <a:latin typeface="Bookman Old Style"/>
                      </a:endParaRP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hMerge="1">
                  <a:txBody>
                    <a:bodyPr/>
                    <a:lstStyle/>
                    <a:p>
                      <a:pPr algn="l" fontAlgn="ctr"/>
                      <a:endParaRPr lang="fr-FR" sz="600" b="0" i="0" u="none" strike="noStrike">
                        <a:effectLst/>
                        <a:latin typeface="Bookman Old Style"/>
                      </a:endParaRP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hMerge="1">
                  <a:txBody>
                    <a:bodyPr/>
                    <a:lstStyle/>
                    <a:p>
                      <a:pPr algn="l" fontAlgn="ctr"/>
                      <a:endParaRPr lang="fr-FR" sz="600" b="0" i="0" u="none" strike="noStrike">
                        <a:effectLst/>
                        <a:latin typeface="Bookman Old Style"/>
                      </a:endParaRP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6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6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6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190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r>
              <a:tr h="749506">
                <a:tc>
                  <a:txBody>
                    <a:bodyPr/>
                    <a:lstStyle/>
                    <a:p>
                      <a:pPr algn="ctr" rtl="0" fontAlgn="ctr"/>
                      <a:r>
                        <a:rPr lang="fr-FR" sz="1000" b="0" i="0" u="none" strike="noStrike" dirty="0">
                          <a:solidFill>
                            <a:srgbClr val="000000"/>
                          </a:solidFill>
                          <a:effectLst/>
                          <a:latin typeface="Bookman Old Style"/>
                        </a:rPr>
                        <a:t>2</a:t>
                      </a:r>
                    </a:p>
                  </a:txBody>
                  <a:tcPr marL="0" marR="0" marT="0" marB="0" anchor="ctr">
                    <a:lnL w="190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6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rtl="0" fontAlgn="ctr"/>
                      <a:r>
                        <a:rPr lang="fr-FR" sz="600" b="0" i="0" u="none" strike="noStrike" dirty="0">
                          <a:solidFill>
                            <a:srgbClr val="000000"/>
                          </a:solidFill>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rtl="0" fontAlgn="ctr"/>
                      <a:r>
                        <a:rPr lang="fr-FR" sz="600" b="0" i="0" u="none" strike="noStrike" dirty="0">
                          <a:solidFill>
                            <a:srgbClr val="000000"/>
                          </a:solidFill>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6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hMerge="1">
                  <a:txBody>
                    <a:bodyPr/>
                    <a:lstStyle/>
                    <a:p>
                      <a:pPr algn="l" fontAlgn="ctr"/>
                      <a:endParaRPr lang="fr-FR" sz="600" b="0" i="0" u="none" strike="noStrike">
                        <a:effectLst/>
                        <a:latin typeface="Bookman Old Style"/>
                      </a:endParaRP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hMerge="1">
                  <a:txBody>
                    <a:bodyPr/>
                    <a:lstStyle/>
                    <a:p>
                      <a:pPr algn="l" fontAlgn="ctr"/>
                      <a:endParaRPr lang="fr-FR" sz="600" b="0" i="0" u="none" strike="noStrike">
                        <a:effectLst/>
                        <a:latin typeface="Bookman Old Style"/>
                      </a:endParaRP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6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6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6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190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r>
              <a:tr h="822209">
                <a:tc>
                  <a:txBody>
                    <a:bodyPr/>
                    <a:lstStyle/>
                    <a:p>
                      <a:pPr algn="ctr" rtl="0" fontAlgn="ctr"/>
                      <a:r>
                        <a:rPr lang="fr-FR" sz="1000" b="0" i="0" u="none" strike="noStrike" dirty="0">
                          <a:solidFill>
                            <a:srgbClr val="000000"/>
                          </a:solidFill>
                          <a:effectLst/>
                          <a:latin typeface="Calibri"/>
                        </a:rPr>
                        <a:t>3</a:t>
                      </a:r>
                    </a:p>
                  </a:txBody>
                  <a:tcPr marL="0" marR="0" marT="0" marB="0" anchor="ctr">
                    <a:lnL w="190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1000" b="0" i="0" u="none" strike="noStrike" dirty="0">
                          <a:effectLst/>
                          <a:latin typeface="Arial"/>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rtl="0" fontAlgn="ctr"/>
                      <a:r>
                        <a:rPr lang="fr-FR" sz="500" b="0" i="0" u="none" strike="noStrike" dirty="0">
                          <a:solidFill>
                            <a:srgbClr val="000000"/>
                          </a:solidFill>
                          <a:effectLst/>
                          <a:latin typeface="Calibri"/>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1000" b="0" i="0" u="none" strike="noStrike" dirty="0">
                          <a:effectLst/>
                          <a:latin typeface="Arial"/>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1000" b="0" i="0" u="none" strike="noStrike" dirty="0">
                          <a:effectLst/>
                          <a:latin typeface="Arial"/>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gridSpan="6">
                  <a:txBody>
                    <a:bodyPr/>
                    <a:lstStyle/>
                    <a:p>
                      <a:pPr algn="r" rtl="0" fontAlgn="ctr"/>
                      <a:r>
                        <a:rPr lang="ar-MA" sz="1300" b="1" i="0" u="none" strike="noStrike" dirty="0">
                          <a:solidFill>
                            <a:srgbClr val="004E76"/>
                          </a:solidFill>
                          <a:effectLst/>
                          <a:latin typeface="Microsoft Sans Serif"/>
                        </a:rPr>
                        <a:t>هذه المعلومات مهمة للتمكن من تنبيه المرشحين إذا تم أي تغيير في دفاتر الشروط الخاصة</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r>
                        <a:rPr lang="fr-FR" sz="1000" b="0" i="0" u="none" strike="noStrike" dirty="0">
                          <a:effectLst/>
                          <a:latin typeface="Arial"/>
                        </a:rPr>
                        <a:t> </a:t>
                      </a:r>
                    </a:p>
                  </a:txBody>
                  <a:tcPr marL="0" marR="0" marT="0" marB="0" anchor="ctr">
                    <a:lnL w="6350" cap="flat" cmpd="sng" algn="ctr">
                      <a:solidFill>
                        <a:srgbClr val="4F6228"/>
                      </a:solidFill>
                      <a:prstDash val="solid"/>
                      <a:round/>
                      <a:headEnd type="none" w="med" len="med"/>
                      <a:tailEnd type="none" w="med" len="med"/>
                    </a:lnL>
                    <a:lnR w="190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r>
              <a:tr h="749506">
                <a:tc>
                  <a:txBody>
                    <a:bodyPr/>
                    <a:lstStyle/>
                    <a:p>
                      <a:pPr algn="ctr" rtl="0" fontAlgn="ctr"/>
                      <a:r>
                        <a:rPr lang="fr-FR" sz="1000" b="0" i="0" u="none" strike="noStrike" dirty="0">
                          <a:solidFill>
                            <a:srgbClr val="000000"/>
                          </a:solidFill>
                          <a:effectLst/>
                          <a:latin typeface="Calibri"/>
                        </a:rPr>
                        <a:t>4</a:t>
                      </a:r>
                    </a:p>
                  </a:txBody>
                  <a:tcPr marL="0" marR="0" marT="0" marB="0" anchor="ctr">
                    <a:lnL w="190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1000" b="0" i="0" u="none" strike="noStrike" dirty="0">
                          <a:effectLst/>
                          <a:latin typeface="Arial"/>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rtl="0" fontAlgn="ctr"/>
                      <a:r>
                        <a:rPr lang="fr-FR" sz="500" b="0" i="0" u="none" strike="noStrike" dirty="0">
                          <a:solidFill>
                            <a:srgbClr val="000000"/>
                          </a:solidFill>
                          <a:effectLst/>
                          <a:latin typeface="Calibri"/>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1000" b="0" i="0" u="none" strike="noStrike" dirty="0">
                          <a:effectLst/>
                          <a:latin typeface="Arial"/>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1200" b="0" i="0" u="none" strike="noStrike" dirty="0">
                          <a:effectLst/>
                          <a:latin typeface="Arial"/>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gridSpan="6">
                  <a:txBody>
                    <a:bodyPr/>
                    <a:lstStyle/>
                    <a:p>
                      <a:pPr algn="l" rtl="0" fontAlgn="ctr"/>
                      <a:r>
                        <a:rPr lang="fr-FR" sz="1200" b="1" i="0" u="none" strike="noStrike" dirty="0">
                          <a:solidFill>
                            <a:srgbClr val="004E76"/>
                          </a:solidFill>
                          <a:effectLst/>
                          <a:latin typeface="Bookman Old Style"/>
                        </a:rPr>
                        <a:t>C’est très important d’avoir ces informations. Pour pouvoir avertir mes candidats en cas de modification des CPS</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r>
                        <a:rPr lang="fr-FR" sz="1000" b="0" i="0" u="none" strike="noStrike" dirty="0">
                          <a:effectLst/>
                          <a:latin typeface="Arial"/>
                        </a:rPr>
                        <a:t> </a:t>
                      </a:r>
                    </a:p>
                  </a:txBody>
                  <a:tcPr marL="0" marR="0" marT="0" marB="0" anchor="ctr">
                    <a:lnL w="6350" cap="flat" cmpd="sng" algn="ctr">
                      <a:solidFill>
                        <a:srgbClr val="4F6228"/>
                      </a:solidFill>
                      <a:prstDash val="solid"/>
                      <a:round/>
                      <a:headEnd type="none" w="med" len="med"/>
                      <a:tailEnd type="none" w="med" len="med"/>
                    </a:lnL>
                    <a:lnR w="190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r>
              <a:tr h="590180">
                <a:tc>
                  <a:txBody>
                    <a:bodyPr/>
                    <a:lstStyle/>
                    <a:p>
                      <a:pPr algn="ctr" rtl="0" fontAlgn="ctr"/>
                      <a:r>
                        <a:rPr lang="fr-FR" sz="1000" b="0" i="0" u="none" strike="noStrike" dirty="0">
                          <a:solidFill>
                            <a:srgbClr val="000000"/>
                          </a:solidFill>
                          <a:effectLst/>
                          <a:latin typeface="Calibri"/>
                        </a:rPr>
                        <a:t>…</a:t>
                      </a:r>
                    </a:p>
                  </a:txBody>
                  <a:tcPr marL="0" marR="0" marT="0" marB="0" anchor="ctr">
                    <a:lnL w="190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19050" cap="flat" cmpd="sng" algn="ctr">
                      <a:solidFill>
                        <a:srgbClr val="4F6228"/>
                      </a:solidFill>
                      <a:prstDash val="solid"/>
                      <a:round/>
                      <a:headEnd type="none" w="med" len="med"/>
                      <a:tailEnd type="none" w="med" len="med"/>
                    </a:lnB>
                  </a:tcPr>
                </a:tc>
                <a:tc>
                  <a:txBody>
                    <a:bodyPr/>
                    <a:lstStyle/>
                    <a:p>
                      <a:pPr algn="l" fontAlgn="ctr"/>
                      <a:r>
                        <a:rPr lang="fr-FR" sz="1000" b="0" i="0" u="none" strike="noStrike" dirty="0">
                          <a:effectLst/>
                          <a:latin typeface="Arial"/>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19050" cap="flat" cmpd="sng" algn="ctr">
                      <a:solidFill>
                        <a:srgbClr val="4F6228"/>
                      </a:solidFill>
                      <a:prstDash val="solid"/>
                      <a:round/>
                      <a:headEnd type="none" w="med" len="med"/>
                      <a:tailEnd type="none" w="med" len="med"/>
                    </a:lnB>
                  </a:tcPr>
                </a:tc>
                <a:tc>
                  <a:txBody>
                    <a:bodyPr/>
                    <a:lstStyle/>
                    <a:p>
                      <a:pPr algn="l" rtl="0" fontAlgn="ctr"/>
                      <a:r>
                        <a:rPr lang="fr-FR" sz="500" b="0" i="0" u="none" strike="noStrike" dirty="0">
                          <a:solidFill>
                            <a:srgbClr val="000000"/>
                          </a:solidFill>
                          <a:effectLst/>
                          <a:latin typeface="Calibri"/>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19050" cap="flat" cmpd="sng" algn="ctr">
                      <a:solidFill>
                        <a:srgbClr val="4F6228"/>
                      </a:solidFill>
                      <a:prstDash val="solid"/>
                      <a:round/>
                      <a:headEnd type="none" w="med" len="med"/>
                      <a:tailEnd type="none" w="med" len="med"/>
                    </a:lnB>
                  </a:tcPr>
                </a:tc>
                <a:tc>
                  <a:txBody>
                    <a:bodyPr/>
                    <a:lstStyle/>
                    <a:p>
                      <a:pPr algn="l" rtl="0" fontAlgn="ctr"/>
                      <a:r>
                        <a:rPr lang="fr-FR" sz="500" b="0" i="0" u="none" strike="noStrike" dirty="0">
                          <a:solidFill>
                            <a:srgbClr val="000000"/>
                          </a:solidFill>
                          <a:effectLst/>
                          <a:latin typeface="Calibri"/>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19050" cap="flat" cmpd="sng" algn="ctr">
                      <a:solidFill>
                        <a:srgbClr val="4F6228"/>
                      </a:solidFill>
                      <a:prstDash val="solid"/>
                      <a:round/>
                      <a:headEnd type="none" w="med" len="med"/>
                      <a:tailEnd type="none" w="med" len="med"/>
                    </a:lnB>
                  </a:tcPr>
                </a:tc>
                <a:tc>
                  <a:txBody>
                    <a:bodyPr/>
                    <a:lstStyle/>
                    <a:p>
                      <a:pPr algn="l" fontAlgn="ctr"/>
                      <a:r>
                        <a:rPr lang="fr-FR" sz="1000" b="0" i="0" u="none" strike="noStrike" dirty="0">
                          <a:effectLst/>
                          <a:latin typeface="Arial"/>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19050" cap="flat" cmpd="sng" algn="ctr">
                      <a:solidFill>
                        <a:srgbClr val="4F6228"/>
                      </a:solidFill>
                      <a:prstDash val="solid"/>
                      <a:round/>
                      <a:headEnd type="none" w="med" len="med"/>
                      <a:tailEnd type="none" w="med" len="med"/>
                    </a:lnB>
                  </a:tcPr>
                </a:tc>
                <a:tc>
                  <a:txBody>
                    <a:bodyPr/>
                    <a:lstStyle/>
                    <a:p>
                      <a:pPr algn="l" fontAlgn="ctr"/>
                      <a:r>
                        <a:rPr lang="fr-FR" sz="1000" b="0" i="0" u="none" strike="noStrike" dirty="0">
                          <a:effectLst/>
                          <a:latin typeface="Arial"/>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19050" cap="flat" cmpd="sng" algn="ctr">
                      <a:solidFill>
                        <a:srgbClr val="4F6228"/>
                      </a:solidFill>
                      <a:prstDash val="solid"/>
                      <a:round/>
                      <a:headEnd type="none" w="med" len="med"/>
                      <a:tailEnd type="none" w="med" len="med"/>
                    </a:lnB>
                  </a:tcPr>
                </a:tc>
                <a:tc gridSpan="2">
                  <a:txBody>
                    <a:bodyPr/>
                    <a:lstStyle/>
                    <a:p>
                      <a:pPr algn="l" fontAlgn="ctr"/>
                      <a:r>
                        <a:rPr lang="fr-FR" sz="1000" b="0" i="0" u="none" strike="noStrike" dirty="0">
                          <a:effectLst/>
                          <a:latin typeface="Arial"/>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19050" cap="flat" cmpd="sng" algn="ctr">
                      <a:solidFill>
                        <a:srgbClr val="4F6228"/>
                      </a:solidFill>
                      <a:prstDash val="solid"/>
                      <a:round/>
                      <a:headEnd type="none" w="med" len="med"/>
                      <a:tailEnd type="none" w="med" len="med"/>
                    </a:lnB>
                  </a:tcPr>
                </a:tc>
                <a:tc hMerge="1">
                  <a:txBody>
                    <a:bodyPr/>
                    <a:lstStyle/>
                    <a:p>
                      <a:endParaRPr lang="fr-FR"/>
                    </a:p>
                  </a:txBody>
                  <a:tcPr/>
                </a:tc>
                <a:tc gridSpan="2">
                  <a:txBody>
                    <a:bodyPr/>
                    <a:lstStyle/>
                    <a:p>
                      <a:pPr algn="l" fontAlgn="ctr"/>
                      <a:r>
                        <a:rPr lang="fr-FR" sz="1000" b="0" i="0" u="none" strike="noStrike" dirty="0">
                          <a:effectLst/>
                          <a:latin typeface="Arial"/>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19050" cap="flat" cmpd="sng" algn="ctr">
                      <a:solidFill>
                        <a:srgbClr val="4F6228"/>
                      </a:solidFill>
                      <a:prstDash val="solid"/>
                      <a:round/>
                      <a:headEnd type="none" w="med" len="med"/>
                      <a:tailEnd type="none" w="med" len="med"/>
                    </a:lnB>
                  </a:tcPr>
                </a:tc>
                <a:tc hMerge="1">
                  <a:txBody>
                    <a:bodyPr/>
                    <a:lstStyle/>
                    <a:p>
                      <a:endParaRPr lang="fr-FR"/>
                    </a:p>
                  </a:txBody>
                  <a:tcPr/>
                </a:tc>
                <a:tc>
                  <a:txBody>
                    <a:bodyPr/>
                    <a:lstStyle/>
                    <a:p>
                      <a:pPr algn="l" fontAlgn="ctr"/>
                      <a:r>
                        <a:rPr lang="fr-FR" sz="1000" b="0" i="0" u="none" strike="noStrike" dirty="0">
                          <a:effectLst/>
                          <a:latin typeface="Arial"/>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19050" cap="flat" cmpd="sng" algn="ctr">
                      <a:solidFill>
                        <a:srgbClr val="4F6228"/>
                      </a:solidFill>
                      <a:prstDash val="solid"/>
                      <a:round/>
                      <a:headEnd type="none" w="med" len="med"/>
                      <a:tailEnd type="none" w="med" len="med"/>
                    </a:lnB>
                  </a:tcPr>
                </a:tc>
                <a:tc>
                  <a:txBody>
                    <a:bodyPr/>
                    <a:lstStyle/>
                    <a:p>
                      <a:pPr algn="l" fontAlgn="ctr"/>
                      <a:r>
                        <a:rPr lang="fr-FR" sz="1000" b="0" i="0" u="none" strike="noStrike" dirty="0">
                          <a:effectLst/>
                          <a:latin typeface="Arial"/>
                        </a:rPr>
                        <a:t> </a:t>
                      </a:r>
                    </a:p>
                  </a:txBody>
                  <a:tcPr marL="0" marR="0" marT="0" marB="0" anchor="ctr">
                    <a:lnL w="6350" cap="flat" cmpd="sng" algn="ctr">
                      <a:solidFill>
                        <a:srgbClr val="4F6228"/>
                      </a:solidFill>
                      <a:prstDash val="solid"/>
                      <a:round/>
                      <a:headEnd type="none" w="med" len="med"/>
                      <a:tailEnd type="none" w="med" len="med"/>
                    </a:lnL>
                    <a:lnR w="190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19050" cap="flat" cmpd="sng" algn="ctr">
                      <a:solidFill>
                        <a:srgbClr val="4F6228"/>
                      </a:solidFill>
                      <a:prstDash val="solid"/>
                      <a:round/>
                      <a:headEnd type="none" w="med" len="med"/>
                      <a:tailEnd type="none" w="med" len="med"/>
                    </a:lnB>
                  </a:tcPr>
                </a:tc>
              </a:tr>
            </a:tbl>
          </a:graphicData>
        </a:graphic>
      </p:graphicFrame>
      <p:pic>
        <p:nvPicPr>
          <p:cNvPr id="78951" name="Picture 3"/>
          <p:cNvPicPr>
            <a:picLocks noChangeAspect="1" noChangeArrowheads="1"/>
          </p:cNvPicPr>
          <p:nvPr/>
        </p:nvPicPr>
        <p:blipFill>
          <a:blip r:embed="rId3"/>
          <a:srcRect/>
          <a:stretch>
            <a:fillRect/>
          </a:stretch>
        </p:blipFill>
        <p:spPr bwMode="auto">
          <a:xfrm>
            <a:off x="6492875" y="1130300"/>
            <a:ext cx="1909763" cy="414338"/>
          </a:xfrm>
          <a:prstGeom prst="rect">
            <a:avLst/>
          </a:prstGeom>
          <a:noFill/>
          <a:ln w="9525">
            <a:noFill/>
            <a:miter lim="800000"/>
            <a:headEnd/>
            <a:tailEnd/>
          </a:ln>
        </p:spPr>
      </p:pic>
      <p:sp>
        <p:nvSpPr>
          <p:cNvPr id="17" name="Slide Number Placeholder 3"/>
          <p:cNvSpPr>
            <a:spLocks noGrp="1"/>
          </p:cNvSpPr>
          <p:nvPr>
            <p:ph type="sldNum" sz="quarter" idx="10"/>
          </p:nvPr>
        </p:nvSpPr>
        <p:spPr bwMode="auto">
          <a:xfrm>
            <a:off x="65088" y="6559550"/>
            <a:ext cx="388937" cy="241300"/>
          </a:xfrm>
          <a:solidFill>
            <a:srgbClr val="006600"/>
          </a:solidFill>
          <a:ln>
            <a:miter lim="800000"/>
            <a:headEnd/>
            <a:tailEnd/>
          </a:ln>
        </p:spPr>
        <p:txBody>
          <a:bodyPr wrap="square" numCol="1" anchorCtr="0" compatLnSpc="1">
            <a:prstTxWarp prst="textNoShape">
              <a:avLst/>
            </a:prstTxWarp>
          </a:bodyPr>
          <a:lstStyle/>
          <a:p>
            <a:pPr fontAlgn="base">
              <a:spcBef>
                <a:spcPct val="0"/>
              </a:spcBef>
              <a:spcAft>
                <a:spcPct val="0"/>
              </a:spcAft>
              <a:defRPr/>
            </a:pPr>
            <a:fld id="{42B2CCF1-FFFC-48F3-AF39-454A442B0CF4}" type="slidenum">
              <a:rPr lang="fr-FR" smtClean="0"/>
              <a:pPr fontAlgn="base">
                <a:spcBef>
                  <a:spcPct val="0"/>
                </a:spcBef>
                <a:spcAft>
                  <a:spcPct val="0"/>
                </a:spcAft>
                <a:defRPr/>
              </a:pPr>
              <a:t>32</a:t>
            </a:fld>
            <a:endParaRPr lang="fr-FR"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hevron 10"/>
          <p:cNvSpPr/>
          <p:nvPr/>
        </p:nvSpPr>
        <p:spPr>
          <a:xfrm flipH="1">
            <a:off x="7716838"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التعبير عن </a:t>
            </a:r>
            <a:r>
              <a:rPr lang="ar-SA" sz="1000" b="1" dirty="0">
                <a:solidFill>
                  <a:schemeClr val="bg1">
                    <a:lumMod val="75000"/>
                  </a:schemeClr>
                </a:solidFill>
                <a:latin typeface="Microsoft Sans Serif" pitchFamily="34" charset="0"/>
                <a:cs typeface="Microsoft Sans Serif" pitchFamily="34" charset="0"/>
              </a:rPr>
              <a:t>الحاجات</a:t>
            </a:r>
            <a:endParaRPr lang="fr-FR" sz="1000" b="1" dirty="0">
              <a:solidFill>
                <a:schemeClr val="bg1">
                  <a:lumMod val="75000"/>
                </a:schemeClr>
              </a:solidFill>
              <a:latin typeface="Microsoft Sans Serif" pitchFamily="34" charset="0"/>
              <a:cs typeface="Microsoft Sans Serif" pitchFamily="34" charset="0"/>
            </a:endParaRPr>
          </a:p>
        </p:txBody>
      </p:sp>
      <p:sp>
        <p:nvSpPr>
          <p:cNvPr id="12" name="Chevron 11"/>
          <p:cNvSpPr/>
          <p:nvPr/>
        </p:nvSpPr>
        <p:spPr>
          <a:xfrm flipH="1">
            <a:off x="5459815" y="69092"/>
            <a:ext cx="2269418" cy="346293"/>
          </a:xfrm>
          <a:prstGeom prst="chevron">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93502" tIns="46752" rIns="93502" bIns="46752" anchor="ctr"/>
          <a:lstStyle/>
          <a:p>
            <a:pPr algn="ctr" fontAlgn="auto">
              <a:spcAft>
                <a:spcPts val="0"/>
              </a:spcAft>
              <a:defRPr/>
            </a:pPr>
            <a:r>
              <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الاستشارة</a:t>
            </a:r>
            <a:endParaRPr lang="fr-FR"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13" name="Chevron 12"/>
          <p:cNvSpPr/>
          <p:nvPr/>
        </p:nvSpPr>
        <p:spPr>
          <a:xfrm flipH="1">
            <a:off x="2762250"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توقيع الصفقة</a:t>
            </a:r>
            <a:endParaRPr lang="ar-SA" sz="1000" b="1" dirty="0">
              <a:solidFill>
                <a:schemeClr val="bg1">
                  <a:lumMod val="75000"/>
                </a:schemeClr>
              </a:solidFill>
              <a:latin typeface="Microsoft Sans Serif" pitchFamily="34" charset="0"/>
              <a:cs typeface="Microsoft Sans Serif" pitchFamily="34" charset="0"/>
            </a:endParaRPr>
          </a:p>
        </p:txBody>
      </p:sp>
      <p:sp>
        <p:nvSpPr>
          <p:cNvPr id="14" name="Chevron 13"/>
          <p:cNvSpPr/>
          <p:nvPr/>
        </p:nvSpPr>
        <p:spPr>
          <a:xfrm flipH="1">
            <a:off x="1414463"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التنفيذ</a:t>
            </a:r>
            <a:r>
              <a:rPr lang="ar-MA" sz="1000" b="1" dirty="0">
                <a:solidFill>
                  <a:schemeClr val="bg1">
                    <a:lumMod val="75000"/>
                  </a:schemeClr>
                </a:solidFill>
                <a:latin typeface="Microsoft Sans Serif" pitchFamily="34" charset="0"/>
                <a:cs typeface="Microsoft Sans Serif" pitchFamily="34" charset="0"/>
              </a:rPr>
              <a:t> والتتبع</a:t>
            </a:r>
            <a:endParaRPr lang="ar-SA" sz="1000" b="1" dirty="0">
              <a:solidFill>
                <a:schemeClr val="bg1">
                  <a:lumMod val="75000"/>
                </a:schemeClr>
              </a:solidFill>
              <a:latin typeface="Microsoft Sans Serif" pitchFamily="34" charset="0"/>
              <a:cs typeface="Microsoft Sans Serif" pitchFamily="34" charset="0"/>
            </a:endParaRPr>
          </a:p>
        </p:txBody>
      </p:sp>
      <p:sp>
        <p:nvSpPr>
          <p:cNvPr id="15" name="Chevron 14"/>
          <p:cNvSpPr/>
          <p:nvPr/>
        </p:nvSpPr>
        <p:spPr>
          <a:xfrm flipH="1">
            <a:off x="65088"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الأداء</a:t>
            </a:r>
            <a:endParaRPr lang="fr-FR" sz="1000" b="1" dirty="0">
              <a:solidFill>
                <a:schemeClr val="bg1">
                  <a:lumMod val="75000"/>
                </a:schemeClr>
              </a:solidFill>
              <a:latin typeface="Microsoft Sans Serif" pitchFamily="34" charset="0"/>
              <a:cs typeface="Microsoft Sans Serif" pitchFamily="34" charset="0"/>
            </a:endParaRPr>
          </a:p>
        </p:txBody>
      </p:sp>
      <p:sp>
        <p:nvSpPr>
          <p:cNvPr id="18" name="Chevron 17"/>
          <p:cNvSpPr/>
          <p:nvPr/>
        </p:nvSpPr>
        <p:spPr>
          <a:xfrm flipH="1">
            <a:off x="4111625" y="69850"/>
            <a:ext cx="1360488"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اختيار نائل الصفقة</a:t>
            </a:r>
            <a:endParaRPr lang="fr-FR" sz="1000" b="1" dirty="0">
              <a:solidFill>
                <a:schemeClr val="bg1">
                  <a:lumMod val="75000"/>
                </a:schemeClr>
              </a:solidFill>
              <a:latin typeface="Microsoft Sans Serif" pitchFamily="34" charset="0"/>
              <a:cs typeface="Microsoft Sans Serif" pitchFamily="34" charset="0"/>
            </a:endParaRPr>
          </a:p>
        </p:txBody>
      </p:sp>
      <p:sp>
        <p:nvSpPr>
          <p:cNvPr id="25" name="Chevron 24"/>
          <p:cNvSpPr/>
          <p:nvPr/>
        </p:nvSpPr>
        <p:spPr>
          <a:xfrm flipH="1">
            <a:off x="65088" y="485775"/>
            <a:ext cx="9012237" cy="346075"/>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MA" sz="1400" b="1" dirty="0">
                <a:solidFill>
                  <a:schemeClr val="bg1"/>
                </a:solidFill>
                <a:latin typeface="Bookman Old Style" pitchFamily="18" charset="0"/>
                <a:ea typeface="ＭＳ Ｐゴシック" pitchFamily="-84" charset="-128"/>
                <a:cs typeface="Arial" pitchFamily="34" charset="0"/>
              </a:rPr>
              <a:t>رفع التقارير و</a:t>
            </a:r>
            <a:r>
              <a:rPr lang="ar-SA" sz="1400" b="1" dirty="0">
                <a:solidFill>
                  <a:schemeClr val="bg1"/>
                </a:solidFill>
                <a:latin typeface="Bookman Old Style" pitchFamily="18" charset="0"/>
                <a:ea typeface="ＭＳ Ｐゴシック" pitchFamily="-84" charset="-128"/>
                <a:cs typeface="Arial" pitchFamily="34" charset="0"/>
              </a:rPr>
              <a:t>التقييم والافتحاص</a:t>
            </a:r>
          </a:p>
        </p:txBody>
      </p:sp>
      <p:graphicFrame>
        <p:nvGraphicFramePr>
          <p:cNvPr id="20" name="Tableau 19"/>
          <p:cNvGraphicFramePr>
            <a:graphicFrameLocks noGrp="1"/>
          </p:cNvGraphicFramePr>
          <p:nvPr/>
        </p:nvGraphicFramePr>
        <p:xfrm>
          <a:off x="323850" y="1038225"/>
          <a:ext cx="8592001" cy="5540679"/>
        </p:xfrm>
        <a:graphic>
          <a:graphicData uri="http://schemas.openxmlformats.org/drawingml/2006/table">
            <a:tbl>
              <a:tblPr/>
              <a:tblGrid>
                <a:gridCol w="194522"/>
                <a:gridCol w="713246"/>
                <a:gridCol w="1361651"/>
                <a:gridCol w="972608"/>
                <a:gridCol w="972608"/>
                <a:gridCol w="1621644"/>
                <a:gridCol w="648405"/>
                <a:gridCol w="648405"/>
                <a:gridCol w="648405"/>
                <a:gridCol w="810507"/>
              </a:tblGrid>
              <a:tr h="450948">
                <a:tc gridSpan="3">
                  <a:txBody>
                    <a:bodyPr/>
                    <a:lstStyle/>
                    <a:p>
                      <a:pPr marL="0" marR="0" lvl="0" indent="0" algn="ctr" defTabSz="1009966" rtl="0" eaLnBrk="1" fontAlgn="ctr" latinLnBrk="0" hangingPunct="1">
                        <a:lnSpc>
                          <a:spcPct val="100000"/>
                        </a:lnSpc>
                        <a:spcBef>
                          <a:spcPts val="0"/>
                        </a:spcBef>
                        <a:spcAft>
                          <a:spcPts val="0"/>
                        </a:spcAft>
                        <a:buClrTx/>
                        <a:buSzTx/>
                        <a:buFontTx/>
                        <a:buNone/>
                        <a:tabLst/>
                        <a:defRPr/>
                      </a:pPr>
                      <a:r>
                        <a:rPr kumimoji="0" lang="fr-FR" sz="1300" b="1" i="0" u="none" strike="noStrike" kern="1200" cap="none" spc="0" normalizeH="0" baseline="0" noProof="0" dirty="0" smtClean="0">
                          <a:ln>
                            <a:noFill/>
                          </a:ln>
                          <a:solidFill>
                            <a:srgbClr val="FFFFFF"/>
                          </a:solidFill>
                          <a:effectLst/>
                          <a:uLnTx/>
                          <a:uFillTx/>
                          <a:latin typeface="Bookman Old Style" pitchFamily="18" charset="0"/>
                          <a:ea typeface="+mn-ea"/>
                          <a:cs typeface="+mn-cs"/>
                        </a:rPr>
                        <a:t>Porteur de projet</a:t>
                      </a:r>
                    </a:p>
                    <a:p>
                      <a:pPr marL="0" marR="0" lvl="0" indent="0" algn="ctr" defTabSz="1009966" rtl="0" eaLnBrk="1" fontAlgn="ctr" latinLnBrk="0" hangingPunct="1">
                        <a:lnSpc>
                          <a:spcPct val="100000"/>
                        </a:lnSpc>
                        <a:spcBef>
                          <a:spcPts val="0"/>
                        </a:spcBef>
                        <a:spcAft>
                          <a:spcPts val="0"/>
                        </a:spcAft>
                        <a:buClrTx/>
                        <a:buSzTx/>
                        <a:buFontTx/>
                        <a:buNone/>
                        <a:tabLst/>
                        <a:defRPr/>
                      </a:pPr>
                      <a:r>
                        <a:rPr kumimoji="0" lang="ar-MA" sz="1300" b="1" i="0" u="none" strike="noStrike" kern="1200" cap="none" spc="0" normalizeH="0" baseline="0" noProof="0" dirty="0" smtClean="0">
                          <a:ln>
                            <a:noFill/>
                          </a:ln>
                          <a:solidFill>
                            <a:srgbClr val="FFFFFF"/>
                          </a:solidFill>
                          <a:effectLst/>
                          <a:uLnTx/>
                          <a:uFillTx/>
                          <a:latin typeface="Bookman Old Style" pitchFamily="18" charset="0"/>
                          <a:ea typeface="+mn-ea"/>
                          <a:cs typeface="+mj-cs"/>
                        </a:rPr>
                        <a:t>حامل المشروع</a:t>
                      </a:r>
                      <a:endParaRPr kumimoji="0" lang="ar-MA" sz="1300" b="1" i="0" u="none" strike="noStrike" kern="1200" cap="none" spc="0" normalizeH="0" baseline="0" noProof="0" dirty="0">
                        <a:ln>
                          <a:noFill/>
                        </a:ln>
                        <a:solidFill>
                          <a:srgbClr val="FFFFFF"/>
                        </a:solidFill>
                        <a:effectLst/>
                        <a:uLnTx/>
                        <a:uFillTx/>
                        <a:latin typeface="Bookman Old Style" pitchFamily="18" charset="0"/>
                        <a:ea typeface="+mn-ea"/>
                        <a:cs typeface="+mj-cs"/>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hMerge="1">
                  <a:txBody>
                    <a:bodyPr/>
                    <a:lstStyle/>
                    <a:p>
                      <a:endParaRPr lang="fr-FR"/>
                    </a:p>
                  </a:txBody>
                  <a:tcPr/>
                </a:tc>
                <a:tc hMerge="1">
                  <a:txBody>
                    <a:bodyPr/>
                    <a:lstStyle/>
                    <a:p>
                      <a:endParaRPr lang="fr-FR"/>
                    </a:p>
                  </a:txBody>
                  <a:tcPr/>
                </a:tc>
                <a:tc gridSpan="4">
                  <a:txBody>
                    <a:bodyPr/>
                    <a:lstStyle/>
                    <a:p>
                      <a:pPr algn="ctr" fontAlgn="ctr"/>
                      <a:r>
                        <a:rPr lang="fr-FR" sz="1300" b="1" i="0" u="none" strike="noStrike" dirty="0">
                          <a:solidFill>
                            <a:srgbClr val="004E76"/>
                          </a:solidFill>
                          <a:effectLst/>
                          <a:latin typeface="Bookman Old Style" pitchFamily="18" charset="0"/>
                        </a:rPr>
                        <a:t>Registre de suivi des dépôts des offres </a:t>
                      </a:r>
                      <a:endParaRPr lang="fr-FR" sz="1300" b="1" i="0" u="none" strike="noStrike" dirty="0" smtClean="0">
                        <a:solidFill>
                          <a:srgbClr val="004E76"/>
                        </a:solidFill>
                        <a:effectLst/>
                        <a:latin typeface="Bookman Old Style" pitchFamily="18" charset="0"/>
                      </a:endParaRPr>
                    </a:p>
                    <a:p>
                      <a:pPr algn="ctr" fontAlgn="ctr"/>
                      <a:r>
                        <a:rPr lang="fr-FR" sz="1300" b="1" i="0" u="none" strike="noStrike" dirty="0" smtClean="0">
                          <a:solidFill>
                            <a:srgbClr val="004E76"/>
                          </a:solidFill>
                          <a:effectLst/>
                          <a:latin typeface="Bookman Old Style" pitchFamily="18" charset="0"/>
                        </a:rPr>
                        <a:t>      </a:t>
                      </a:r>
                      <a:r>
                        <a:rPr lang="ar-MA" sz="1300" b="1" i="0" u="none" strike="noStrike" dirty="0">
                          <a:solidFill>
                            <a:srgbClr val="003366"/>
                          </a:solidFill>
                          <a:effectLst/>
                          <a:latin typeface="Bookman Old Style" pitchFamily="18" charset="0"/>
                        </a:rPr>
                        <a:t>سجل متابعة وضع العروض</a:t>
                      </a:r>
                      <a:endParaRPr lang="ar-MA" sz="1300" b="1" i="0" u="none" strike="noStrike" dirty="0">
                        <a:solidFill>
                          <a:srgbClr val="004E76"/>
                        </a:solidFill>
                        <a:effectLst/>
                        <a:latin typeface="Bookman Old Style" pitchFamily="18" charset="0"/>
                      </a:endParaRPr>
                    </a:p>
                  </a:txBody>
                  <a:tcPr marL="0" marR="0" marT="0" marB="0" anchor="ctr">
                    <a:lnL w="190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500" b="0" i="0" u="none" strike="noStrike" dirty="0">
                        <a:effectLst/>
                        <a:latin typeface="Arial"/>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fr-FR" sz="500" b="0" i="0" u="none" strike="noStrike" dirty="0">
                        <a:effectLst/>
                        <a:latin typeface="Bookman Old Style"/>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fr-FR" sz="500" b="0" i="0" u="none" strike="noStrike" dirty="0">
                        <a:effectLst/>
                        <a:latin typeface="Bookman Old Style"/>
                      </a:endParaRPr>
                    </a:p>
                  </a:txBody>
                  <a:tcPr marL="0" marR="0" marT="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451623">
                <a:tc gridSpan="3">
                  <a:txBody>
                    <a:bodyPr/>
                    <a:lstStyle/>
                    <a:p>
                      <a:pPr algn="ctr" fontAlgn="ctr"/>
                      <a:r>
                        <a:rPr lang="fr-FR" sz="700" b="0" i="0" u="none" strike="noStrike" dirty="0">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l" fontAlgn="ctr"/>
                      <a:endParaRPr lang="fr-FR" sz="500" b="0" i="0" u="none" strike="noStrike" dirty="0">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a:noFill/>
                    </a:lnR>
                    <a:lnT>
                      <a:noFill/>
                    </a:lnT>
                    <a:lnB w="6350" cap="flat" cmpd="sng" algn="ctr">
                      <a:solidFill>
                        <a:srgbClr val="4F6228"/>
                      </a:solidFill>
                      <a:prstDash val="solid"/>
                      <a:round/>
                      <a:headEnd type="none" w="med" len="med"/>
                      <a:tailEnd type="none" w="med" len="med"/>
                    </a:lnB>
                  </a:tcPr>
                </a:tc>
                <a:tc>
                  <a:txBody>
                    <a:bodyPr/>
                    <a:lstStyle/>
                    <a:p>
                      <a:pPr algn="l" fontAlgn="ctr"/>
                      <a:endParaRPr lang="fr-FR" sz="500" b="0" i="0" u="none" strike="noStrike" dirty="0">
                        <a:effectLst/>
                        <a:latin typeface="Bookman Old Style"/>
                      </a:endParaRPr>
                    </a:p>
                  </a:txBody>
                  <a:tcPr marL="0" marR="0" marT="0" marB="0" anchor="ctr">
                    <a:lnL>
                      <a:noFill/>
                    </a:lnL>
                    <a:lnR>
                      <a:noFill/>
                    </a:lnR>
                    <a:lnT>
                      <a:noFill/>
                    </a:lnT>
                    <a:lnB w="6350" cap="flat" cmpd="sng" algn="ctr">
                      <a:solidFill>
                        <a:srgbClr val="4F6228"/>
                      </a:solidFill>
                      <a:prstDash val="solid"/>
                      <a:round/>
                      <a:headEnd type="none" w="med" len="med"/>
                      <a:tailEnd type="none" w="med" len="med"/>
                    </a:lnB>
                  </a:tcPr>
                </a:tc>
                <a:tc>
                  <a:txBody>
                    <a:bodyPr/>
                    <a:lstStyle/>
                    <a:p>
                      <a:pPr algn="l" fontAlgn="ctr"/>
                      <a:endParaRPr lang="fr-FR" sz="500" b="0" i="0" u="none" strike="noStrike" dirty="0">
                        <a:effectLst/>
                        <a:latin typeface="Bookman Old Style"/>
                      </a:endParaRPr>
                    </a:p>
                  </a:txBody>
                  <a:tcPr marL="0" marR="0" marT="0" marB="0" anchor="ctr">
                    <a:lnL>
                      <a:noFill/>
                    </a:lnL>
                    <a:lnR>
                      <a:noFill/>
                    </a:lnR>
                    <a:lnT>
                      <a:noFill/>
                    </a:lnT>
                    <a:lnB w="6350" cap="flat" cmpd="sng" algn="ctr">
                      <a:solidFill>
                        <a:srgbClr val="4F6228"/>
                      </a:solidFill>
                      <a:prstDash val="solid"/>
                      <a:round/>
                      <a:headEnd type="none" w="med" len="med"/>
                      <a:tailEnd type="none" w="med" len="med"/>
                    </a:lnB>
                  </a:tcPr>
                </a:tc>
                <a:tc>
                  <a:txBody>
                    <a:bodyPr/>
                    <a:lstStyle/>
                    <a:p>
                      <a:pPr algn="l" fontAlgn="ctr"/>
                      <a:endParaRPr lang="fr-FR" sz="500" b="0" i="0" u="none" strike="noStrike" dirty="0">
                        <a:effectLst/>
                        <a:latin typeface="Bookman Old Style"/>
                      </a:endParaRPr>
                    </a:p>
                  </a:txBody>
                  <a:tcPr marL="0" marR="0" marT="0" marB="0" anchor="ctr">
                    <a:lnL>
                      <a:noFill/>
                    </a:lnL>
                    <a:lnR>
                      <a:noFill/>
                    </a:lnR>
                    <a:lnT>
                      <a:noFill/>
                    </a:lnT>
                    <a:lnB w="6350" cap="flat" cmpd="sng" algn="ctr">
                      <a:solidFill>
                        <a:srgbClr val="4F6228"/>
                      </a:solidFill>
                      <a:prstDash val="solid"/>
                      <a:round/>
                      <a:headEnd type="none" w="med" len="med"/>
                      <a:tailEnd type="none" w="med" len="med"/>
                    </a:lnB>
                  </a:tcPr>
                </a:tc>
                <a:tc>
                  <a:txBody>
                    <a:bodyPr/>
                    <a:lstStyle/>
                    <a:p>
                      <a:pPr algn="l" fontAlgn="ctr"/>
                      <a:endParaRPr lang="fr-FR" sz="500" b="0" i="0" u="none" strike="noStrike" dirty="0">
                        <a:effectLst/>
                        <a:latin typeface="Bookman Old Style"/>
                      </a:endParaRPr>
                    </a:p>
                  </a:txBody>
                  <a:tcPr marL="0" marR="0" marT="0" marB="0" anchor="ctr">
                    <a:lnL>
                      <a:noFill/>
                    </a:lnL>
                    <a:lnR>
                      <a:noFill/>
                    </a:lnR>
                    <a:lnT>
                      <a:noFill/>
                    </a:lnT>
                    <a:lnB w="6350" cap="flat" cmpd="sng" algn="ctr">
                      <a:solidFill>
                        <a:srgbClr val="4F6228"/>
                      </a:solidFill>
                      <a:prstDash val="solid"/>
                      <a:round/>
                      <a:headEnd type="none" w="med" len="med"/>
                      <a:tailEnd type="none" w="med" len="med"/>
                    </a:lnB>
                  </a:tcPr>
                </a:tc>
                <a:tc>
                  <a:txBody>
                    <a:bodyPr/>
                    <a:lstStyle/>
                    <a:p>
                      <a:pPr algn="l" fontAlgn="ctr"/>
                      <a:endParaRPr lang="fr-FR" sz="500" b="0" i="0" u="none" strike="noStrike" dirty="0">
                        <a:effectLst/>
                        <a:latin typeface="Bookman Old Style"/>
                      </a:endParaRPr>
                    </a:p>
                  </a:txBody>
                  <a:tcPr marL="0" marR="0" marT="0" marB="0" anchor="ctr">
                    <a:lnL>
                      <a:noFill/>
                    </a:lnL>
                    <a:lnR>
                      <a:noFill/>
                    </a:lnR>
                    <a:lnT>
                      <a:noFill/>
                    </a:lnT>
                    <a:lnB w="6350" cap="flat" cmpd="sng" algn="ctr">
                      <a:solidFill>
                        <a:srgbClr val="4F6228"/>
                      </a:solidFill>
                      <a:prstDash val="solid"/>
                      <a:round/>
                      <a:headEnd type="none" w="med" len="med"/>
                      <a:tailEnd type="none" w="med" len="med"/>
                    </a:lnB>
                  </a:tcPr>
                </a:tc>
                <a:tc>
                  <a:txBody>
                    <a:bodyPr/>
                    <a:lstStyle/>
                    <a:p>
                      <a:pPr algn="l" fontAlgn="ctr"/>
                      <a:endParaRPr lang="fr-FR" sz="500" b="0" i="0" u="none" strike="noStrike" dirty="0">
                        <a:effectLst/>
                        <a:latin typeface="Bookman Old Style"/>
                      </a:endParaRPr>
                    </a:p>
                  </a:txBody>
                  <a:tcPr marL="0" marR="0" marT="0" marB="0" anchor="ctr">
                    <a:lnL>
                      <a:noFill/>
                    </a:lnL>
                    <a:lnR w="12700" cap="flat" cmpd="sng" algn="ctr">
                      <a:solidFill>
                        <a:schemeClr val="tx1"/>
                      </a:solidFill>
                      <a:prstDash val="solid"/>
                      <a:round/>
                      <a:headEnd type="none" w="med" len="med"/>
                      <a:tailEnd type="none" w="med" len="med"/>
                    </a:lnR>
                    <a:lnT>
                      <a:noFill/>
                    </a:lnT>
                    <a:lnB w="6350" cap="flat" cmpd="sng" algn="ctr">
                      <a:solidFill>
                        <a:srgbClr val="4F6228"/>
                      </a:solidFill>
                      <a:prstDash val="solid"/>
                      <a:round/>
                      <a:headEnd type="none" w="med" len="med"/>
                      <a:tailEnd type="none" w="med" len="med"/>
                    </a:lnB>
                  </a:tcPr>
                </a:tc>
              </a:tr>
              <a:tr h="831450">
                <a:tc>
                  <a:txBody>
                    <a:bodyPr/>
                    <a:lstStyle/>
                    <a:p>
                      <a:pPr algn="ctr" rtl="0" fontAlgn="ctr"/>
                      <a:r>
                        <a:rPr lang="fr-FR" sz="1000" b="1" i="0" u="none" strike="noStrike" dirty="0">
                          <a:solidFill>
                            <a:srgbClr val="004E76"/>
                          </a:solidFill>
                          <a:effectLst/>
                          <a:latin typeface="Bookman Old Style"/>
                        </a:rPr>
                        <a:t>N°</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solidFill>
                      <a:schemeClr val="accent3">
                        <a:lumMod val="40000"/>
                        <a:lumOff val="60000"/>
                      </a:schemeClr>
                    </a:solidFill>
                  </a:tcPr>
                </a:tc>
                <a:tc>
                  <a:txBody>
                    <a:bodyPr/>
                    <a:lstStyle/>
                    <a:p>
                      <a:pPr algn="ctr" rtl="0" fontAlgn="ctr"/>
                      <a:r>
                        <a:rPr lang="fr-FR" sz="1000" b="1" i="0" u="none" strike="noStrike" dirty="0">
                          <a:solidFill>
                            <a:srgbClr val="004E76"/>
                          </a:solidFill>
                          <a:effectLst/>
                          <a:latin typeface="Bookman Old Style"/>
                        </a:rPr>
                        <a:t>N° Appel d’offres</a:t>
                      </a:r>
                      <a:br>
                        <a:rPr lang="fr-FR" sz="1000" b="1" i="0" u="none" strike="noStrike" dirty="0">
                          <a:solidFill>
                            <a:srgbClr val="004E76"/>
                          </a:solidFill>
                          <a:effectLst/>
                          <a:latin typeface="Bookman Old Style"/>
                        </a:rPr>
                      </a:br>
                      <a:r>
                        <a:rPr lang="ar-MA" sz="1000" b="1" i="0" u="none" strike="noStrike" dirty="0">
                          <a:solidFill>
                            <a:srgbClr val="003366"/>
                          </a:solidFill>
                          <a:effectLst/>
                          <a:latin typeface="Microsoft Sans Serif"/>
                        </a:rPr>
                        <a:t>رقم طلب العروض</a:t>
                      </a:r>
                      <a:endParaRPr lang="ar-MA" sz="1000" b="1" i="0" u="none" strike="noStrike" dirty="0">
                        <a:solidFill>
                          <a:srgbClr val="004E76"/>
                        </a:solidFill>
                        <a:effectLst/>
                        <a:latin typeface="Bookman Old Style"/>
                      </a:endParaRP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solidFill>
                      <a:schemeClr val="accent3">
                        <a:lumMod val="40000"/>
                        <a:lumOff val="60000"/>
                      </a:schemeClr>
                    </a:solidFill>
                  </a:tcPr>
                </a:tc>
                <a:tc>
                  <a:txBody>
                    <a:bodyPr/>
                    <a:lstStyle/>
                    <a:p>
                      <a:pPr algn="ctr" rtl="0" fontAlgn="ctr"/>
                      <a:r>
                        <a:rPr lang="fr-FR" sz="1000" b="1" i="0" u="none" strike="noStrike" dirty="0">
                          <a:solidFill>
                            <a:srgbClr val="004E76"/>
                          </a:solidFill>
                          <a:effectLst/>
                          <a:latin typeface="Bookman Old Style"/>
                        </a:rPr>
                        <a:t> Résumé de l'objet </a:t>
                      </a:r>
                      <a:br>
                        <a:rPr lang="fr-FR" sz="1000" b="1" i="0" u="none" strike="noStrike" dirty="0">
                          <a:solidFill>
                            <a:srgbClr val="004E76"/>
                          </a:solidFill>
                          <a:effectLst/>
                          <a:latin typeface="Bookman Old Style"/>
                        </a:rPr>
                      </a:br>
                      <a:r>
                        <a:rPr lang="fr-FR" sz="1000" b="1" i="0" u="none" strike="noStrike" dirty="0">
                          <a:solidFill>
                            <a:srgbClr val="004E76"/>
                          </a:solidFill>
                          <a:effectLst/>
                          <a:latin typeface="Bookman Old Style"/>
                        </a:rPr>
                        <a:t> </a:t>
                      </a:r>
                      <a:r>
                        <a:rPr lang="ar-MA" sz="1000" b="1" i="0" u="none" strike="noStrike" dirty="0">
                          <a:solidFill>
                            <a:srgbClr val="003366"/>
                          </a:solidFill>
                          <a:effectLst/>
                          <a:latin typeface="Microsoft Sans Serif"/>
                        </a:rPr>
                        <a:t>ملخص الموضوع</a:t>
                      </a:r>
                      <a:endParaRPr lang="ar-MA" sz="1000" b="1" i="0" u="none" strike="noStrike" dirty="0">
                        <a:solidFill>
                          <a:srgbClr val="004E76"/>
                        </a:solidFill>
                        <a:effectLst/>
                        <a:latin typeface="Bookman Old Style"/>
                      </a:endParaRP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solidFill>
                      <a:schemeClr val="accent3">
                        <a:lumMod val="40000"/>
                        <a:lumOff val="60000"/>
                      </a:schemeClr>
                    </a:solidFill>
                  </a:tcPr>
                </a:tc>
                <a:tc>
                  <a:txBody>
                    <a:bodyPr/>
                    <a:lstStyle/>
                    <a:p>
                      <a:pPr algn="ctr" rtl="0" fontAlgn="ctr"/>
                      <a:r>
                        <a:rPr lang="fr-FR" sz="1000" b="1" i="0" u="none" strike="noStrike" dirty="0">
                          <a:solidFill>
                            <a:srgbClr val="004E76"/>
                          </a:solidFill>
                          <a:effectLst/>
                          <a:latin typeface="Bookman Old Style"/>
                        </a:rPr>
                        <a:t>Libellé société</a:t>
                      </a:r>
                      <a:br>
                        <a:rPr lang="fr-FR" sz="1000" b="1" i="0" u="none" strike="noStrike" dirty="0">
                          <a:solidFill>
                            <a:srgbClr val="004E76"/>
                          </a:solidFill>
                          <a:effectLst/>
                          <a:latin typeface="Bookman Old Style"/>
                        </a:rPr>
                      </a:br>
                      <a:r>
                        <a:rPr lang="fr-FR" sz="1000" b="1" i="0" u="none" strike="noStrike" dirty="0">
                          <a:solidFill>
                            <a:srgbClr val="004E76"/>
                          </a:solidFill>
                          <a:effectLst/>
                          <a:latin typeface="Bookman Old Style"/>
                        </a:rPr>
                        <a:t>  </a:t>
                      </a:r>
                      <a:r>
                        <a:rPr lang="ar-MA" sz="1000" b="1" i="0" u="none" strike="noStrike" dirty="0">
                          <a:solidFill>
                            <a:srgbClr val="003366"/>
                          </a:solidFill>
                          <a:effectLst/>
                          <a:latin typeface="Microsoft Sans Serif"/>
                        </a:rPr>
                        <a:t>اسم الشركة</a:t>
                      </a:r>
                      <a:endParaRPr lang="ar-MA" sz="1000" b="1" i="0" u="none" strike="noStrike" dirty="0">
                        <a:solidFill>
                          <a:srgbClr val="004E76"/>
                        </a:solidFill>
                        <a:effectLst/>
                        <a:latin typeface="Bookman Old Style"/>
                      </a:endParaRP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solidFill>
                      <a:schemeClr val="accent3">
                        <a:lumMod val="40000"/>
                        <a:lumOff val="60000"/>
                      </a:schemeClr>
                    </a:solidFill>
                  </a:tcPr>
                </a:tc>
                <a:tc>
                  <a:txBody>
                    <a:bodyPr/>
                    <a:lstStyle/>
                    <a:p>
                      <a:pPr algn="ctr" rtl="0" fontAlgn="ctr"/>
                      <a:r>
                        <a:rPr lang="fr-FR" sz="1000" b="1" i="0" u="none" strike="noStrike" dirty="0">
                          <a:solidFill>
                            <a:srgbClr val="004E76"/>
                          </a:solidFill>
                          <a:effectLst/>
                          <a:latin typeface="Bookman Old Style"/>
                        </a:rPr>
                        <a:t>Date  et</a:t>
                      </a:r>
                      <a:br>
                        <a:rPr lang="fr-FR" sz="1000" b="1" i="0" u="none" strike="noStrike" dirty="0">
                          <a:solidFill>
                            <a:srgbClr val="004E76"/>
                          </a:solidFill>
                          <a:effectLst/>
                          <a:latin typeface="Bookman Old Style"/>
                        </a:rPr>
                      </a:br>
                      <a:r>
                        <a:rPr lang="fr-FR" sz="1000" b="1" i="0" u="none" strike="noStrike" dirty="0">
                          <a:solidFill>
                            <a:srgbClr val="004E76"/>
                          </a:solidFill>
                          <a:effectLst/>
                          <a:latin typeface="Bookman Old Style"/>
                        </a:rPr>
                        <a:t> heure retrait</a:t>
                      </a:r>
                      <a:br>
                        <a:rPr lang="fr-FR" sz="1000" b="1" i="0" u="none" strike="noStrike" dirty="0">
                          <a:solidFill>
                            <a:srgbClr val="004E76"/>
                          </a:solidFill>
                          <a:effectLst/>
                          <a:latin typeface="Bookman Old Style"/>
                        </a:rPr>
                      </a:br>
                      <a:r>
                        <a:rPr lang="ar-MA" sz="1000" b="1" i="0" u="none" strike="noStrike" dirty="0">
                          <a:solidFill>
                            <a:srgbClr val="003366"/>
                          </a:solidFill>
                          <a:effectLst/>
                          <a:latin typeface="Microsoft Sans Serif"/>
                        </a:rPr>
                        <a:t>تاريخ وساعة </a:t>
                      </a:r>
                      <a:r>
                        <a:rPr lang="ar-MA" sz="1000" b="1" i="0" u="none" strike="noStrike" dirty="0" smtClean="0">
                          <a:solidFill>
                            <a:srgbClr val="003366"/>
                          </a:solidFill>
                          <a:effectLst/>
                          <a:latin typeface="Microsoft Sans Serif"/>
                        </a:rPr>
                        <a:t>ال</a:t>
                      </a:r>
                      <a:r>
                        <a:rPr lang="ar-MA" sz="1000" b="1" i="0" u="none" strike="noStrike" dirty="0" smtClean="0">
                          <a:solidFill>
                            <a:srgbClr val="003366"/>
                          </a:solidFill>
                          <a:effectLst/>
                          <a:latin typeface="Bookman Old Style" pitchFamily="18" charset="0"/>
                        </a:rPr>
                        <a:t>وضع </a:t>
                      </a:r>
                      <a:endParaRPr lang="ar-MA" sz="1000" b="1" i="0" u="none" strike="noStrike" dirty="0">
                        <a:solidFill>
                          <a:srgbClr val="004E76"/>
                        </a:solidFill>
                        <a:effectLst/>
                        <a:latin typeface="Bookman Old Style"/>
                      </a:endParaRP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solidFill>
                      <a:schemeClr val="accent3">
                        <a:lumMod val="40000"/>
                        <a:lumOff val="60000"/>
                      </a:schemeClr>
                    </a:solidFill>
                  </a:tcPr>
                </a:tc>
                <a:tc>
                  <a:txBody>
                    <a:bodyPr/>
                    <a:lstStyle/>
                    <a:p>
                      <a:pPr algn="ctr" rtl="0" fontAlgn="ctr"/>
                      <a:r>
                        <a:rPr lang="fr-FR" sz="1000" b="1" i="0" u="none" strike="noStrike" dirty="0">
                          <a:solidFill>
                            <a:srgbClr val="004E76"/>
                          </a:solidFill>
                          <a:effectLst/>
                          <a:latin typeface="Bookman Old Style"/>
                        </a:rPr>
                        <a:t>Adresse exacte     </a:t>
                      </a:r>
                      <a:r>
                        <a:rPr lang="ar-MA" sz="1000" b="1" i="0" u="none" strike="noStrike" dirty="0">
                          <a:solidFill>
                            <a:srgbClr val="003366"/>
                          </a:solidFill>
                          <a:effectLst/>
                          <a:latin typeface="Microsoft Sans Serif"/>
                        </a:rPr>
                        <a:t>العنوان الكامل</a:t>
                      </a:r>
                      <a:endParaRPr lang="ar-MA" sz="1000" b="1" i="0" u="none" strike="noStrike" dirty="0">
                        <a:solidFill>
                          <a:srgbClr val="004E76"/>
                        </a:solidFill>
                        <a:effectLst/>
                        <a:latin typeface="Bookman Old Style"/>
                      </a:endParaRP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solidFill>
                      <a:schemeClr val="accent3">
                        <a:lumMod val="40000"/>
                        <a:lumOff val="60000"/>
                      </a:schemeClr>
                    </a:solidFill>
                  </a:tcPr>
                </a:tc>
                <a:tc>
                  <a:txBody>
                    <a:bodyPr/>
                    <a:lstStyle/>
                    <a:p>
                      <a:pPr algn="ctr" rtl="0" fontAlgn="ctr"/>
                      <a:r>
                        <a:rPr lang="fr-FR" sz="1000" b="1" i="0" u="none" strike="noStrike" dirty="0">
                          <a:solidFill>
                            <a:srgbClr val="004E76"/>
                          </a:solidFill>
                          <a:effectLst/>
                          <a:latin typeface="Bookman Old Style"/>
                        </a:rPr>
                        <a:t>Tél   </a:t>
                      </a:r>
                      <a:r>
                        <a:rPr lang="ar-MA" sz="1000" b="1" i="0" u="none" strike="noStrike" dirty="0">
                          <a:solidFill>
                            <a:srgbClr val="003366"/>
                          </a:solidFill>
                          <a:effectLst/>
                          <a:latin typeface="Microsoft Sans Serif"/>
                        </a:rPr>
                        <a:t>الهاتف</a:t>
                      </a:r>
                      <a:endParaRPr lang="ar-MA" sz="1000" b="1" i="0" u="none" strike="noStrike" dirty="0">
                        <a:solidFill>
                          <a:srgbClr val="004E76"/>
                        </a:solidFill>
                        <a:effectLst/>
                        <a:latin typeface="Bookman Old Style"/>
                      </a:endParaRP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solidFill>
                      <a:schemeClr val="accent3">
                        <a:lumMod val="40000"/>
                        <a:lumOff val="60000"/>
                      </a:schemeClr>
                    </a:solidFill>
                  </a:tcPr>
                </a:tc>
                <a:tc>
                  <a:txBody>
                    <a:bodyPr/>
                    <a:lstStyle/>
                    <a:p>
                      <a:pPr algn="ctr" rtl="0" fontAlgn="ctr"/>
                      <a:r>
                        <a:rPr lang="fr-FR" sz="1000" b="1" i="0" u="none" strike="noStrike" dirty="0">
                          <a:solidFill>
                            <a:srgbClr val="004E76"/>
                          </a:solidFill>
                          <a:effectLst/>
                          <a:latin typeface="Bookman Old Style"/>
                        </a:rPr>
                        <a:t>Fax   </a:t>
                      </a:r>
                      <a:r>
                        <a:rPr lang="ar-MA" sz="1000" b="1" i="0" u="none" strike="noStrike" dirty="0">
                          <a:solidFill>
                            <a:srgbClr val="003366"/>
                          </a:solidFill>
                          <a:effectLst/>
                          <a:latin typeface="Microsoft Sans Serif"/>
                        </a:rPr>
                        <a:t>الفاكس</a:t>
                      </a:r>
                      <a:endParaRPr lang="ar-MA" sz="1000" b="1" i="0" u="none" strike="noStrike" dirty="0">
                        <a:solidFill>
                          <a:srgbClr val="004E76"/>
                        </a:solidFill>
                        <a:effectLst/>
                        <a:latin typeface="Bookman Old Style"/>
                      </a:endParaRP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solidFill>
                      <a:schemeClr val="accent3">
                        <a:lumMod val="40000"/>
                        <a:lumOff val="60000"/>
                      </a:schemeClr>
                    </a:solidFill>
                  </a:tcPr>
                </a:tc>
                <a:tc>
                  <a:txBody>
                    <a:bodyPr/>
                    <a:lstStyle/>
                    <a:p>
                      <a:pPr algn="ctr" rtl="0" fontAlgn="ctr"/>
                      <a:r>
                        <a:rPr lang="fr-FR" sz="1000" b="1" i="0" u="none" strike="noStrike" dirty="0">
                          <a:solidFill>
                            <a:srgbClr val="004E76"/>
                          </a:solidFill>
                          <a:effectLst/>
                          <a:latin typeface="Bookman Old Style"/>
                        </a:rPr>
                        <a:t>Mail</a:t>
                      </a:r>
                      <a:br>
                        <a:rPr lang="fr-FR" sz="1000" b="1" i="0" u="none" strike="noStrike" dirty="0">
                          <a:solidFill>
                            <a:srgbClr val="004E76"/>
                          </a:solidFill>
                          <a:effectLst/>
                          <a:latin typeface="Bookman Old Style"/>
                        </a:rPr>
                      </a:br>
                      <a:r>
                        <a:rPr lang="ar-MA" sz="1000" b="1" i="0" u="none" strike="noStrike" dirty="0">
                          <a:solidFill>
                            <a:srgbClr val="003366"/>
                          </a:solidFill>
                          <a:effectLst/>
                          <a:latin typeface="Microsoft Sans Serif"/>
                        </a:rPr>
                        <a:t>البريد الالكتروني</a:t>
                      </a:r>
                      <a:endParaRPr lang="ar-MA" sz="1000" b="1" i="0" u="none" strike="noStrike" dirty="0">
                        <a:solidFill>
                          <a:srgbClr val="004E76"/>
                        </a:solidFill>
                        <a:effectLst/>
                        <a:latin typeface="Bookman Old Style"/>
                      </a:endParaRP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solidFill>
                      <a:schemeClr val="accent3">
                        <a:lumMod val="40000"/>
                        <a:lumOff val="60000"/>
                      </a:schemeClr>
                    </a:solidFill>
                  </a:tcPr>
                </a:tc>
                <a:tc>
                  <a:txBody>
                    <a:bodyPr/>
                    <a:lstStyle/>
                    <a:p>
                      <a:pPr algn="ctr" rtl="0" fontAlgn="ctr"/>
                      <a:r>
                        <a:rPr lang="fr-FR" sz="1000" b="1" i="0" u="none" strike="noStrike" dirty="0">
                          <a:solidFill>
                            <a:srgbClr val="004E76"/>
                          </a:solidFill>
                          <a:effectLst/>
                          <a:latin typeface="Bookman Old Style"/>
                        </a:rPr>
                        <a:t>Cachet de la société</a:t>
                      </a:r>
                      <a:br>
                        <a:rPr lang="fr-FR" sz="1000" b="1" i="0" u="none" strike="noStrike" dirty="0">
                          <a:solidFill>
                            <a:srgbClr val="004E76"/>
                          </a:solidFill>
                          <a:effectLst/>
                          <a:latin typeface="Bookman Old Style"/>
                        </a:rPr>
                      </a:br>
                      <a:r>
                        <a:rPr lang="ar-MA" sz="1000" b="1" i="0" u="none" strike="noStrike" dirty="0">
                          <a:solidFill>
                            <a:srgbClr val="003366"/>
                          </a:solidFill>
                          <a:effectLst/>
                          <a:latin typeface="Microsoft Sans Serif"/>
                        </a:rPr>
                        <a:t>طابع الشركة</a:t>
                      </a:r>
                      <a:endParaRPr lang="ar-MA" sz="1000" b="1" i="0" u="none" strike="noStrike" dirty="0">
                        <a:solidFill>
                          <a:srgbClr val="004E76"/>
                        </a:solidFill>
                        <a:effectLst/>
                        <a:latin typeface="Bookman Old Style"/>
                      </a:endParaRP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solidFill>
                      <a:schemeClr val="accent3">
                        <a:lumMod val="40000"/>
                        <a:lumOff val="60000"/>
                      </a:schemeClr>
                    </a:solidFill>
                  </a:tcPr>
                </a:tc>
              </a:tr>
              <a:tr h="756900">
                <a:tc>
                  <a:txBody>
                    <a:bodyPr/>
                    <a:lstStyle/>
                    <a:p>
                      <a:pPr algn="ctr" rtl="0" fontAlgn="ctr"/>
                      <a:r>
                        <a:rPr lang="fr-FR" sz="1000" b="0" i="0" u="none" strike="noStrike" dirty="0">
                          <a:solidFill>
                            <a:srgbClr val="000000"/>
                          </a:solidFill>
                          <a:effectLst/>
                          <a:latin typeface="Bookman Old Style"/>
                        </a:rPr>
                        <a:t>1</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rtl="0" fontAlgn="ctr"/>
                      <a:r>
                        <a:rPr lang="fr-FR" sz="1000" b="0" i="0" u="none" strike="noStrike" dirty="0">
                          <a:solidFill>
                            <a:srgbClr val="000000"/>
                          </a:solidFill>
                          <a:effectLst/>
                          <a:latin typeface="Bookman Old Style"/>
                        </a:rPr>
                        <a:t>../../INDH</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rtl="0" fontAlgn="ctr"/>
                      <a:r>
                        <a:rPr lang="fr-FR" sz="1000" b="0" i="0" u="none" strike="noStrike" dirty="0">
                          <a:solidFill>
                            <a:srgbClr val="000000"/>
                          </a:solidFill>
                          <a:effectLst/>
                          <a:latin typeface="Bookman Old Style"/>
                        </a:rPr>
                        <a:t>Construire la réussite de l'INDAH</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marL="82550" indent="0" algn="l" rtl="0" fontAlgn="ctr"/>
                      <a:r>
                        <a:rPr lang="ar-MA" sz="1000" b="0" i="0" u="none" strike="noStrike" dirty="0" smtClean="0">
                          <a:solidFill>
                            <a:srgbClr val="000000"/>
                          </a:solidFill>
                          <a:effectLst/>
                          <a:latin typeface="Bookman Old Style"/>
                        </a:rPr>
                        <a:t>)</a:t>
                      </a:r>
                      <a:r>
                        <a:rPr lang="fr-FR" sz="1000" b="0" i="0" u="none" strike="noStrike" dirty="0" smtClean="0">
                          <a:solidFill>
                            <a:srgbClr val="000000"/>
                          </a:solidFill>
                          <a:effectLst/>
                          <a:latin typeface="Bookman Old Style"/>
                        </a:rPr>
                        <a:t>ANNAJAH</a:t>
                      </a:r>
                      <a:r>
                        <a:rPr lang="ar-MA" sz="1000" b="0" i="0" u="none" strike="noStrike" dirty="0" smtClean="0">
                          <a:solidFill>
                            <a:srgbClr val="000000"/>
                          </a:solidFill>
                          <a:effectLst/>
                          <a:latin typeface="Bookman Old Style"/>
                        </a:rPr>
                        <a:t>(</a:t>
                      </a:r>
                      <a:endParaRPr lang="fr-FR" sz="1000" b="0" i="0" u="none" strike="noStrike" dirty="0">
                        <a:solidFill>
                          <a:srgbClr val="000000"/>
                        </a:solidFill>
                        <a:effectLst/>
                        <a:latin typeface="Bookman Old Style"/>
                      </a:endParaRP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marL="82550" indent="0" algn="l" fontAlgn="ctr"/>
                      <a:r>
                        <a:rPr lang="fr-FR" sz="1000" b="0" i="0" u="none" strike="noStrike" dirty="0">
                          <a:effectLst/>
                          <a:latin typeface="Bookman Old Style"/>
                        </a:rPr>
                        <a:t> </a:t>
                      </a:r>
                      <a:r>
                        <a:rPr lang="ar-MA" sz="1000" b="0" i="0" u="none" strike="noStrike" dirty="0" smtClean="0">
                          <a:effectLst/>
                          <a:latin typeface="Bookman Old Style"/>
                        </a:rPr>
                        <a:t> 18 مايو 2005</a:t>
                      </a:r>
                      <a:r>
                        <a:rPr lang="fr-FR" sz="1000" b="0" i="0" u="none" strike="noStrike" dirty="0" smtClean="0">
                          <a:effectLst/>
                          <a:latin typeface="Bookman Old Style"/>
                        </a:rPr>
                        <a:t>  </a:t>
                      </a:r>
                      <a:endParaRPr lang="fr-FR" sz="1000" b="0" i="0" u="none" strike="noStrike" dirty="0">
                        <a:effectLst/>
                        <a:latin typeface="Bookman Old Style"/>
                      </a:endParaRP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10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10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10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10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10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r>
              <a:tr h="756900">
                <a:tc>
                  <a:txBody>
                    <a:bodyPr/>
                    <a:lstStyle/>
                    <a:p>
                      <a:pPr algn="ctr" rtl="0" fontAlgn="ctr"/>
                      <a:r>
                        <a:rPr lang="fr-FR" sz="1000" b="0" i="0" u="none" strike="noStrike" dirty="0">
                          <a:solidFill>
                            <a:srgbClr val="000000"/>
                          </a:solidFill>
                          <a:effectLst/>
                          <a:latin typeface="Bookman Old Style"/>
                        </a:rPr>
                        <a:t>2</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9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rtl="0" fontAlgn="ctr"/>
                      <a:r>
                        <a:rPr lang="fr-FR" sz="900" b="0" i="0" u="none" strike="noStrike" dirty="0">
                          <a:solidFill>
                            <a:srgbClr val="000000"/>
                          </a:solidFill>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rtl="0" fontAlgn="ctr"/>
                      <a:r>
                        <a:rPr lang="fr-FR" sz="900" b="0" i="0" u="none" strike="noStrike" dirty="0">
                          <a:solidFill>
                            <a:srgbClr val="000000"/>
                          </a:solidFill>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9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9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9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9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9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9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r>
              <a:tr h="764286">
                <a:tc>
                  <a:txBody>
                    <a:bodyPr/>
                    <a:lstStyle/>
                    <a:p>
                      <a:pPr algn="ctr" rtl="0" fontAlgn="ctr"/>
                      <a:r>
                        <a:rPr lang="fr-FR" sz="1000" b="0" i="0" u="none" strike="noStrike" dirty="0">
                          <a:solidFill>
                            <a:srgbClr val="000000"/>
                          </a:solidFill>
                          <a:effectLst/>
                          <a:latin typeface="Bookman Old Style"/>
                        </a:rPr>
                        <a:t>3</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10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rtl="0" fontAlgn="ctr"/>
                      <a:r>
                        <a:rPr lang="fr-FR" sz="500" b="0" i="0" u="none" strike="noStrike" dirty="0">
                          <a:solidFill>
                            <a:srgbClr val="000000"/>
                          </a:solidFill>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10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10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gridSpan="4">
                  <a:txBody>
                    <a:bodyPr/>
                    <a:lstStyle/>
                    <a:p>
                      <a:pPr algn="r" rtl="0" fontAlgn="ctr"/>
                      <a:r>
                        <a:rPr lang="ar-MA" sz="1300" b="1" i="0" u="none" strike="noStrike" dirty="0" smtClean="0">
                          <a:solidFill>
                            <a:srgbClr val="003366"/>
                          </a:solidFill>
                          <a:effectLst/>
                          <a:latin typeface="Bookman Old Style"/>
                        </a:rPr>
                        <a:t>هذه </a:t>
                      </a:r>
                      <a:r>
                        <a:rPr lang="ar-MA" sz="1300" b="1" i="0" u="none" strike="noStrike" dirty="0">
                          <a:solidFill>
                            <a:srgbClr val="003366"/>
                          </a:solidFill>
                          <a:effectLst/>
                          <a:latin typeface="Bookman Old Style"/>
                        </a:rPr>
                        <a:t>المعلومات مهمة للتمكن من تنبيه المرشحين إذا تم أي تغيير في دفاتر الشروط الخاصة</a:t>
                      </a:r>
                      <a:endParaRPr lang="ar-MA" sz="1300" b="1" i="0" u="none" strike="noStrike" dirty="0">
                        <a:solidFill>
                          <a:srgbClr val="004E76"/>
                        </a:solidFill>
                        <a:effectLst/>
                        <a:latin typeface="Bookman Old Style"/>
                      </a:endParaRP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r>
                        <a:rPr lang="fr-FR" sz="10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r>
              <a:tr h="764286">
                <a:tc>
                  <a:txBody>
                    <a:bodyPr/>
                    <a:lstStyle/>
                    <a:p>
                      <a:pPr algn="ctr" rtl="0" fontAlgn="ctr"/>
                      <a:r>
                        <a:rPr lang="fr-FR" sz="1000" b="0" i="0" u="none" strike="noStrike" dirty="0">
                          <a:solidFill>
                            <a:srgbClr val="000000"/>
                          </a:solidFill>
                          <a:effectLst/>
                          <a:latin typeface="Bookman Old Style"/>
                        </a:rPr>
                        <a:t>4</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10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rtl="0" fontAlgn="ctr"/>
                      <a:r>
                        <a:rPr lang="fr-FR" sz="500" b="0" i="0" u="none" strike="noStrike" dirty="0">
                          <a:solidFill>
                            <a:srgbClr val="000000"/>
                          </a:solidFill>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10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10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gridSpan="4">
                  <a:txBody>
                    <a:bodyPr/>
                    <a:lstStyle/>
                    <a:p>
                      <a:pPr algn="l" rtl="0" fontAlgn="ctr"/>
                      <a:r>
                        <a:rPr lang="fr-FR" sz="1200" b="1" i="0" u="none" strike="noStrike" dirty="0">
                          <a:solidFill>
                            <a:srgbClr val="004E76"/>
                          </a:solidFill>
                          <a:effectLst/>
                          <a:latin typeface="Bookman Old Style"/>
                        </a:rPr>
                        <a:t>C’est très important d’avoir ces informations. Pour pouvoir avertir mes candidats en cas de modification des CPS</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r>
                        <a:rPr lang="fr-FR" sz="10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r>
              <a:tr h="764286">
                <a:tc>
                  <a:txBody>
                    <a:bodyPr/>
                    <a:lstStyle/>
                    <a:p>
                      <a:pPr algn="ctr" rtl="0" fontAlgn="ctr"/>
                      <a:r>
                        <a:rPr lang="fr-FR" sz="1000" b="0" i="0" u="none" strike="noStrike" dirty="0">
                          <a:solidFill>
                            <a:srgbClr val="000000"/>
                          </a:solidFill>
                          <a:effectLst/>
                          <a:latin typeface="Bookman Old Style"/>
                        </a:rPr>
                        <a:t>…</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9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rtl="0" fontAlgn="ctr"/>
                      <a:r>
                        <a:rPr lang="fr-FR" sz="900" b="0" i="0" u="none" strike="noStrike" dirty="0">
                          <a:solidFill>
                            <a:srgbClr val="000000"/>
                          </a:solidFill>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rtl="0" fontAlgn="ctr"/>
                      <a:r>
                        <a:rPr lang="fr-FR" sz="900" b="0" i="0" u="none" strike="noStrike" dirty="0">
                          <a:solidFill>
                            <a:srgbClr val="000000"/>
                          </a:solidFill>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9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9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9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9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9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c>
                  <a:txBody>
                    <a:bodyPr/>
                    <a:lstStyle/>
                    <a:p>
                      <a:pPr algn="l" fontAlgn="ctr"/>
                      <a:r>
                        <a:rPr lang="fr-FR" sz="900" b="0" i="0" u="none" strike="noStrike" dirty="0">
                          <a:effectLst/>
                          <a:latin typeface="Bookman Old Style"/>
                        </a:rPr>
                        <a:t> </a:t>
                      </a:r>
                    </a:p>
                  </a:txBody>
                  <a:tcPr marL="0" marR="0" marT="0" marB="0" anchor="ctr">
                    <a:lnL w="6350" cap="flat" cmpd="sng" algn="ctr">
                      <a:solidFill>
                        <a:srgbClr val="4F6228"/>
                      </a:solidFill>
                      <a:prstDash val="solid"/>
                      <a:round/>
                      <a:headEnd type="none" w="med" len="med"/>
                      <a:tailEnd type="none" w="med" len="med"/>
                    </a:lnL>
                    <a:lnR w="6350" cap="flat" cmpd="sng" algn="ctr">
                      <a:solidFill>
                        <a:srgbClr val="4F6228"/>
                      </a:solidFill>
                      <a:prstDash val="solid"/>
                      <a:round/>
                      <a:headEnd type="none" w="med" len="med"/>
                      <a:tailEnd type="none" w="med" len="med"/>
                    </a:lnR>
                    <a:lnT w="6350" cap="flat" cmpd="sng" algn="ctr">
                      <a:solidFill>
                        <a:srgbClr val="4F6228"/>
                      </a:solidFill>
                      <a:prstDash val="solid"/>
                      <a:round/>
                      <a:headEnd type="none" w="med" len="med"/>
                      <a:tailEnd type="none" w="med" len="med"/>
                    </a:lnT>
                    <a:lnB w="6350" cap="flat" cmpd="sng" algn="ctr">
                      <a:solidFill>
                        <a:srgbClr val="4F6228"/>
                      </a:solidFill>
                      <a:prstDash val="solid"/>
                      <a:round/>
                      <a:headEnd type="none" w="med" len="med"/>
                      <a:tailEnd type="none" w="med" len="med"/>
                    </a:lnB>
                  </a:tcPr>
                </a:tc>
              </a:tr>
            </a:tbl>
          </a:graphicData>
        </a:graphic>
      </p:graphicFrame>
      <p:pic>
        <p:nvPicPr>
          <p:cNvPr id="79978" name="Picture 3"/>
          <p:cNvPicPr>
            <a:picLocks noChangeAspect="1" noChangeArrowheads="1"/>
          </p:cNvPicPr>
          <p:nvPr/>
        </p:nvPicPr>
        <p:blipFill>
          <a:blip r:embed="rId3"/>
          <a:srcRect/>
          <a:stretch>
            <a:fillRect/>
          </a:stretch>
        </p:blipFill>
        <p:spPr bwMode="auto">
          <a:xfrm>
            <a:off x="6635751" y="1130300"/>
            <a:ext cx="2079653" cy="584188"/>
          </a:xfrm>
          <a:prstGeom prst="rect">
            <a:avLst/>
          </a:prstGeom>
          <a:noFill/>
          <a:ln w="9525">
            <a:noFill/>
            <a:miter lim="800000"/>
            <a:headEnd/>
            <a:tailEnd/>
          </a:ln>
        </p:spPr>
      </p:pic>
      <p:sp>
        <p:nvSpPr>
          <p:cNvPr id="16" name="Slide Number Placeholder 3"/>
          <p:cNvSpPr>
            <a:spLocks noGrp="1"/>
          </p:cNvSpPr>
          <p:nvPr>
            <p:ph type="sldNum" sz="quarter" idx="10"/>
          </p:nvPr>
        </p:nvSpPr>
        <p:spPr bwMode="auto">
          <a:xfrm>
            <a:off x="65088" y="6559550"/>
            <a:ext cx="388937" cy="241300"/>
          </a:xfrm>
          <a:solidFill>
            <a:srgbClr val="006600"/>
          </a:solidFill>
          <a:ln>
            <a:miter lim="800000"/>
            <a:headEnd/>
            <a:tailEnd/>
          </a:ln>
        </p:spPr>
        <p:txBody>
          <a:bodyPr wrap="square" numCol="1" anchorCtr="0" compatLnSpc="1">
            <a:prstTxWarp prst="textNoShape">
              <a:avLst/>
            </a:prstTxWarp>
          </a:bodyPr>
          <a:lstStyle/>
          <a:p>
            <a:pPr fontAlgn="base">
              <a:spcBef>
                <a:spcPct val="0"/>
              </a:spcBef>
              <a:spcAft>
                <a:spcPct val="0"/>
              </a:spcAft>
              <a:defRPr/>
            </a:pPr>
            <a:fld id="{42B2CCF1-FFFC-48F3-AF39-454A442B0CF4}" type="slidenum">
              <a:rPr lang="fr-FR" smtClean="0"/>
              <a:pPr fontAlgn="base">
                <a:spcBef>
                  <a:spcPct val="0"/>
                </a:spcBef>
                <a:spcAft>
                  <a:spcPct val="0"/>
                </a:spcAft>
                <a:defRPr/>
              </a:pPr>
              <a:t>33</a:t>
            </a:fld>
            <a:endParaRPr lang="fr-FR"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nvGraphicFramePr>
        <p:xfrm>
          <a:off x="323850" y="1000108"/>
          <a:ext cx="8591370" cy="5470876"/>
        </p:xfrm>
        <a:graphic>
          <a:graphicData uri="http://schemas.openxmlformats.org/drawingml/2006/table">
            <a:tbl>
              <a:tblPr/>
              <a:tblGrid>
                <a:gridCol w="432505"/>
                <a:gridCol w="815249"/>
                <a:gridCol w="562583"/>
                <a:gridCol w="80359"/>
                <a:gridCol w="398035"/>
                <a:gridCol w="173469"/>
                <a:gridCol w="304925"/>
                <a:gridCol w="266579"/>
                <a:gridCol w="211815"/>
                <a:gridCol w="359689"/>
                <a:gridCol w="118705"/>
                <a:gridCol w="478394"/>
                <a:gridCol w="188719"/>
                <a:gridCol w="288044"/>
                <a:gridCol w="354898"/>
                <a:gridCol w="123496"/>
                <a:gridCol w="478394"/>
                <a:gridCol w="629110"/>
                <a:gridCol w="126322"/>
                <a:gridCol w="941860"/>
                <a:gridCol w="629110"/>
                <a:gridCol w="629110"/>
              </a:tblGrid>
              <a:tr h="617831">
                <a:tc gridSpan="3">
                  <a:txBody>
                    <a:bodyPr/>
                    <a:lstStyle/>
                    <a:p>
                      <a:pPr algn="ctr" fontAlgn="ctr"/>
                      <a:r>
                        <a:rPr lang="fr-FR" sz="1300" b="1" i="0" u="none" strike="noStrike" dirty="0">
                          <a:solidFill>
                            <a:srgbClr val="FFFFFF"/>
                          </a:solidFill>
                          <a:effectLst/>
                          <a:latin typeface="Bookman Old Style"/>
                        </a:rPr>
                        <a:t>Porteur de projet  </a:t>
                      </a:r>
                      <a:br>
                        <a:rPr lang="fr-FR" sz="1300" b="1" i="0" u="none" strike="noStrike" dirty="0">
                          <a:solidFill>
                            <a:srgbClr val="FFFFFF"/>
                          </a:solidFill>
                          <a:effectLst/>
                          <a:latin typeface="Bookman Old Style"/>
                        </a:rPr>
                      </a:br>
                      <a:r>
                        <a:rPr lang="fr-FR" sz="1300" b="1" i="0" u="none" strike="noStrike" dirty="0">
                          <a:solidFill>
                            <a:srgbClr val="FFFFFF"/>
                          </a:solidFill>
                          <a:effectLst/>
                          <a:latin typeface="Bookman Old Style"/>
                        </a:rPr>
                        <a:t>     </a:t>
                      </a:r>
                      <a:r>
                        <a:rPr lang="ar-MA" sz="1300" b="1" i="0" u="none" strike="noStrike" dirty="0">
                          <a:solidFill>
                            <a:srgbClr val="FFFFFF"/>
                          </a:solidFill>
                          <a:effectLst/>
                          <a:latin typeface="Microsoft Sans Serif"/>
                        </a:rPr>
                        <a:t>حامل المشروع</a:t>
                      </a:r>
                      <a:endParaRPr lang="ar-MA" sz="1300" b="1" i="0" u="none" strike="noStrike" dirty="0">
                        <a:solidFill>
                          <a:srgbClr val="FFFFFF"/>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hMerge="1">
                  <a:txBody>
                    <a:bodyPr/>
                    <a:lstStyle/>
                    <a:p>
                      <a:endParaRPr lang="fr-FR"/>
                    </a:p>
                  </a:txBody>
                  <a:tcPr/>
                </a:tc>
                <a:tc hMerge="1">
                  <a:txBody>
                    <a:bodyPr/>
                    <a:lstStyle/>
                    <a:p>
                      <a:endParaRPr lang="fr-FR"/>
                    </a:p>
                  </a:txBody>
                  <a:tcPr/>
                </a:tc>
                <a:tc gridSpan="15">
                  <a:txBody>
                    <a:bodyPr/>
                    <a:lstStyle/>
                    <a:p>
                      <a:pPr algn="ctr" fontAlgn="ctr"/>
                      <a:r>
                        <a:rPr lang="fr-FR" sz="1300" b="1" i="0" u="none" strike="noStrike" dirty="0">
                          <a:solidFill>
                            <a:srgbClr val="004E76"/>
                          </a:solidFill>
                          <a:effectLst/>
                          <a:latin typeface="Bookman Old Style"/>
                        </a:rPr>
                        <a:t>TABLEAU D'OUVERTURE DES PLIS  </a:t>
                      </a:r>
                      <a:r>
                        <a:rPr lang="fr-FR" sz="1300" b="1" i="0" u="none" strike="noStrike" dirty="0" smtClean="0">
                          <a:solidFill>
                            <a:srgbClr val="004E76"/>
                          </a:solidFill>
                          <a:effectLst/>
                          <a:latin typeface="Bookman Old Style"/>
                        </a:rPr>
                        <a:t>                               DU </a:t>
                      </a:r>
                      <a:r>
                        <a:rPr lang="fr-FR" sz="1300" b="1" i="0" u="none" strike="noStrike" dirty="0">
                          <a:solidFill>
                            <a:srgbClr val="004E76"/>
                          </a:solidFill>
                          <a:effectLst/>
                          <a:latin typeface="Bookman Old Style"/>
                        </a:rPr>
                        <a:t>../ ../ 2013 à X H </a:t>
                      </a:r>
                      <a:br>
                        <a:rPr lang="fr-FR" sz="1300" b="1" i="0" u="none" strike="noStrike" dirty="0">
                          <a:solidFill>
                            <a:srgbClr val="004E76"/>
                          </a:solidFill>
                          <a:effectLst/>
                          <a:latin typeface="Bookman Old Style"/>
                        </a:rPr>
                      </a:br>
                      <a:r>
                        <a:rPr lang="fr-FR" sz="1300" b="1" i="0" u="none" strike="noStrike" dirty="0">
                          <a:solidFill>
                            <a:srgbClr val="004E76"/>
                          </a:solidFill>
                          <a:effectLst/>
                          <a:latin typeface="Bookman Old Style"/>
                        </a:rPr>
                        <a:t>       </a:t>
                      </a:r>
                      <a:r>
                        <a:rPr lang="ar-MA" sz="1300" b="1" i="0" u="none" strike="noStrike" dirty="0">
                          <a:solidFill>
                            <a:srgbClr val="003366"/>
                          </a:solidFill>
                          <a:effectLst/>
                          <a:latin typeface="Times New Roman"/>
                        </a:rPr>
                        <a:t>جدول فتح الأظرفة بتاريخ .. /.. / 2013 على الساعة 10ص </a:t>
                      </a:r>
                      <a:endParaRPr lang="ar-MA" sz="1300" b="1"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l" fontAlgn="b"/>
                      <a:r>
                        <a:rPr lang="fr-FR" sz="500" b="0" i="0" u="none" strike="noStrike" dirty="0">
                          <a:effectLst/>
                          <a:latin typeface="Bookman Old Style"/>
                        </a:rPr>
                        <a:t> </a:t>
                      </a:r>
                      <a:endParaRPr lang="fr-FR" sz="500" b="0" i="0" u="none" strike="noStrike" dirty="0">
                        <a:effectLst/>
                        <a:latin typeface="Arial"/>
                      </a:endParaRPr>
                    </a:p>
                  </a:txBody>
                  <a:tcPr marL="0" marR="0" marT="0" marB="0" anchor="ctr">
                    <a:lnL>
                      <a:noFill/>
                    </a:lnL>
                    <a:lnR>
                      <a:noFill/>
                    </a:lnR>
                    <a:lnT w="19050" cap="flat" cmpd="sng" algn="ctr">
                      <a:solidFill>
                        <a:srgbClr val="000000"/>
                      </a:solidFill>
                      <a:prstDash val="solid"/>
                      <a:round/>
                      <a:headEnd type="none" w="med" len="med"/>
                      <a:tailEnd type="none" w="med" len="med"/>
                    </a:lnT>
                    <a:lnB>
                      <a:noFill/>
                    </a:lnB>
                  </a:tcPr>
                </a:tc>
                <a:tc hMerge="1">
                  <a:txBody>
                    <a:bodyPr/>
                    <a:lstStyle/>
                    <a:p>
                      <a:endParaRPr lang="fr-FR"/>
                    </a:p>
                  </a:txBody>
                  <a:tcPr/>
                </a:tc>
                <a:tc>
                  <a:txBody>
                    <a:bodyPr/>
                    <a:lstStyle/>
                    <a:p>
                      <a:pPr algn="l" fontAlgn="ctr"/>
                      <a:r>
                        <a:rPr lang="fr-FR" sz="500" b="0" i="0" u="none" strike="noStrike" dirty="0">
                          <a:effectLst/>
                          <a:latin typeface="Bookman Old Style"/>
                        </a:rPr>
                        <a:t> </a:t>
                      </a:r>
                    </a:p>
                  </a:txBody>
                  <a:tcPr marL="0" marR="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ctr"/>
                      <a:r>
                        <a:rPr lang="fr-FR" sz="500" b="0" i="0" u="none" strike="noStrike" dirty="0">
                          <a:effectLst/>
                          <a:latin typeface="Bookman Old Style"/>
                        </a:rPr>
                        <a:t> </a:t>
                      </a:r>
                    </a:p>
                  </a:txBody>
                  <a:tcPr marL="0" marR="0" marT="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96549">
                <a:tc gridSpan="3">
                  <a:txBody>
                    <a:bodyPr/>
                    <a:lstStyle/>
                    <a:p>
                      <a:pPr algn="ctr" fontAlgn="ctr"/>
                      <a:r>
                        <a:rPr lang="fr-FR" sz="700" b="0" i="0" u="none" strike="noStrike" dirty="0">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algn="l" fontAlgn="ctr"/>
                      <a:endParaRPr lang="fr-FR" sz="500" b="0" i="0" u="none" strike="noStrike" dirty="0">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l" fontAlgn="ctr"/>
                      <a:endParaRPr lang="fr-FR" sz="500" b="0" i="0" u="none" strike="noStrike" dirty="0">
                        <a:effectLst/>
                        <a:latin typeface="Bookman Old Style"/>
                      </a:endParaRPr>
                    </a:p>
                  </a:txBody>
                  <a:tcPr marL="0" marR="0" marT="0" marB="0" anchor="ctr">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l" fontAlgn="ctr"/>
                      <a:endParaRPr lang="fr-FR" sz="500" b="0" i="0" u="none" strike="noStrike" dirty="0">
                        <a:effectLst/>
                        <a:latin typeface="Bookman Old Style"/>
                      </a:endParaRPr>
                    </a:p>
                  </a:txBody>
                  <a:tcPr marL="0" marR="0" marT="0" marB="0" anchor="ctr">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l" fontAlgn="ctr"/>
                      <a:endParaRPr lang="fr-FR" sz="500" b="0" i="0" u="none" strike="noStrike" dirty="0">
                        <a:effectLst/>
                        <a:latin typeface="Bookman Old Style"/>
                      </a:endParaRPr>
                    </a:p>
                  </a:txBody>
                  <a:tcPr marL="0" marR="0" marT="0" marB="0" anchor="ctr">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endParaRPr lang="fr-FR" sz="500" b="0" i="0" u="none" strike="noStrike" dirty="0">
                        <a:effectLst/>
                        <a:latin typeface="Bookman Old Style"/>
                      </a:endParaRPr>
                    </a:p>
                  </a:txBody>
                  <a:tcPr marL="0" marR="0" marT="0" marB="0" anchor="ctr">
                    <a:lnL>
                      <a:noFill/>
                    </a:lnL>
                    <a:lnR>
                      <a:noFill/>
                    </a:lnR>
                    <a:lnT>
                      <a:noFill/>
                    </a:lnT>
                    <a:lnB w="19050" cap="flat" cmpd="sng" algn="ctr">
                      <a:solidFill>
                        <a:srgbClr val="000000"/>
                      </a:solidFill>
                      <a:prstDash val="solid"/>
                      <a:round/>
                      <a:headEnd type="none" w="med" len="med"/>
                      <a:tailEnd type="none" w="med" len="med"/>
                    </a:lnB>
                  </a:tcPr>
                </a:tc>
                <a:tc gridSpan="2">
                  <a:txBody>
                    <a:bodyPr/>
                    <a:lstStyle/>
                    <a:p>
                      <a:pPr algn="l" fontAlgn="ctr"/>
                      <a:endParaRPr lang="fr-FR" sz="500" b="0" i="0" u="none" strike="noStrike" dirty="0">
                        <a:effectLst/>
                        <a:latin typeface="Bookman Old Style"/>
                      </a:endParaRPr>
                    </a:p>
                  </a:txBody>
                  <a:tcPr marL="0" marR="0" marT="0" marB="0" anchor="ctr">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l" fontAlgn="ctr"/>
                      <a:endParaRPr lang="fr-FR" sz="500" b="0" i="0" u="none" strike="noStrike" dirty="0">
                        <a:effectLst/>
                        <a:latin typeface="Bookman Old Style"/>
                      </a:endParaRPr>
                    </a:p>
                  </a:txBody>
                  <a:tcPr marL="0" marR="0" marT="0" marB="0" anchor="ctr">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endParaRPr lang="fr-FR" sz="500" b="0" i="0" u="none" strike="noStrike" dirty="0">
                        <a:effectLst/>
                        <a:latin typeface="Bookman Old Style"/>
                      </a:endParaRPr>
                    </a:p>
                  </a:txBody>
                  <a:tcPr marL="0" marR="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ctr"/>
                      <a:endParaRPr lang="fr-FR" sz="500" b="0" i="0" u="none" strike="noStrike" dirty="0">
                        <a:effectLst/>
                        <a:latin typeface="Bookman Old Style"/>
                      </a:endParaRPr>
                    </a:p>
                  </a:txBody>
                  <a:tcPr marL="0" marR="0" marT="0" marB="0" anchor="ctr">
                    <a:lnL>
                      <a:noFill/>
                    </a:lnL>
                    <a:lnR>
                      <a:noFill/>
                    </a:lnR>
                    <a:lnT>
                      <a:noFill/>
                    </a:lnT>
                    <a:lnB w="19050" cap="flat" cmpd="sng" algn="ctr">
                      <a:solidFill>
                        <a:srgbClr val="000000"/>
                      </a:solidFill>
                      <a:prstDash val="solid"/>
                      <a:round/>
                      <a:headEnd type="none" w="med" len="med"/>
                      <a:tailEnd type="none" w="med" len="med"/>
                    </a:lnB>
                  </a:tcPr>
                </a:tc>
                <a:tc gridSpan="2">
                  <a:txBody>
                    <a:bodyPr/>
                    <a:lstStyle/>
                    <a:p>
                      <a:pPr algn="l" fontAlgn="ctr"/>
                      <a:endParaRPr lang="fr-FR" sz="500" b="0" i="0" u="none" strike="noStrike" dirty="0">
                        <a:effectLst/>
                        <a:latin typeface="Bookman Old Style"/>
                      </a:endParaRPr>
                    </a:p>
                  </a:txBody>
                  <a:tcPr marL="0" marR="0" marT="0" marB="0" anchor="ctr">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endParaRPr lang="fr-FR" sz="500" b="0" i="0" u="none" strike="noStrike" dirty="0">
                        <a:effectLst/>
                        <a:latin typeface="Bookman Old Style"/>
                      </a:endParaRPr>
                    </a:p>
                  </a:txBody>
                  <a:tcPr marL="0" marR="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ctr"/>
                      <a:r>
                        <a:rPr lang="fr-FR" sz="500" b="0" i="0" u="none" strike="noStrike" dirty="0">
                          <a:effectLst/>
                          <a:latin typeface="Bookman Old Style"/>
                        </a:rPr>
                        <a:t> </a:t>
                      </a:r>
                    </a:p>
                  </a:txBody>
                  <a:tcPr marL="0" marR="0" marT="0" marB="0" anchor="ctr">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r h="441308">
                <a:tc gridSpan="3">
                  <a:txBody>
                    <a:bodyPr/>
                    <a:lstStyle/>
                    <a:p>
                      <a:pPr algn="ctr" fontAlgn="ctr"/>
                      <a:r>
                        <a:rPr lang="fr-FR" sz="1000" b="1" i="0" u="none" strike="noStrike" dirty="0">
                          <a:solidFill>
                            <a:srgbClr val="004E76"/>
                          </a:solidFill>
                          <a:effectLst/>
                          <a:latin typeface="Bookman Old Style"/>
                        </a:rPr>
                        <a:t> Membres de la Commission d'ouverture des plis</a:t>
                      </a:r>
                      <a:br>
                        <a:rPr lang="fr-FR" sz="1000" b="1" i="0" u="none" strike="noStrike" dirty="0">
                          <a:solidFill>
                            <a:srgbClr val="004E76"/>
                          </a:solidFill>
                          <a:effectLst/>
                          <a:latin typeface="Bookman Old Style"/>
                        </a:rPr>
                      </a:br>
                      <a:r>
                        <a:rPr lang="ar-MA" sz="1000" b="1" i="0" u="none" strike="noStrike" dirty="0">
                          <a:solidFill>
                            <a:srgbClr val="003366"/>
                          </a:solidFill>
                          <a:effectLst/>
                          <a:latin typeface="Microsoft Sans Serif"/>
                        </a:rPr>
                        <a:t>أعضاء لجنة فتح الأظرفة</a:t>
                      </a:r>
                      <a:endParaRPr lang="ar-MA" sz="1000" b="1"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gridSpan="14">
                  <a:txBody>
                    <a:bodyPr/>
                    <a:lstStyle/>
                    <a:p>
                      <a:pPr algn="ctr" fontAlgn="ctr"/>
                      <a:r>
                        <a:rPr lang="fr-FR" sz="1000" b="1" i="0" u="none" strike="noStrike" dirty="0">
                          <a:solidFill>
                            <a:srgbClr val="004E76"/>
                          </a:solidFill>
                          <a:effectLst/>
                          <a:latin typeface="Bookman Old Style"/>
                        </a:rPr>
                        <a:t>AOO N°  ../.. /INDH  </a:t>
                      </a:r>
                      <a:endParaRPr lang="fr-FR" sz="1000" b="1" i="0" u="none" strike="noStrike" dirty="0" smtClean="0">
                        <a:solidFill>
                          <a:srgbClr val="004E76"/>
                        </a:solidFill>
                        <a:effectLst/>
                        <a:latin typeface="Bookman Old Style"/>
                      </a:endParaRPr>
                    </a:p>
                    <a:p>
                      <a:pPr algn="ctr" fontAlgn="ctr"/>
                      <a:r>
                        <a:rPr lang="fr-FR" sz="1000" b="1" i="0" u="none" strike="noStrike" dirty="0" smtClean="0">
                          <a:solidFill>
                            <a:srgbClr val="004E76"/>
                          </a:solidFill>
                          <a:effectLst/>
                          <a:latin typeface="Bookman Old Style"/>
                        </a:rPr>
                        <a:t>     </a:t>
                      </a:r>
                      <a:r>
                        <a:rPr lang="ar-MA" sz="1000" b="1" i="0" u="none" strike="noStrike" dirty="0">
                          <a:solidFill>
                            <a:srgbClr val="003366"/>
                          </a:solidFill>
                          <a:effectLst/>
                          <a:latin typeface="Microsoft Sans Serif"/>
                        </a:rPr>
                        <a:t>رقم طلب العروض المفتوح ../ ../ المبادرة الوطنية للتنمية البشرية</a:t>
                      </a:r>
                      <a:endParaRPr lang="ar-MA" sz="1000" b="1" i="0" u="none" strike="noStrike" dirty="0">
                        <a:solidFill>
                          <a:srgbClr val="004E76"/>
                        </a:solidFill>
                        <a:effectLst/>
                        <a:latin typeface="Bookman Old Style"/>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5">
                  <a:txBody>
                    <a:bodyPr/>
                    <a:lstStyle/>
                    <a:p>
                      <a:pPr algn="ctr" fontAlgn="ctr"/>
                      <a:r>
                        <a:rPr lang="fr-FR" sz="1000" b="1" i="0" u="none" strike="noStrike" dirty="0">
                          <a:solidFill>
                            <a:srgbClr val="004E76"/>
                          </a:solidFill>
                          <a:effectLst/>
                          <a:latin typeface="Bookman Old Style"/>
                        </a:rPr>
                        <a:t>Journaux (Avis d'appel d'offres)</a:t>
                      </a:r>
                      <a:br>
                        <a:rPr lang="fr-FR" sz="1000" b="1" i="0" u="none" strike="noStrike" dirty="0">
                          <a:solidFill>
                            <a:srgbClr val="004E76"/>
                          </a:solidFill>
                          <a:effectLst/>
                          <a:latin typeface="Bookman Old Style"/>
                        </a:rPr>
                      </a:br>
                      <a:r>
                        <a:rPr lang="ar-MA" sz="1000" b="1" i="0" u="none" strike="noStrike" dirty="0">
                          <a:solidFill>
                            <a:srgbClr val="004E76"/>
                          </a:solidFill>
                          <a:effectLst/>
                          <a:latin typeface="Bookman Old Style"/>
                        </a:rPr>
                        <a:t>الجرائد</a:t>
                      </a: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64785">
                <a:tc gridSpan="3">
                  <a:txBody>
                    <a:bodyPr/>
                    <a:lstStyle/>
                    <a:p>
                      <a:pPr algn="ctr" fontAlgn="ctr"/>
                      <a:r>
                        <a:rPr lang="fr-FR" sz="600" b="0" i="0" u="none" strike="noStrike" dirty="0">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rowSpan="4" gridSpan="2">
                  <a:txBody>
                    <a:bodyPr/>
                    <a:lstStyle/>
                    <a:p>
                      <a:pPr algn="r" fontAlgn="ctr"/>
                      <a:r>
                        <a:rPr lang="fr-FR" sz="900" b="0" i="0" u="none" strike="noStrike" dirty="0">
                          <a:solidFill>
                            <a:srgbClr val="004E76"/>
                          </a:solidFill>
                          <a:effectLst/>
                          <a:latin typeface="Bookman Old Style"/>
                        </a:rPr>
                        <a:t>Objet :</a:t>
                      </a:r>
                      <a:br>
                        <a:rPr lang="fr-FR" sz="900" b="0" i="0" u="none" strike="noStrike" dirty="0">
                          <a:solidFill>
                            <a:srgbClr val="004E76"/>
                          </a:solidFill>
                          <a:effectLst/>
                          <a:latin typeface="Bookman Old Style"/>
                        </a:rPr>
                      </a:br>
                      <a:r>
                        <a:rPr lang="ar-MA" sz="900" b="0" i="0" u="none" strike="noStrike" dirty="0">
                          <a:solidFill>
                            <a:srgbClr val="003366"/>
                          </a:solidFill>
                          <a:effectLst/>
                          <a:latin typeface="Microsoft Sans Serif"/>
                        </a:rPr>
                        <a:t>الموضوع</a:t>
                      </a:r>
                      <a:endParaRPr lang="ar-MA"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rowSpan="4" hMerge="1">
                  <a:txBody>
                    <a:bodyPr/>
                    <a:lstStyle/>
                    <a:p>
                      <a:endParaRPr lang="fr-FR"/>
                    </a:p>
                  </a:txBody>
                  <a:tcPr/>
                </a:tc>
                <a:tc rowSpan="4" gridSpan="12">
                  <a:txBody>
                    <a:bodyPr/>
                    <a:lstStyle/>
                    <a:p>
                      <a:pPr algn="ctr" fontAlgn="ctr"/>
                      <a:r>
                        <a:rPr lang="fr-FR" sz="600" b="0" i="0" u="none" strike="noStrike" dirty="0">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4" hMerge="1">
                  <a:txBody>
                    <a:bodyPr/>
                    <a:lstStyle/>
                    <a:p>
                      <a:endParaRPr lang="fr-FR"/>
                    </a:p>
                  </a:txBody>
                  <a:tcPr/>
                </a:tc>
                <a:tc rowSpan="4" hMerge="1">
                  <a:txBody>
                    <a:bodyPr/>
                    <a:lstStyle/>
                    <a:p>
                      <a:endParaRPr lang="fr-FR"/>
                    </a:p>
                  </a:txBody>
                  <a:tcPr/>
                </a:tc>
                <a:tc rowSpan="4" hMerge="1">
                  <a:txBody>
                    <a:bodyPr/>
                    <a:lstStyle/>
                    <a:p>
                      <a:endParaRPr lang="fr-FR"/>
                    </a:p>
                  </a:txBody>
                  <a:tcPr/>
                </a:tc>
                <a:tc rowSpan="4" hMerge="1">
                  <a:txBody>
                    <a:bodyPr/>
                    <a:lstStyle/>
                    <a:p>
                      <a:endParaRPr lang="fr-FR"/>
                    </a:p>
                  </a:txBody>
                  <a:tcPr/>
                </a:tc>
                <a:tc rowSpan="4" hMerge="1">
                  <a:txBody>
                    <a:bodyPr/>
                    <a:lstStyle/>
                    <a:p>
                      <a:endParaRPr lang="fr-FR"/>
                    </a:p>
                  </a:txBody>
                  <a:tcPr/>
                </a:tc>
                <a:tc rowSpan="4" hMerge="1">
                  <a:txBody>
                    <a:bodyPr/>
                    <a:lstStyle/>
                    <a:p>
                      <a:endParaRPr lang="fr-FR"/>
                    </a:p>
                  </a:txBody>
                  <a:tcPr/>
                </a:tc>
                <a:tc rowSpan="4" hMerge="1">
                  <a:txBody>
                    <a:bodyPr/>
                    <a:lstStyle/>
                    <a:p>
                      <a:endParaRPr lang="fr-FR"/>
                    </a:p>
                  </a:txBody>
                  <a:tcPr/>
                </a:tc>
                <a:tc rowSpan="4" hMerge="1">
                  <a:txBody>
                    <a:bodyPr/>
                    <a:lstStyle/>
                    <a:p>
                      <a:endParaRPr lang="fr-FR"/>
                    </a:p>
                  </a:txBody>
                  <a:tcPr/>
                </a:tc>
                <a:tc rowSpan="4" hMerge="1">
                  <a:txBody>
                    <a:bodyPr/>
                    <a:lstStyle/>
                    <a:p>
                      <a:endParaRPr lang="fr-FR"/>
                    </a:p>
                  </a:txBody>
                  <a:tcPr/>
                </a:tc>
                <a:tc rowSpan="4" hMerge="1">
                  <a:txBody>
                    <a:bodyPr/>
                    <a:lstStyle/>
                    <a:p>
                      <a:endParaRPr lang="fr-FR"/>
                    </a:p>
                  </a:txBody>
                  <a:tcPr/>
                </a:tc>
                <a:tc rowSpan="4"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N°  </a:t>
                      </a:r>
                      <a:r>
                        <a:rPr lang="ar-MA" sz="900" b="0" i="0" u="none" strike="noStrike" dirty="0">
                          <a:solidFill>
                            <a:srgbClr val="003366"/>
                          </a:solidFill>
                          <a:effectLst/>
                          <a:latin typeface="Microsoft Sans Serif"/>
                        </a:rPr>
                        <a:t>رقم</a:t>
                      </a:r>
                      <a:endParaRPr lang="ar-MA" sz="900" b="0" i="0" u="none" strike="noStrike" dirty="0">
                        <a:solidFill>
                          <a:srgbClr val="004E76"/>
                        </a:solidFill>
                        <a:effectLst/>
                        <a:latin typeface="Bookman Old Style"/>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pPr algn="ctr" fontAlgn="ctr"/>
                      <a:endParaRPr lang="ar-MA" sz="900" b="0" i="0" u="none" strike="noStrike" dirty="0">
                        <a:solidFill>
                          <a:srgbClr val="004E76"/>
                        </a:solidFill>
                        <a:effectLst/>
                        <a:latin typeface="Bookman Old Style"/>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900" b="0" i="0" u="none" strike="noStrike" dirty="0">
                          <a:solidFill>
                            <a:srgbClr val="004E76"/>
                          </a:solidFill>
                          <a:effectLst/>
                          <a:latin typeface="Bookman Old Style"/>
                        </a:rPr>
                        <a:t>Libellé </a:t>
                      </a:r>
                      <a:r>
                        <a:rPr lang="fr-FR" sz="900" b="0" i="0" u="none" strike="noStrike" dirty="0" smtClean="0">
                          <a:solidFill>
                            <a:srgbClr val="004E76"/>
                          </a:solidFill>
                          <a:effectLst/>
                          <a:latin typeface="Bookman Old Style"/>
                        </a:rPr>
                        <a:t>journal</a:t>
                      </a:r>
                    </a:p>
                    <a:p>
                      <a:pPr algn="ctr" fontAlgn="ct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إسم الجريدة</a:t>
                      </a:r>
                      <a:endParaRPr lang="ar-MA" sz="900" b="0" i="0" u="none" strike="noStrike" dirty="0">
                        <a:solidFill>
                          <a:srgbClr val="004E76"/>
                        </a:solidFill>
                        <a:effectLst/>
                        <a:latin typeface="Bookman Old Style"/>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900" b="0" i="0" u="none" strike="noStrike" dirty="0">
                          <a:solidFill>
                            <a:srgbClr val="004E76"/>
                          </a:solidFill>
                          <a:effectLst/>
                          <a:latin typeface="Bookman Old Style"/>
                        </a:rPr>
                        <a:t>Date </a:t>
                      </a:r>
                      <a:r>
                        <a:rPr lang="ar-MA" sz="900" b="0" i="0" u="none" strike="noStrike" dirty="0">
                          <a:solidFill>
                            <a:srgbClr val="003366"/>
                          </a:solidFill>
                          <a:effectLst/>
                          <a:latin typeface="Microsoft Sans Serif"/>
                        </a:rPr>
                        <a:t>التاريخ</a:t>
                      </a:r>
                      <a:endParaRPr lang="ar-MA" sz="900" b="0" i="0" u="none" strike="noStrike" dirty="0">
                        <a:solidFill>
                          <a:srgbClr val="004E76"/>
                        </a:solidFill>
                        <a:effectLst/>
                        <a:latin typeface="Bookman Old Style"/>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900" b="0" i="0" u="none" strike="noStrike" dirty="0">
                          <a:solidFill>
                            <a:srgbClr val="004E76"/>
                          </a:solidFill>
                          <a:effectLst/>
                          <a:latin typeface="Bookman Old Style"/>
                        </a:rPr>
                        <a:t>Langue  </a:t>
                      </a:r>
                      <a:r>
                        <a:rPr lang="ar-MA" sz="900" b="0" i="0" u="none" strike="noStrike" dirty="0">
                          <a:solidFill>
                            <a:srgbClr val="003366"/>
                          </a:solidFill>
                          <a:effectLst/>
                          <a:latin typeface="Microsoft Sans Serif"/>
                        </a:rPr>
                        <a:t>اللغة</a:t>
                      </a:r>
                      <a:endParaRPr lang="ar-MA" sz="900" b="0" i="0" u="none" strike="noStrike" dirty="0">
                        <a:solidFill>
                          <a:srgbClr val="004E76"/>
                        </a:solidFill>
                        <a:effectLst/>
                        <a:latin typeface="Bookman Old Style"/>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208660">
                <a:tc gridSpan="3">
                  <a:txBody>
                    <a:bodyPr/>
                    <a:lstStyle/>
                    <a:p>
                      <a:pPr algn="ctr" fontAlgn="ctr"/>
                      <a:r>
                        <a:rPr lang="fr-FR" sz="600" b="0" i="0" u="none" strike="noStrike" dirty="0">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vMerge="1">
                  <a:txBody>
                    <a:bodyPr/>
                    <a:lstStyle/>
                    <a:p>
                      <a:endParaRPr lang="fr-FR"/>
                    </a:p>
                  </a:txBody>
                  <a:tcPr/>
                </a:tc>
                <a:tc hMerge="1" vMerge="1">
                  <a:txBody>
                    <a:bodyPr/>
                    <a:lstStyle/>
                    <a:p>
                      <a:endParaRPr lang="fr-FR"/>
                    </a:p>
                  </a:txBody>
                  <a:tcPr/>
                </a:tc>
                <a:tc gridSpan="12"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gridSpan="2">
                  <a:txBody>
                    <a:bodyPr/>
                    <a:lstStyle/>
                    <a:p>
                      <a:pPr algn="ctr" fontAlgn="ctr"/>
                      <a:r>
                        <a:rPr lang="fr-FR" sz="900" b="0" i="0" u="none" strike="noStrike" dirty="0">
                          <a:effectLst/>
                          <a:latin typeface="Bookman Old Style"/>
                        </a:rPr>
                        <a:t>1</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fr-FR" sz="900" b="0" i="0" u="none" strike="noStrike" dirty="0">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dirty="0">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dirty="0">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dirty="0">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660">
                <a:tc gridSpan="3">
                  <a:txBody>
                    <a:bodyPr/>
                    <a:lstStyle/>
                    <a:p>
                      <a:pPr algn="ctr" fontAlgn="ctr"/>
                      <a:r>
                        <a:rPr lang="fr-FR" sz="600" b="0" i="0" u="none" strike="noStrike" dirty="0">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vMerge="1">
                  <a:txBody>
                    <a:bodyPr/>
                    <a:lstStyle/>
                    <a:p>
                      <a:endParaRPr lang="fr-FR"/>
                    </a:p>
                  </a:txBody>
                  <a:tcPr/>
                </a:tc>
                <a:tc hMerge="1" vMerge="1">
                  <a:txBody>
                    <a:bodyPr/>
                    <a:lstStyle/>
                    <a:p>
                      <a:endParaRPr lang="fr-FR"/>
                    </a:p>
                  </a:txBody>
                  <a:tcPr/>
                </a:tc>
                <a:tc gridSpan="12"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gridSpan="2">
                  <a:txBody>
                    <a:bodyPr/>
                    <a:lstStyle/>
                    <a:p>
                      <a:pPr algn="ctr" fontAlgn="ctr"/>
                      <a:r>
                        <a:rPr lang="fr-FR" sz="900" b="0" i="0" u="none" strike="noStrike" dirty="0">
                          <a:effectLst/>
                          <a:latin typeface="Bookman Old Style"/>
                        </a:rPr>
                        <a:t>2</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900" b="0" i="0" u="none" strike="noStrike" dirty="0">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0" i="0" u="none" strike="noStrike" dirty="0">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effectLst/>
                          <a:latin typeface="Bookman Old Style"/>
                        </a:rPr>
                        <a:t>Arabe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660">
                <a:tc gridSpan="3">
                  <a:txBody>
                    <a:bodyPr/>
                    <a:lstStyle/>
                    <a:p>
                      <a:pPr algn="ctr" fontAlgn="ctr"/>
                      <a:r>
                        <a:rPr lang="fr-FR" sz="600" b="0" i="0" u="none" strike="noStrike" dirty="0">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vMerge="1">
                  <a:txBody>
                    <a:bodyPr/>
                    <a:lstStyle/>
                    <a:p>
                      <a:endParaRPr lang="fr-FR"/>
                    </a:p>
                  </a:txBody>
                  <a:tcPr/>
                </a:tc>
                <a:tc hMerge="1" vMerge="1">
                  <a:txBody>
                    <a:bodyPr/>
                    <a:lstStyle/>
                    <a:p>
                      <a:endParaRPr lang="fr-FR"/>
                    </a:p>
                  </a:txBody>
                  <a:tcPr/>
                </a:tc>
                <a:tc gridSpan="12"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gridSpan="2">
                  <a:txBody>
                    <a:bodyPr/>
                    <a:lstStyle/>
                    <a:p>
                      <a:pPr algn="ctr" fontAlgn="ctr"/>
                      <a:r>
                        <a:rPr lang="fr-FR" sz="900" b="0" i="0" u="none" strike="noStrike" dirty="0">
                          <a:effectLst/>
                          <a:latin typeface="Bookman Old Style"/>
                        </a:rPr>
                        <a:t>..</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l" fontAlgn="ctr"/>
                      <a:endParaRPr lang="fr-FR" sz="900" b="0" i="0" u="none" strike="noStrike" dirty="0">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900" b="0" i="0" u="none" strike="noStrike" dirty="0">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70728">
                <a:tc gridSpan="3">
                  <a:txBody>
                    <a:bodyPr/>
                    <a:lstStyle/>
                    <a:p>
                      <a:pPr algn="ctr" fontAlgn="ctr"/>
                      <a:r>
                        <a:rPr lang="fr-FR" sz="800" b="1" i="0" u="none" strike="noStrike" dirty="0">
                          <a:solidFill>
                            <a:srgbClr val="004E76"/>
                          </a:solidFill>
                          <a:effectLst/>
                          <a:latin typeface="Bookman Old Style"/>
                        </a:rPr>
                        <a:t>Commission technique   </a:t>
                      </a:r>
                      <a:r>
                        <a:rPr lang="ar-MA" sz="800" b="1" i="0" u="none" strike="noStrike" dirty="0">
                          <a:solidFill>
                            <a:srgbClr val="003366"/>
                          </a:solidFill>
                          <a:effectLst/>
                          <a:latin typeface="Microsoft Sans Serif"/>
                        </a:rPr>
                        <a:t>اللجنة التقنية</a:t>
                      </a:r>
                      <a:endParaRPr lang="ar-MA" sz="800" b="1"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gridSpan="2">
                  <a:txBody>
                    <a:bodyPr/>
                    <a:lstStyle/>
                    <a:p>
                      <a:pPr algn="ctr" fontAlgn="ctr"/>
                      <a:r>
                        <a:rPr lang="fr-FR" sz="800" b="1" i="0" u="none" strike="noStrike" dirty="0">
                          <a:solidFill>
                            <a:srgbClr val="004E76"/>
                          </a:solidFill>
                          <a:effectLst/>
                          <a:latin typeface="Bookman Old Style"/>
                        </a:rPr>
                        <a:t>N° LOT</a:t>
                      </a:r>
                      <a:br>
                        <a:rPr lang="fr-FR" sz="800" b="1" i="0" u="none" strike="noStrike" dirty="0">
                          <a:solidFill>
                            <a:srgbClr val="004E76"/>
                          </a:solidFill>
                          <a:effectLst/>
                          <a:latin typeface="Bookman Old Style"/>
                        </a:rPr>
                      </a:br>
                      <a:r>
                        <a:rPr lang="ar-MA" sz="800" b="1" i="0" u="none" strike="noStrike" dirty="0">
                          <a:solidFill>
                            <a:srgbClr val="003366"/>
                          </a:solidFill>
                          <a:effectLst/>
                          <a:latin typeface="Microsoft Sans Serif"/>
                        </a:rPr>
                        <a:t>رقم الحصة</a:t>
                      </a:r>
                      <a:endParaRPr lang="ar-MA" sz="800" b="1"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gridSpan="8">
                  <a:txBody>
                    <a:bodyPr/>
                    <a:lstStyle/>
                    <a:p>
                      <a:pPr algn="ctr" fontAlgn="ctr"/>
                      <a:r>
                        <a:rPr lang="fr-FR" sz="800" b="1" i="0" u="none" strike="noStrike" dirty="0">
                          <a:solidFill>
                            <a:srgbClr val="004E76"/>
                          </a:solidFill>
                          <a:effectLst/>
                          <a:latin typeface="Bookman Old Style"/>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ctr" fontAlgn="ctr"/>
                      <a:r>
                        <a:rPr lang="fr-FR" sz="800" b="1" i="0" u="none" strike="noStrike" dirty="0">
                          <a:solidFill>
                            <a:srgbClr val="004E76"/>
                          </a:solidFill>
                          <a:effectLst/>
                          <a:latin typeface="Bookman Old Style"/>
                        </a:rPr>
                        <a:t>Estimation TTC  </a:t>
                      </a:r>
                      <a:r>
                        <a:rPr lang="fr-FR" sz="800" b="1" i="0" u="none" strike="noStrike" dirty="0" smtClean="0">
                          <a:solidFill>
                            <a:srgbClr val="004E76"/>
                          </a:solidFill>
                          <a:effectLst/>
                          <a:latin typeface="Bookman Old Style"/>
                        </a:rPr>
                        <a:t>    </a:t>
                      </a:r>
                      <a:r>
                        <a:rPr lang="ar-MA" sz="800" b="1" i="0" u="none" strike="noStrike" dirty="0" smtClean="0">
                          <a:solidFill>
                            <a:srgbClr val="003366"/>
                          </a:solidFill>
                          <a:effectLst/>
                          <a:latin typeface="Microsoft Sans Serif"/>
                        </a:rPr>
                        <a:t>تقدير</a:t>
                      </a:r>
                      <a:endParaRPr lang="ar-MA" sz="800" b="1" i="0" u="none" strike="noStrike" dirty="0">
                        <a:solidFill>
                          <a:srgbClr val="004E76"/>
                        </a:solidFill>
                        <a:effectLst/>
                        <a:latin typeface="Bookman Old Style"/>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l" fontAlgn="ctr"/>
                      <a:endParaRPr lang="ar-MA" sz="800" b="1" i="0" u="none" strike="noStrike" dirty="0">
                        <a:solidFill>
                          <a:srgbClr val="004E76"/>
                        </a:solidFill>
                        <a:effectLst/>
                        <a:latin typeface="Bookman Old Style"/>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gridSpan="2">
                  <a:txBody>
                    <a:bodyPr/>
                    <a:lstStyle/>
                    <a:p>
                      <a:pPr algn="ctr" fontAlgn="ctr"/>
                      <a:r>
                        <a:rPr lang="fr-FR" sz="800" b="1" i="0" u="none" strike="noStrike" dirty="0">
                          <a:solidFill>
                            <a:srgbClr val="004E76"/>
                          </a:solidFill>
                          <a:effectLst/>
                          <a:latin typeface="Bookman Old Style"/>
                        </a:rPr>
                        <a:t>Caution provisoire</a:t>
                      </a:r>
                      <a:br>
                        <a:rPr lang="fr-FR" sz="800" b="1" i="0" u="none" strike="noStrike" dirty="0">
                          <a:solidFill>
                            <a:srgbClr val="004E76"/>
                          </a:solidFill>
                          <a:effectLst/>
                          <a:latin typeface="Bookman Old Style"/>
                        </a:rPr>
                      </a:br>
                      <a:r>
                        <a:rPr lang="ar-MA" sz="800" b="1" i="0" u="none" strike="noStrike" dirty="0">
                          <a:solidFill>
                            <a:srgbClr val="003366"/>
                          </a:solidFill>
                          <a:effectLst/>
                          <a:latin typeface="Microsoft Sans Serif"/>
                        </a:rPr>
                        <a:t>الضمان المؤقت</a:t>
                      </a:r>
                      <a:endParaRPr lang="ar-MA" sz="800" b="1" i="0" u="none" strike="noStrike" dirty="0">
                        <a:solidFill>
                          <a:srgbClr val="004E76"/>
                        </a:solidFill>
                        <a:effectLst/>
                        <a:latin typeface="Bookman Old Style"/>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l" fontAlgn="ctr"/>
                      <a:endParaRPr lang="ar-MA" sz="800" b="1" i="0" u="none" strike="noStrike" dirty="0">
                        <a:solidFill>
                          <a:srgbClr val="004E76"/>
                        </a:solidFill>
                        <a:effectLst/>
                        <a:latin typeface="Bookman Old Style"/>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gridSpan="2">
                  <a:txBody>
                    <a:bodyPr/>
                    <a:lstStyle/>
                    <a:p>
                      <a:pPr algn="ctr" fontAlgn="ctr"/>
                      <a:r>
                        <a:rPr lang="fr-FR" sz="800" b="1" i="0" u="none" strike="noStrike" dirty="0">
                          <a:solidFill>
                            <a:srgbClr val="004E76"/>
                          </a:solidFill>
                          <a:effectLst/>
                          <a:latin typeface="Bookman Old Style"/>
                        </a:rPr>
                        <a:t>Nombre  candidats</a:t>
                      </a:r>
                      <a:br>
                        <a:rPr lang="fr-FR" sz="800" b="1" i="0" u="none" strike="noStrike" dirty="0">
                          <a:solidFill>
                            <a:srgbClr val="004E76"/>
                          </a:solidFill>
                          <a:effectLst/>
                          <a:latin typeface="Bookman Old Style"/>
                        </a:rPr>
                      </a:br>
                      <a:r>
                        <a:rPr lang="ar-MA" sz="800" b="1" i="0" u="none" strike="noStrike" dirty="0" smtClean="0">
                          <a:solidFill>
                            <a:srgbClr val="003366"/>
                          </a:solidFill>
                          <a:effectLst/>
                          <a:latin typeface="Microsoft Sans Serif"/>
                        </a:rPr>
                        <a:t>عدد المرشحين</a:t>
                      </a:r>
                      <a:endParaRPr lang="ar-MA" sz="800" b="1" i="0" u="none" strike="noStrike" dirty="0">
                        <a:solidFill>
                          <a:srgbClr val="004E76"/>
                        </a:solidFill>
                        <a:effectLst/>
                        <a:latin typeface="Bookman Old Style"/>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ctr" fontAlgn="ctr"/>
                      <a:endParaRPr lang="ar-MA" sz="800" b="1"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gridSpan="3">
                  <a:txBody>
                    <a:bodyPr/>
                    <a:lstStyle/>
                    <a:p>
                      <a:pPr algn="ctr" fontAlgn="ctr"/>
                      <a:r>
                        <a:rPr lang="fr-FR" sz="800" b="1" i="0" u="none" strike="noStrike" dirty="0">
                          <a:solidFill>
                            <a:srgbClr val="004E76"/>
                          </a:solidFill>
                          <a:effectLst/>
                          <a:latin typeface="Bookman Old Style"/>
                        </a:rPr>
                        <a:t>Observations </a:t>
                      </a:r>
                      <a:r>
                        <a:rPr lang="fr-FR" sz="800" b="1" i="0" u="none" strike="noStrike" dirty="0" smtClean="0">
                          <a:solidFill>
                            <a:srgbClr val="004E76"/>
                          </a:solidFill>
                          <a:effectLst/>
                          <a:latin typeface="Bookman Old Style"/>
                        </a:rPr>
                        <a:t>         </a:t>
                      </a:r>
                      <a:r>
                        <a:rPr lang="ar-MA" sz="800" b="1" i="0" u="none" strike="noStrike" dirty="0" smtClean="0">
                          <a:solidFill>
                            <a:srgbClr val="004E76"/>
                          </a:solidFill>
                          <a:effectLst/>
                          <a:latin typeface="Bookman Old Style"/>
                        </a:rPr>
                        <a:t> </a:t>
                      </a:r>
                      <a:r>
                        <a:rPr lang="fr-FR" sz="800" b="1" i="0" u="none" strike="noStrike" dirty="0" smtClean="0">
                          <a:solidFill>
                            <a:srgbClr val="004E76"/>
                          </a:solidFill>
                          <a:effectLst/>
                          <a:latin typeface="Bookman Old Style"/>
                        </a:rPr>
                        <a:t>                  </a:t>
                      </a:r>
                      <a:r>
                        <a:rPr lang="ar-MA" sz="800" b="1" i="0" u="none" strike="noStrike" dirty="0">
                          <a:solidFill>
                            <a:srgbClr val="003366"/>
                          </a:solidFill>
                          <a:effectLst/>
                          <a:latin typeface="Microsoft Sans Serif"/>
                        </a:rPr>
                        <a:t>ملاحظات</a:t>
                      </a:r>
                      <a:endParaRPr lang="ar-MA" sz="800" b="1"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r>
              <a:tr h="280042">
                <a:tc gridSpan="3">
                  <a:txBody>
                    <a:bodyPr/>
                    <a:lstStyle/>
                    <a:p>
                      <a:pPr algn="ctr" fontAlgn="ctr"/>
                      <a:r>
                        <a:rPr lang="fr-FR" sz="600" b="0" i="0" u="none" strike="noStrike" dirty="0">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a:effectLst/>
                          <a:latin typeface="Bookman Old Style"/>
                        </a:rPr>
                        <a:t>Lot n°1</a:t>
                      </a:r>
                      <a:br>
                        <a:rPr lang="fr-FR" sz="900" b="0" i="0" u="none" strike="noStrike" dirty="0">
                          <a:effectLst/>
                          <a:latin typeface="Bookman Old Style"/>
                        </a:rPr>
                      </a:br>
                      <a:r>
                        <a:rPr lang="ar-MA" sz="900" b="0" i="0" u="none" strike="noStrike" dirty="0">
                          <a:effectLst/>
                          <a:latin typeface="Microsoft Sans Serif"/>
                        </a:rPr>
                        <a:t>حصة رقم 1</a:t>
                      </a:r>
                      <a:endParaRPr lang="ar-MA" sz="900" b="0" i="0" u="none" strike="noStrike" dirty="0">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fr-FR"/>
                    </a:p>
                  </a:txBody>
                  <a:tcPr/>
                </a:tc>
                <a:tc gridSpan="8">
                  <a:txBody>
                    <a:bodyPr/>
                    <a:lstStyle/>
                    <a:p>
                      <a:pPr algn="ctr"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600" b="0" i="0" u="none" strike="noStrike">
                        <a:effectLst/>
                        <a:latin typeface="Bookman Old Style"/>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600" b="0" i="0" u="none" strike="noStrike" dirty="0">
                        <a:effectLst/>
                        <a:latin typeface="Bookman Old Style"/>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fr-FR" sz="600" b="0" i="0" u="none" strike="noStrike" dirty="0">
                        <a:effectLst/>
                        <a:latin typeface="Bookman Old Style"/>
                      </a:endParaRPr>
                    </a:p>
                  </a:txBody>
                  <a:tcPr marL="0" marR="0" marT="0" marB="0" anchor="ctr">
                    <a:lnL w="6350" cap="flat" cmpd="sng" algn="ctr">
                      <a:solidFill>
                        <a:srgbClr val="000000"/>
                      </a:solidFill>
                      <a:prstDash val="dash"/>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264785">
                <a:tc gridSpan="3">
                  <a:txBody>
                    <a:bodyPr/>
                    <a:lstStyle/>
                    <a:p>
                      <a:pPr algn="ctr" fontAlgn="ctr"/>
                      <a:r>
                        <a:rPr lang="fr-FR" sz="600" b="0" i="0" u="none" strike="noStrike" dirty="0">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a:effectLst/>
                          <a:latin typeface="Bookman Old Style"/>
                        </a:rPr>
                        <a:t>Lot n°1</a:t>
                      </a:r>
                      <a:br>
                        <a:rPr lang="fr-FR" sz="900" b="0" i="0" u="none" strike="noStrike" dirty="0">
                          <a:effectLst/>
                          <a:latin typeface="Bookman Old Style"/>
                        </a:rPr>
                      </a:br>
                      <a:r>
                        <a:rPr lang="ar-MA" sz="900" b="0" i="0" u="none" strike="noStrike" dirty="0">
                          <a:effectLst/>
                          <a:latin typeface="Microsoft Sans Serif"/>
                        </a:rPr>
                        <a:t>حصة</a:t>
                      </a:r>
                      <a:r>
                        <a:rPr lang="ar-MA" sz="900" b="0" i="0" u="none" strike="noStrike" dirty="0">
                          <a:effectLst/>
                          <a:latin typeface="Bookman Old Style"/>
                        </a:rPr>
                        <a:t> </a:t>
                      </a:r>
                      <a:r>
                        <a:rPr lang="ar-MA" sz="900" b="0" i="0" u="none" strike="noStrike" dirty="0">
                          <a:effectLst/>
                          <a:latin typeface="Microsoft Sans Serif"/>
                        </a:rPr>
                        <a:t>رقم</a:t>
                      </a:r>
                      <a:r>
                        <a:rPr lang="ar-MA" sz="900" b="0" i="0" u="none" strike="noStrike" dirty="0">
                          <a:effectLst/>
                          <a:latin typeface="Bookman Old Style"/>
                        </a:rPr>
                        <a:t> </a:t>
                      </a:r>
                      <a:r>
                        <a:rPr lang="ar-MA" sz="900" b="0" i="0" u="none" strike="noStrike" dirty="0">
                          <a:effectLst/>
                          <a:latin typeface="Microsoft Sans Serif"/>
                        </a:rPr>
                        <a:t>1</a:t>
                      </a:r>
                      <a:endParaRPr lang="ar-MA" sz="900" b="0" i="0" u="none" strike="noStrike" dirty="0">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fr-FR"/>
                    </a:p>
                  </a:txBody>
                  <a:tcPr/>
                </a:tc>
                <a:tc gridSpan="8">
                  <a:txBody>
                    <a:bodyPr/>
                    <a:lstStyle/>
                    <a:p>
                      <a:pPr algn="ctr"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600" b="0" i="0" u="none" strike="noStrike">
                        <a:effectLst/>
                        <a:latin typeface="Bookman Old Style"/>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600" b="0" i="0" u="none" strike="noStrike">
                        <a:effectLst/>
                        <a:latin typeface="Bookman Old Style"/>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fr-FR" sz="600" b="0" i="0" u="none" strike="noStrike" dirty="0">
                        <a:effectLst/>
                        <a:latin typeface="Bookman Old Style"/>
                      </a:endParaRPr>
                    </a:p>
                  </a:txBody>
                  <a:tcPr marL="0" marR="0" marT="0" marB="0" anchor="ctr">
                    <a:lnL w="6350" cap="flat" cmpd="sng" algn="ctr">
                      <a:solidFill>
                        <a:srgbClr val="000000"/>
                      </a:solidFill>
                      <a:prstDash val="dash"/>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264785">
                <a:tc gridSpan="3">
                  <a:txBody>
                    <a:bodyPr/>
                    <a:lstStyle/>
                    <a:p>
                      <a:pPr algn="ctr" fontAlgn="ctr"/>
                      <a:r>
                        <a:rPr lang="fr-FR" sz="600" b="0" i="0" u="none" strike="noStrike" dirty="0">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a:effectLst/>
                          <a:latin typeface="Bookman Old Style"/>
                        </a:rPr>
                        <a:t>Lot n°2</a:t>
                      </a:r>
                      <a:br>
                        <a:rPr lang="fr-FR" sz="900" b="0" i="0" u="none" strike="noStrike" dirty="0">
                          <a:effectLst/>
                          <a:latin typeface="Bookman Old Style"/>
                        </a:rPr>
                      </a:br>
                      <a:r>
                        <a:rPr lang="ar-MA" sz="900" b="0" i="0" u="none" strike="noStrike" dirty="0">
                          <a:effectLst/>
                          <a:latin typeface="Microsoft Sans Serif"/>
                        </a:rPr>
                        <a:t>حصة رقم 2</a:t>
                      </a:r>
                      <a:endParaRPr lang="ar-MA" sz="900" b="0" i="0" u="none" strike="noStrike" dirty="0">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fr-FR"/>
                    </a:p>
                  </a:txBody>
                  <a:tcPr/>
                </a:tc>
                <a:tc gridSpan="8">
                  <a:txBody>
                    <a:bodyPr/>
                    <a:lstStyle/>
                    <a:p>
                      <a:pPr algn="ctr"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600" b="0" i="0" u="none" strike="noStrike">
                        <a:effectLst/>
                        <a:latin typeface="Bookman Old Style"/>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600" b="0" i="0" u="none" strike="noStrike">
                        <a:effectLst/>
                        <a:latin typeface="Bookman Old Style"/>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fr-FR" sz="600" b="0" i="0" u="none" strike="noStrike" dirty="0">
                        <a:effectLst/>
                        <a:latin typeface="Bookman Old Style"/>
                      </a:endParaRPr>
                    </a:p>
                  </a:txBody>
                  <a:tcPr marL="0" marR="0" marT="0" marB="0" anchor="ctr">
                    <a:lnL w="6350" cap="flat" cmpd="sng" algn="ctr">
                      <a:solidFill>
                        <a:srgbClr val="000000"/>
                      </a:solidFill>
                      <a:prstDash val="dash"/>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178700">
                <a:tc gridSpan="3">
                  <a:txBody>
                    <a:bodyPr/>
                    <a:lstStyle/>
                    <a:p>
                      <a:pPr algn="ctr" fontAlgn="ctr"/>
                      <a:r>
                        <a:rPr lang="fr-FR" sz="600" b="0" i="0" u="none" strike="noStrike" dirty="0">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algn="l" fontAlgn="ctr"/>
                      <a:r>
                        <a:rPr lang="fr-FR" sz="600" b="0" i="0" u="none" strike="noStrike" dirty="0">
                          <a:effectLst/>
                          <a:latin typeface="Bookman Old Style"/>
                        </a:rPr>
                        <a:t>…</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fr-FR"/>
                    </a:p>
                  </a:txBody>
                  <a:tcPr/>
                </a:tc>
                <a:tc gridSpan="8">
                  <a:txBody>
                    <a:bodyPr/>
                    <a:lstStyle/>
                    <a:p>
                      <a:pPr algn="ctr"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endParaRPr lang="fr-FR" sz="600" b="0" i="0" u="none" strike="noStrike">
                        <a:effectLst/>
                        <a:latin typeface="Bookman Old Style"/>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endParaRPr lang="fr-FR" sz="600" b="0" i="0" u="none" strike="noStrike">
                        <a:effectLst/>
                        <a:latin typeface="Bookman Old Style"/>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endParaRPr lang="fr-FR" sz="600" b="0" i="0" u="none" strike="noStrike" dirty="0">
                        <a:effectLst/>
                        <a:latin typeface="Bookman Old Style"/>
                      </a:endParaRPr>
                    </a:p>
                  </a:txBody>
                  <a:tcPr marL="0" marR="0" marT="0" marB="0" anchor="ctr">
                    <a:lnL w="6350" cap="flat" cmpd="sng" algn="ctr">
                      <a:solidFill>
                        <a:srgbClr val="000000"/>
                      </a:solidFill>
                      <a:prstDash val="dash"/>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461240">
                <a:tc rowSpan="2">
                  <a:txBody>
                    <a:bodyPr/>
                    <a:lstStyle/>
                    <a:p>
                      <a:pPr algn="ctr" fontAlgn="ctr"/>
                      <a:r>
                        <a:rPr lang="fr-FR" sz="1000" b="0" i="0" u="none" strike="noStrike" dirty="0">
                          <a:solidFill>
                            <a:srgbClr val="004E76"/>
                          </a:solidFill>
                          <a:effectLst/>
                          <a:latin typeface="Bookman Old Style"/>
                        </a:rPr>
                        <a:t>N°</a:t>
                      </a:r>
                      <a:br>
                        <a:rPr lang="fr-FR" sz="1000" b="0" i="0" u="none" strike="noStrike" dirty="0">
                          <a:solidFill>
                            <a:srgbClr val="004E76"/>
                          </a:solidFill>
                          <a:effectLst/>
                          <a:latin typeface="Bookman Old Style"/>
                        </a:rPr>
                      </a:br>
                      <a:r>
                        <a:rPr lang="ar-MA" sz="1000" b="0" i="0" u="none" strike="noStrike" dirty="0">
                          <a:solidFill>
                            <a:srgbClr val="003366"/>
                          </a:solidFill>
                          <a:effectLst/>
                          <a:latin typeface="Microsoft Sans Serif"/>
                        </a:rPr>
                        <a:t>رقم</a:t>
                      </a:r>
                      <a:endParaRPr lang="ar-MA" sz="10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rowSpan="2">
                  <a:txBody>
                    <a:bodyPr/>
                    <a:lstStyle/>
                    <a:p>
                      <a:pPr algn="ctr" fontAlgn="ctr"/>
                      <a:r>
                        <a:rPr lang="fr-FR" sz="1000" b="1" i="0" u="none" strike="noStrike" dirty="0">
                          <a:solidFill>
                            <a:srgbClr val="004E76"/>
                          </a:solidFill>
                          <a:effectLst/>
                          <a:latin typeface="Bookman Old Style"/>
                        </a:rPr>
                        <a:t>Société  </a:t>
                      </a:r>
                      <a:r>
                        <a:rPr lang="ar-MA" sz="1000" b="1" i="0" u="none" strike="noStrike" dirty="0">
                          <a:solidFill>
                            <a:srgbClr val="003366"/>
                          </a:solidFill>
                          <a:effectLst/>
                          <a:latin typeface="Microsoft Sans Serif"/>
                        </a:rPr>
                        <a:t>الشركة</a:t>
                      </a:r>
                      <a:endParaRPr lang="ar-MA" sz="1000" b="1" i="0" u="none" strike="noStrike" dirty="0">
                        <a:solidFill>
                          <a:srgbClr val="004E76"/>
                        </a:solidFill>
                        <a:effectLst/>
                        <a:latin typeface="Bookman Old Style"/>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gridSpan="10">
                  <a:txBody>
                    <a:bodyPr/>
                    <a:lstStyle/>
                    <a:p>
                      <a:pPr algn="ctr" fontAlgn="ctr"/>
                      <a:r>
                        <a:rPr lang="fr-FR" sz="1000" b="1" i="0" u="none" strike="noStrike" dirty="0">
                          <a:solidFill>
                            <a:srgbClr val="004E76"/>
                          </a:solidFill>
                          <a:effectLst/>
                          <a:latin typeface="Bookman Old Style"/>
                        </a:rPr>
                        <a:t>D.Administratif </a:t>
                      </a:r>
                      <a:r>
                        <a:rPr lang="fr-FR" sz="1000" b="1" i="0" u="none" strike="noStrike" dirty="0" smtClean="0">
                          <a:solidFill>
                            <a:srgbClr val="004E76"/>
                          </a:solidFill>
                          <a:effectLst/>
                          <a:latin typeface="Bookman Old Style"/>
                        </a:rPr>
                        <a:t>      </a:t>
                      </a:r>
                      <a:r>
                        <a:rPr lang="ar-MA" sz="1000" b="1" i="0" u="none" strike="noStrike" dirty="0" smtClean="0">
                          <a:solidFill>
                            <a:srgbClr val="004E76"/>
                          </a:solidFill>
                          <a:effectLst/>
                          <a:latin typeface="Bookman Old Style"/>
                        </a:rPr>
                        <a:t>               </a:t>
                      </a:r>
                      <a:r>
                        <a:rPr lang="fr-FR" sz="1000" b="1" i="0" u="none" strike="noStrike" dirty="0" smtClean="0">
                          <a:solidFill>
                            <a:srgbClr val="004E76"/>
                          </a:solidFill>
                          <a:effectLst/>
                          <a:latin typeface="Bookman Old Style"/>
                        </a:rPr>
                        <a:t>     </a:t>
                      </a:r>
                      <a:r>
                        <a:rPr lang="ar-MA" sz="1000" b="1" i="0" u="none" strike="noStrike" dirty="0" smtClean="0">
                          <a:solidFill>
                            <a:srgbClr val="003366"/>
                          </a:solidFill>
                          <a:effectLst/>
                          <a:latin typeface="Microsoft Sans Serif"/>
                        </a:rPr>
                        <a:t>الملف </a:t>
                      </a:r>
                      <a:r>
                        <a:rPr lang="ar-MA" sz="1000" b="1" i="0" u="none" strike="noStrike" dirty="0">
                          <a:solidFill>
                            <a:srgbClr val="003366"/>
                          </a:solidFill>
                          <a:effectLst/>
                          <a:latin typeface="Microsoft Sans Serif"/>
                        </a:rPr>
                        <a:t>الإداري</a:t>
                      </a:r>
                      <a:endParaRPr lang="ar-MA" sz="1000" b="1" i="0" u="none" strike="noStrike" dirty="0">
                        <a:solidFill>
                          <a:srgbClr val="004E76"/>
                        </a:solidFill>
                        <a:effectLst/>
                        <a:latin typeface="Bookman Old Style"/>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algn="ctr" fontAlgn="ctr"/>
                      <a:endParaRPr lang="ar-MA" sz="1000" b="1" i="0" u="none" strike="noStrike" dirty="0">
                        <a:solidFill>
                          <a:srgbClr val="004E76"/>
                        </a:solidFill>
                        <a:effectLst/>
                        <a:latin typeface="Bookman Old Style"/>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gridSpan="5">
                  <a:txBody>
                    <a:bodyPr/>
                    <a:lstStyle/>
                    <a:p>
                      <a:pPr algn="r" fontAlgn="ctr"/>
                      <a:r>
                        <a:rPr lang="fr-FR" sz="1000" b="1" i="0" u="none" strike="noStrike" dirty="0" smtClean="0">
                          <a:solidFill>
                            <a:srgbClr val="004E76"/>
                          </a:solidFill>
                          <a:effectLst/>
                          <a:latin typeface="Bookman Old Style"/>
                        </a:rPr>
                        <a:t>D.Technique</a:t>
                      </a:r>
                      <a:r>
                        <a:rPr lang="ar-MA" sz="1000" b="1" i="0" u="none" strike="noStrike" dirty="0" smtClean="0">
                          <a:solidFill>
                            <a:srgbClr val="004E76"/>
                          </a:solidFill>
                          <a:effectLst/>
                          <a:latin typeface="Bookman Old Style"/>
                        </a:rPr>
                        <a:t>    </a:t>
                      </a:r>
                      <a:r>
                        <a:rPr lang="fr-FR" sz="1000" b="1" i="0" u="none" strike="noStrike" dirty="0" smtClean="0">
                          <a:solidFill>
                            <a:srgbClr val="004E76"/>
                          </a:solidFill>
                          <a:effectLst/>
                          <a:latin typeface="Bookman Old Style"/>
                        </a:rPr>
                        <a:t> </a:t>
                      </a:r>
                      <a:r>
                        <a:rPr lang="ar-MA" sz="1000" b="1" i="0" u="none" strike="noStrike" dirty="0" smtClean="0">
                          <a:solidFill>
                            <a:srgbClr val="004E76"/>
                          </a:solidFill>
                          <a:effectLst/>
                          <a:latin typeface="Bookman Old Style"/>
                        </a:rPr>
                        <a:t>           </a:t>
                      </a:r>
                      <a:r>
                        <a:rPr lang="fr-FR" sz="1000" b="1" i="0" u="none" strike="noStrike" dirty="0" smtClean="0">
                          <a:solidFill>
                            <a:srgbClr val="004E76"/>
                          </a:solidFill>
                          <a:effectLst/>
                          <a:latin typeface="Bookman Old Style"/>
                        </a:rPr>
                        <a:t> </a:t>
                      </a:r>
                      <a:r>
                        <a:rPr lang="ar-MA" sz="1000" b="1" i="0" u="none" strike="noStrike" dirty="0" smtClean="0">
                          <a:solidFill>
                            <a:srgbClr val="004E76"/>
                          </a:solidFill>
                          <a:effectLst/>
                          <a:latin typeface="Bookman Old Style"/>
                        </a:rPr>
                        <a:t> </a:t>
                      </a:r>
                      <a:r>
                        <a:rPr lang="ar-MA" sz="1000" b="1" i="0" u="none" strike="noStrike" dirty="0" smtClean="0">
                          <a:solidFill>
                            <a:srgbClr val="003366"/>
                          </a:solidFill>
                          <a:effectLst/>
                          <a:latin typeface="Microsoft Sans Serif"/>
                        </a:rPr>
                        <a:t>الملف </a:t>
                      </a:r>
                      <a:r>
                        <a:rPr lang="ar-MA" sz="1000" b="1" i="0" u="none" strike="noStrike" dirty="0">
                          <a:solidFill>
                            <a:srgbClr val="003366"/>
                          </a:solidFill>
                          <a:effectLst/>
                          <a:latin typeface="Microsoft Sans Serif"/>
                        </a:rPr>
                        <a:t>التقني</a:t>
                      </a:r>
                      <a:endParaRPr lang="ar-MA" sz="1000" b="1" i="0" u="none" strike="noStrike" dirty="0">
                        <a:solidFill>
                          <a:srgbClr val="004E76"/>
                        </a:solidFill>
                        <a:effectLst/>
                        <a:latin typeface="Bookman Old Style"/>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ctr" fontAlgn="ctr"/>
                      <a:r>
                        <a:rPr lang="fr-FR" sz="1000" b="1" i="0" u="none" strike="noStrike" dirty="0" smtClean="0">
                          <a:solidFill>
                            <a:srgbClr val="004E76"/>
                          </a:solidFill>
                          <a:effectLst/>
                          <a:latin typeface="Bookman Old Style"/>
                        </a:rPr>
                        <a:t>D.Additif</a:t>
                      </a:r>
                      <a:endParaRPr lang="ar-MA" sz="1000" b="1" i="0" u="none" strike="noStrike" dirty="0" smtClean="0">
                        <a:solidFill>
                          <a:srgbClr val="004E76"/>
                        </a:solidFill>
                        <a:effectLst/>
                        <a:latin typeface="Bookman Old Style"/>
                      </a:endParaRPr>
                    </a:p>
                    <a:p>
                      <a:pPr algn="ctr" fontAlgn="ctr"/>
                      <a:r>
                        <a:rPr lang="ar-MA" sz="1000" b="1" i="0" u="none" strike="noStrike" dirty="0" smtClean="0">
                          <a:solidFill>
                            <a:srgbClr val="004E76"/>
                          </a:solidFill>
                          <a:effectLst/>
                          <a:latin typeface="Bookman Old Style"/>
                        </a:rPr>
                        <a:t>الملف الإضافي</a:t>
                      </a:r>
                      <a:endParaRPr lang="fr-FR" sz="1000" b="1" i="0" u="none" strike="noStrike" dirty="0">
                        <a:solidFill>
                          <a:srgbClr val="004E76"/>
                        </a:solidFill>
                        <a:effectLst/>
                        <a:latin typeface="Bookman Old Style"/>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ctr" fontAlgn="ctr"/>
                      <a:endParaRPr lang="ar-MA" sz="1000" b="1" i="0" u="none" strike="noStrike" dirty="0">
                        <a:solidFill>
                          <a:srgbClr val="004E76"/>
                        </a:solidFill>
                        <a:effectLst/>
                        <a:latin typeface="Bookman Old Style"/>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rowSpan="2">
                  <a:txBody>
                    <a:bodyPr/>
                    <a:lstStyle/>
                    <a:p>
                      <a:pPr algn="ctr" fontAlgn="ctr"/>
                      <a:r>
                        <a:rPr lang="fr-FR" sz="1000" b="1" i="0" u="none" strike="noStrike" dirty="0">
                          <a:solidFill>
                            <a:srgbClr val="004E76"/>
                          </a:solidFill>
                          <a:effectLst/>
                          <a:latin typeface="Bookman Old Style"/>
                        </a:rPr>
                        <a:t>Décision   </a:t>
                      </a:r>
                      <a:r>
                        <a:rPr lang="ar-MA" sz="1000" b="1" i="0" u="none" strike="noStrike" dirty="0">
                          <a:solidFill>
                            <a:srgbClr val="003366"/>
                          </a:solidFill>
                          <a:effectLst/>
                          <a:latin typeface="Microsoft Sans Serif"/>
                        </a:rPr>
                        <a:t>القرار</a:t>
                      </a:r>
                      <a:r>
                        <a:rPr lang="ar-MA" sz="1000" b="1" i="0" u="none" strike="noStrike" dirty="0">
                          <a:solidFill>
                            <a:srgbClr val="003366"/>
                          </a:solidFill>
                          <a:effectLst/>
                          <a:latin typeface="Bookman Old Style"/>
                        </a:rPr>
                        <a:t/>
                      </a:r>
                      <a:br>
                        <a:rPr lang="ar-MA" sz="1000" b="1" i="0" u="none" strike="noStrike" dirty="0">
                          <a:solidFill>
                            <a:srgbClr val="003366"/>
                          </a:solidFill>
                          <a:effectLst/>
                          <a:latin typeface="Bookman Old Style"/>
                        </a:rPr>
                      </a:br>
                      <a:endParaRPr lang="ar-MA" sz="1000" b="1" i="0" u="none" strike="noStrike" dirty="0">
                        <a:solidFill>
                          <a:srgbClr val="004E76"/>
                        </a:solidFill>
                        <a:effectLst/>
                        <a:latin typeface="Bookman Old Style"/>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gridSpan="2">
                  <a:txBody>
                    <a:bodyPr/>
                    <a:lstStyle/>
                    <a:p>
                      <a:pPr algn="ctr" fontAlgn="ctr"/>
                      <a:r>
                        <a:rPr lang="fr-FR" sz="1000" b="1" i="0" u="none" strike="noStrike" dirty="0">
                          <a:solidFill>
                            <a:srgbClr val="004E76"/>
                          </a:solidFill>
                          <a:effectLst/>
                          <a:latin typeface="Bookman Old Style"/>
                        </a:rPr>
                        <a:t>Offre financière  </a:t>
                      </a:r>
                      <a:r>
                        <a:rPr lang="ar-MA" sz="1000" b="1" i="0" u="none" strike="noStrike" dirty="0">
                          <a:solidFill>
                            <a:srgbClr val="003366"/>
                          </a:solidFill>
                          <a:effectLst/>
                          <a:latin typeface="Microsoft Sans Serif"/>
                        </a:rPr>
                        <a:t>العرض المالي</a:t>
                      </a:r>
                      <a:endParaRPr lang="ar-MA" sz="1000" b="1" i="0" u="none" strike="noStrike" dirty="0">
                        <a:solidFill>
                          <a:srgbClr val="004E76"/>
                        </a:solidFill>
                        <a:effectLst/>
                        <a:latin typeface="Bookman Old Style"/>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r>
              <a:tr h="653425">
                <a:tc vMerge="1">
                  <a:txBody>
                    <a:bodyPr/>
                    <a:lstStyle/>
                    <a:p>
                      <a:endParaRPr lang="fr-FR"/>
                    </a:p>
                  </a:txBody>
                  <a:tcPr/>
                </a:tc>
                <a:tc vMerge="1">
                  <a:txBody>
                    <a:bodyPr/>
                    <a:lstStyle/>
                    <a:p>
                      <a:endParaRPr lang="fr-FR"/>
                    </a:p>
                  </a:txBody>
                  <a:tcPr/>
                </a:tc>
                <a:tc gridSpan="2">
                  <a:txBody>
                    <a:bodyPr/>
                    <a:lstStyle/>
                    <a:p>
                      <a:pPr algn="ctr" fontAlgn="ctr"/>
                      <a:r>
                        <a:rPr lang="fr-FR" sz="800" b="0" i="0" u="none" strike="noStrike" dirty="0">
                          <a:solidFill>
                            <a:srgbClr val="004E76"/>
                          </a:solidFill>
                          <a:effectLst/>
                          <a:latin typeface="Bookman Old Style"/>
                        </a:rPr>
                        <a:t>Déclaration</a:t>
                      </a:r>
                      <a:br>
                        <a:rPr lang="fr-FR" sz="800" b="0" i="0" u="none" strike="noStrike" dirty="0">
                          <a:solidFill>
                            <a:srgbClr val="004E76"/>
                          </a:solidFill>
                          <a:effectLst/>
                          <a:latin typeface="Bookman Old Style"/>
                        </a:rPr>
                      </a:br>
                      <a:r>
                        <a:rPr lang="fr-FR" sz="800" b="0" i="0" u="none" strike="noStrike" dirty="0">
                          <a:solidFill>
                            <a:srgbClr val="004E76"/>
                          </a:solidFill>
                          <a:effectLst/>
                          <a:latin typeface="Bookman Old Style"/>
                        </a:rPr>
                        <a:t>sur  l'Honneur</a:t>
                      </a:r>
                      <a:br>
                        <a:rPr lang="fr-FR" sz="800" b="0" i="0" u="none" strike="noStrike" dirty="0">
                          <a:solidFill>
                            <a:srgbClr val="004E76"/>
                          </a:solidFill>
                          <a:effectLst/>
                          <a:latin typeface="Bookman Old Style"/>
                        </a:rPr>
                      </a:br>
                      <a:r>
                        <a:rPr lang="ar-MA" sz="800" b="0" i="0" u="none" strike="noStrike" dirty="0">
                          <a:solidFill>
                            <a:srgbClr val="003366"/>
                          </a:solidFill>
                          <a:effectLst/>
                          <a:latin typeface="Microsoft Sans Serif"/>
                        </a:rPr>
                        <a:t>تصريح بالشرف</a:t>
                      </a:r>
                      <a:endParaRPr lang="ar-MA" sz="800" b="0" i="0" u="none" strike="noStrike" dirty="0">
                        <a:solidFill>
                          <a:srgbClr val="004E76"/>
                        </a:solidFill>
                        <a:effectLst/>
                        <a:latin typeface="Bookman Old Style"/>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pPr algn="ctr" fontAlgn="ctr"/>
                      <a:endParaRPr lang="ar-MA" sz="8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algn="ctr" fontAlgn="ctr"/>
                      <a:r>
                        <a:rPr lang="fr-FR" sz="800" b="0" i="0" u="none" strike="noStrike" dirty="0">
                          <a:solidFill>
                            <a:srgbClr val="004E76"/>
                          </a:solidFill>
                          <a:effectLst/>
                          <a:latin typeface="Bookman Old Style"/>
                        </a:rPr>
                        <a:t>Pouvoirs </a:t>
                      </a:r>
                      <a:br>
                        <a:rPr lang="fr-FR" sz="800" b="0" i="0" u="none" strike="noStrike" dirty="0">
                          <a:solidFill>
                            <a:srgbClr val="004E76"/>
                          </a:solidFill>
                          <a:effectLst/>
                          <a:latin typeface="Bookman Old Style"/>
                        </a:rPr>
                      </a:br>
                      <a:r>
                        <a:rPr lang="fr-FR" sz="800" b="0" i="0" u="none" strike="noStrike" dirty="0">
                          <a:solidFill>
                            <a:srgbClr val="004E76"/>
                          </a:solidFill>
                          <a:effectLst/>
                          <a:latin typeface="Bookman Old Style"/>
                        </a:rPr>
                        <a:t>Signataire</a:t>
                      </a:r>
                      <a:br>
                        <a:rPr lang="fr-FR" sz="800" b="0" i="0" u="none" strike="noStrike" dirty="0">
                          <a:solidFill>
                            <a:srgbClr val="004E76"/>
                          </a:solidFill>
                          <a:effectLst/>
                          <a:latin typeface="Bookman Old Style"/>
                        </a:rPr>
                      </a:br>
                      <a:r>
                        <a:rPr lang="ar-MA" sz="800" b="0" i="0" u="none" strike="noStrike" dirty="0">
                          <a:solidFill>
                            <a:srgbClr val="003366"/>
                          </a:solidFill>
                          <a:effectLst/>
                          <a:latin typeface="Microsoft Sans Serif"/>
                        </a:rPr>
                        <a:t>السلط الموقعة</a:t>
                      </a:r>
                      <a:endParaRPr lang="ar-MA" sz="8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pPr algn="ctr" fontAlgn="ctr"/>
                      <a:endParaRPr lang="ar-MA" sz="8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algn="ctr" fontAlgn="ctr"/>
                      <a:r>
                        <a:rPr lang="fr-FR" sz="800" b="0" i="0" u="none" strike="noStrike" dirty="0">
                          <a:solidFill>
                            <a:srgbClr val="004E76"/>
                          </a:solidFill>
                          <a:effectLst/>
                          <a:latin typeface="Bookman Old Style"/>
                        </a:rPr>
                        <a:t>Attestation </a:t>
                      </a:r>
                      <a:br>
                        <a:rPr lang="fr-FR" sz="800" b="0" i="0" u="none" strike="noStrike" dirty="0">
                          <a:solidFill>
                            <a:srgbClr val="004E76"/>
                          </a:solidFill>
                          <a:effectLst/>
                          <a:latin typeface="Bookman Old Style"/>
                        </a:rPr>
                      </a:br>
                      <a:r>
                        <a:rPr lang="fr-FR" sz="800" b="0" i="0" u="none" strike="noStrike" dirty="0">
                          <a:solidFill>
                            <a:srgbClr val="004E76"/>
                          </a:solidFill>
                          <a:effectLst/>
                          <a:latin typeface="Bookman Old Style"/>
                        </a:rPr>
                        <a:t>Fiscale</a:t>
                      </a:r>
                      <a:br>
                        <a:rPr lang="fr-FR" sz="800" b="0" i="0" u="none" strike="noStrike" dirty="0">
                          <a:solidFill>
                            <a:srgbClr val="004E76"/>
                          </a:solidFill>
                          <a:effectLst/>
                          <a:latin typeface="Bookman Old Style"/>
                        </a:rPr>
                      </a:br>
                      <a:r>
                        <a:rPr lang="ar-MA" sz="800" b="0" i="0" u="none" strike="noStrike" dirty="0">
                          <a:solidFill>
                            <a:srgbClr val="003366"/>
                          </a:solidFill>
                          <a:effectLst/>
                          <a:latin typeface="Microsoft Sans Serif"/>
                        </a:rPr>
                        <a:t>الشهادة الضريبية</a:t>
                      </a:r>
                      <a:endParaRPr lang="ar-MA" sz="8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pPr algn="ctr" fontAlgn="ctr"/>
                      <a:endParaRPr lang="fr-FR" sz="8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algn="ctr" fontAlgn="ctr"/>
                      <a:r>
                        <a:rPr lang="fr-FR" sz="800" b="0" i="0" u="none" strike="noStrike" dirty="0">
                          <a:solidFill>
                            <a:srgbClr val="004E76"/>
                          </a:solidFill>
                          <a:effectLst/>
                          <a:latin typeface="Bookman Old Style"/>
                        </a:rPr>
                        <a:t>Attestation</a:t>
                      </a:r>
                      <a:br>
                        <a:rPr lang="fr-FR" sz="800" b="0" i="0" u="none" strike="noStrike" dirty="0">
                          <a:solidFill>
                            <a:srgbClr val="004E76"/>
                          </a:solidFill>
                          <a:effectLst/>
                          <a:latin typeface="Bookman Old Style"/>
                        </a:rPr>
                      </a:br>
                      <a:r>
                        <a:rPr lang="ar-MA" sz="800" b="0" i="0" u="none" strike="noStrike" dirty="0">
                          <a:solidFill>
                            <a:srgbClr val="003366"/>
                          </a:solidFill>
                          <a:effectLst/>
                          <a:latin typeface="Microsoft Sans Serif"/>
                        </a:rPr>
                        <a:t>شهادة</a:t>
                      </a:r>
                      <a:r>
                        <a:rPr lang="ar-MA" sz="800" b="0" i="0" u="none" strike="noStrike" dirty="0">
                          <a:solidFill>
                            <a:srgbClr val="003366"/>
                          </a:solidFill>
                          <a:effectLst/>
                          <a:latin typeface="Bookman Old Style"/>
                        </a:rPr>
                        <a:t/>
                      </a:r>
                      <a:br>
                        <a:rPr lang="ar-MA" sz="800" b="0" i="0" u="none" strike="noStrike" dirty="0">
                          <a:solidFill>
                            <a:srgbClr val="003366"/>
                          </a:solidFill>
                          <a:effectLst/>
                          <a:latin typeface="Bookman Old Style"/>
                        </a:rPr>
                      </a:br>
                      <a:r>
                        <a:rPr lang="fr-FR" sz="800" b="0" i="0" u="none" strike="noStrike" dirty="0">
                          <a:solidFill>
                            <a:srgbClr val="003366"/>
                          </a:solidFill>
                          <a:effectLst/>
                          <a:latin typeface="Bookman Old Style"/>
                        </a:rPr>
                        <a:t>CNSS</a:t>
                      </a:r>
                      <a:endParaRPr lang="fr-FR" sz="8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pPr algn="ctr" fontAlgn="ctr"/>
                      <a:endParaRPr lang="ar-MA" sz="8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algn="ctr" fontAlgn="ctr"/>
                      <a:r>
                        <a:rPr lang="fr-FR" sz="800" b="0" i="0" u="none" strike="noStrike" dirty="0">
                          <a:solidFill>
                            <a:srgbClr val="004E76"/>
                          </a:solidFill>
                          <a:effectLst/>
                          <a:latin typeface="Bookman Old Style"/>
                        </a:rPr>
                        <a:t>Caution </a:t>
                      </a:r>
                      <a:br>
                        <a:rPr lang="fr-FR" sz="800" b="0" i="0" u="none" strike="noStrike" dirty="0">
                          <a:solidFill>
                            <a:srgbClr val="004E76"/>
                          </a:solidFill>
                          <a:effectLst/>
                          <a:latin typeface="Bookman Old Style"/>
                        </a:rPr>
                      </a:br>
                      <a:r>
                        <a:rPr lang="fr-FR" sz="800" b="0" i="0" u="none" strike="noStrike" dirty="0">
                          <a:solidFill>
                            <a:srgbClr val="004E76"/>
                          </a:solidFill>
                          <a:effectLst/>
                          <a:latin typeface="Bookman Old Style"/>
                        </a:rPr>
                        <a:t>Provisoire</a:t>
                      </a:r>
                      <a:br>
                        <a:rPr lang="fr-FR" sz="800" b="0" i="0" u="none" strike="noStrike" dirty="0">
                          <a:solidFill>
                            <a:srgbClr val="004E76"/>
                          </a:solidFill>
                          <a:effectLst/>
                          <a:latin typeface="Bookman Old Style"/>
                        </a:rPr>
                      </a:br>
                      <a:r>
                        <a:rPr lang="ar-MA" sz="800" b="0" i="0" u="none" strike="noStrike" dirty="0">
                          <a:solidFill>
                            <a:srgbClr val="003366"/>
                          </a:solidFill>
                          <a:effectLst/>
                          <a:latin typeface="Microsoft Sans Serif"/>
                        </a:rPr>
                        <a:t>الضمان المؤقت</a:t>
                      </a:r>
                      <a:endParaRPr lang="ar-MA" sz="8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pPr algn="ctr" fontAlgn="ctr"/>
                      <a:endParaRPr lang="ar-MA" sz="8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algn="ctr" fontAlgn="ctr"/>
                      <a:r>
                        <a:rPr lang="fr-FR" sz="800" b="0" i="0" u="none" strike="noStrike" dirty="0">
                          <a:solidFill>
                            <a:srgbClr val="004E76"/>
                          </a:solidFill>
                          <a:effectLst/>
                          <a:latin typeface="Bookman Old Style"/>
                        </a:rPr>
                        <a:t>Note /moyens humains</a:t>
                      </a:r>
                      <a:br>
                        <a:rPr lang="fr-FR" sz="800" b="0" i="0" u="none" strike="noStrike" dirty="0">
                          <a:solidFill>
                            <a:srgbClr val="004E76"/>
                          </a:solidFill>
                          <a:effectLst/>
                          <a:latin typeface="Bookman Old Style"/>
                        </a:rPr>
                      </a:br>
                      <a:r>
                        <a:rPr lang="ar-MA" sz="800" b="0" i="0" u="none" strike="noStrike" dirty="0">
                          <a:solidFill>
                            <a:srgbClr val="003366"/>
                          </a:solidFill>
                          <a:effectLst/>
                          <a:latin typeface="Microsoft Sans Serif"/>
                        </a:rPr>
                        <a:t>نقطة / الوسائل البشرية</a:t>
                      </a:r>
                      <a:endParaRPr lang="ar-MA" sz="8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fr-FR"/>
                    </a:p>
                  </a:txBody>
                  <a:tcPr/>
                </a:tc>
                <a:tc>
                  <a:txBody>
                    <a:bodyPr/>
                    <a:lstStyle/>
                    <a:p>
                      <a:pPr algn="ctr" fontAlgn="ctr"/>
                      <a:r>
                        <a:rPr lang="fr-FR" sz="800" b="0" i="0" u="none" strike="noStrike" dirty="0">
                          <a:solidFill>
                            <a:srgbClr val="004E76"/>
                          </a:solidFill>
                          <a:effectLst/>
                          <a:latin typeface="Bookman Old Style"/>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algn="ctr" fontAlgn="ctr"/>
                      <a:r>
                        <a:rPr lang="fr-FR" sz="800" b="0" i="0" u="none" strike="noStrike" dirty="0">
                          <a:solidFill>
                            <a:srgbClr val="004E76"/>
                          </a:solidFill>
                          <a:effectLst/>
                          <a:latin typeface="Bookman Old Style"/>
                        </a:rPr>
                        <a:t>Réf tech  </a:t>
                      </a:r>
                      <a:r>
                        <a:rPr lang="ar-MA" sz="800" b="0" i="0" u="none" strike="noStrike" dirty="0">
                          <a:solidFill>
                            <a:srgbClr val="003366"/>
                          </a:solidFill>
                          <a:effectLst/>
                          <a:latin typeface="Microsoft Sans Serif"/>
                        </a:rPr>
                        <a:t>المرجع التقني</a:t>
                      </a:r>
                      <a:endParaRPr lang="ar-MA" sz="8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fr-FR"/>
                    </a:p>
                  </a:txBody>
                  <a:tcPr/>
                </a:tc>
                <a:tc gridSpan="2">
                  <a:txBody>
                    <a:bodyPr/>
                    <a:lstStyle/>
                    <a:p>
                      <a:pPr algn="ctr" fontAlgn="ctr"/>
                      <a:r>
                        <a:rPr lang="fr-FR" sz="800" b="0" i="0" u="none" strike="noStrike" dirty="0">
                          <a:solidFill>
                            <a:srgbClr val="004E76"/>
                          </a:solidFill>
                          <a:effectLst/>
                          <a:latin typeface="Bookman Old Style"/>
                        </a:rPr>
                        <a:t>CPS signé</a:t>
                      </a:r>
                      <a:br>
                        <a:rPr lang="fr-FR" sz="800" b="0" i="0" u="none" strike="noStrike" dirty="0">
                          <a:solidFill>
                            <a:srgbClr val="004E76"/>
                          </a:solidFill>
                          <a:effectLst/>
                          <a:latin typeface="Bookman Old Style"/>
                        </a:rPr>
                      </a:br>
                      <a:r>
                        <a:rPr lang="fr-FR" sz="800" b="0" i="0" u="none" strike="noStrike" dirty="0">
                          <a:solidFill>
                            <a:srgbClr val="004E76"/>
                          </a:solidFill>
                          <a:effectLst/>
                          <a:latin typeface="Bookman Old Style"/>
                        </a:rPr>
                        <a:t> </a:t>
                      </a:r>
                      <a:r>
                        <a:rPr lang="ar-MA" sz="800" b="0" i="0" u="none" strike="noStrike" dirty="0">
                          <a:solidFill>
                            <a:srgbClr val="003366"/>
                          </a:solidFill>
                          <a:effectLst/>
                          <a:latin typeface="Microsoft Sans Serif"/>
                        </a:rPr>
                        <a:t>دفتر الشروط الخاصة موقعا</a:t>
                      </a:r>
                      <a:endParaRPr lang="ar-MA" sz="8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fr-FR"/>
                    </a:p>
                  </a:txBody>
                  <a:tcPr/>
                </a:tc>
                <a:tc vMerge="1">
                  <a:txBody>
                    <a:bodyPr/>
                    <a:lstStyle/>
                    <a:p>
                      <a:endParaRPr lang="fr-FR"/>
                    </a:p>
                  </a:txBody>
                  <a:tcPr/>
                </a:tc>
                <a:tc>
                  <a:txBody>
                    <a:bodyPr/>
                    <a:lstStyle/>
                    <a:p>
                      <a:pPr algn="ctr" fontAlgn="ctr"/>
                      <a:r>
                        <a:rPr lang="fr-FR" sz="800" b="0" i="0" u="none" strike="noStrike" dirty="0">
                          <a:solidFill>
                            <a:srgbClr val="004E76"/>
                          </a:solidFill>
                          <a:effectLst/>
                          <a:latin typeface="Bookman Old Style"/>
                        </a:rPr>
                        <a:t>Acte </a:t>
                      </a:r>
                      <a:br>
                        <a:rPr lang="fr-FR" sz="800" b="0" i="0" u="none" strike="noStrike" dirty="0">
                          <a:solidFill>
                            <a:srgbClr val="004E76"/>
                          </a:solidFill>
                          <a:effectLst/>
                          <a:latin typeface="Bookman Old Style"/>
                        </a:rPr>
                      </a:br>
                      <a:r>
                        <a:rPr lang="fr-FR" sz="800" b="0" i="0" u="none" strike="noStrike" dirty="0">
                          <a:solidFill>
                            <a:srgbClr val="004E76"/>
                          </a:solidFill>
                          <a:effectLst/>
                          <a:latin typeface="Bookman Old Style"/>
                        </a:rPr>
                        <a:t>d' Engagement</a:t>
                      </a:r>
                      <a:br>
                        <a:rPr lang="fr-FR" sz="800" b="0" i="0" u="none" strike="noStrike" dirty="0">
                          <a:solidFill>
                            <a:srgbClr val="004E76"/>
                          </a:solidFill>
                          <a:effectLst/>
                          <a:latin typeface="Bookman Old Style"/>
                        </a:rPr>
                      </a:br>
                      <a:r>
                        <a:rPr lang="ar-MA" sz="800" b="0" i="0" u="none" strike="noStrike" dirty="0">
                          <a:solidFill>
                            <a:srgbClr val="003366"/>
                          </a:solidFill>
                          <a:effectLst/>
                          <a:latin typeface="Microsoft Sans Serif"/>
                        </a:rPr>
                        <a:t>عقد الالتزام</a:t>
                      </a:r>
                      <a:endParaRPr lang="ar-MA" sz="800" b="0" i="0" u="none" strike="noStrike" dirty="0">
                        <a:solidFill>
                          <a:srgbClr val="004E76"/>
                        </a:solidFill>
                        <a:effectLst/>
                        <a:latin typeface="Bookman Old Style"/>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FR" sz="800" b="0" i="0" u="none" strike="noStrike" dirty="0">
                          <a:solidFill>
                            <a:srgbClr val="004E76"/>
                          </a:solidFill>
                          <a:effectLst/>
                          <a:latin typeface="Bookman Old Style"/>
                        </a:rPr>
                        <a:t>Montant de l'Offre</a:t>
                      </a:r>
                      <a:br>
                        <a:rPr lang="fr-FR" sz="800" b="0" i="0" u="none" strike="noStrike" dirty="0">
                          <a:solidFill>
                            <a:srgbClr val="004E76"/>
                          </a:solidFill>
                          <a:effectLst/>
                          <a:latin typeface="Bookman Old Style"/>
                        </a:rPr>
                      </a:br>
                      <a:r>
                        <a:rPr lang="ar-MA" sz="800" b="0" i="0" u="none" strike="noStrike" dirty="0">
                          <a:solidFill>
                            <a:srgbClr val="003366"/>
                          </a:solidFill>
                          <a:effectLst/>
                          <a:latin typeface="Microsoft Sans Serif"/>
                        </a:rPr>
                        <a:t>مبلغ العرض</a:t>
                      </a:r>
                      <a:r>
                        <a:rPr lang="ar-MA" sz="800" b="0" i="0" u="none" strike="noStrike" dirty="0">
                          <a:solidFill>
                            <a:srgbClr val="003366"/>
                          </a:solidFill>
                          <a:effectLst/>
                          <a:latin typeface="Bookman Old Style"/>
                        </a:rPr>
                        <a:t> </a:t>
                      </a:r>
                      <a:br>
                        <a:rPr lang="ar-MA" sz="800" b="0" i="0" u="none" strike="noStrike" dirty="0">
                          <a:solidFill>
                            <a:srgbClr val="003366"/>
                          </a:solidFill>
                          <a:effectLst/>
                          <a:latin typeface="Bookman Old Style"/>
                        </a:rPr>
                      </a:br>
                      <a:r>
                        <a:rPr lang="fr-FR" sz="800" b="0" i="0" u="none" strike="noStrike" dirty="0">
                          <a:solidFill>
                            <a:srgbClr val="003366"/>
                          </a:solidFill>
                          <a:effectLst/>
                          <a:latin typeface="Bookman Old Style"/>
                        </a:rPr>
                        <a:t>TTC</a:t>
                      </a:r>
                      <a:endParaRPr lang="fr-FR" sz="800" b="0" i="0" u="none" strike="noStrike" dirty="0">
                        <a:solidFill>
                          <a:srgbClr val="004E76"/>
                        </a:solidFill>
                        <a:effectLst/>
                        <a:latin typeface="Bookman Old Style"/>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237914">
                <a:tc>
                  <a:txBody>
                    <a:bodyPr/>
                    <a:lstStyle/>
                    <a:p>
                      <a:pPr algn="ctr" fontAlgn="ctr"/>
                      <a:r>
                        <a:rPr lang="fr-FR" sz="1000" b="0" i="0" u="none" strike="noStrike" dirty="0">
                          <a:effectLst/>
                          <a:latin typeface="Bookman Old Style"/>
                        </a:rPr>
                        <a:t>1</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600" b="0" i="0" u="none" strike="noStrike" dirty="0">
                        <a:effectLst/>
                        <a:latin typeface="Bookman Old Style"/>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600" b="0" i="0" u="none" strike="noStrike" dirty="0">
                        <a:effectLst/>
                        <a:latin typeface="Bookman Old Style"/>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600" b="0" i="0" u="none" strike="noStrike" dirty="0">
                        <a:effectLst/>
                        <a:latin typeface="Bookman Old Style"/>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600" b="0" i="0" u="none" strike="noStrike" dirty="0">
                        <a:effectLst/>
                        <a:latin typeface="Bookman Old Style"/>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600" b="0" i="0" u="none" strike="noStrike" dirty="0">
                        <a:effectLst/>
                        <a:latin typeface="Bookman Old Style"/>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600" b="0" i="0" u="none" strike="noStrike" dirty="0">
                        <a:effectLst/>
                        <a:latin typeface="Bookman Old Style"/>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2888">
                <a:tc>
                  <a:txBody>
                    <a:bodyPr/>
                    <a:lstStyle/>
                    <a:p>
                      <a:pPr algn="ctr" fontAlgn="ctr"/>
                      <a:r>
                        <a:rPr lang="fr-FR" sz="1000" b="0" i="0" u="none" strike="noStrike" dirty="0">
                          <a:effectLst/>
                          <a:latin typeface="Bookman Old Style"/>
                        </a:rPr>
                        <a:t>2</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600" b="0" i="0" u="none" strike="noStrike" dirty="0">
                        <a:effectLst/>
                        <a:latin typeface="Bookman Old Style"/>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600" b="0" i="0" u="none" strike="noStrike" dirty="0">
                        <a:effectLst/>
                        <a:latin typeface="Bookman Old Style"/>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600" b="0" i="0" u="none" strike="noStrike" dirty="0">
                        <a:effectLst/>
                        <a:latin typeface="Bookman Old Style"/>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600" b="0" i="0" u="none" strike="noStrike" dirty="0">
                        <a:effectLst/>
                        <a:latin typeface="Bookman Old Style"/>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600" b="0" i="0" u="none" strike="noStrike" dirty="0">
                        <a:effectLst/>
                        <a:latin typeface="Bookman Old Style"/>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600" b="0" i="0" u="none" strike="noStrike" dirty="0">
                        <a:effectLst/>
                        <a:latin typeface="Bookman Old Style"/>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2888">
                <a:tc>
                  <a:txBody>
                    <a:bodyPr/>
                    <a:lstStyle/>
                    <a:p>
                      <a:pPr algn="ctr" fontAlgn="ctr"/>
                      <a:r>
                        <a:rPr lang="fr-FR" sz="1000" b="0" i="0" u="none" strike="noStrike" dirty="0">
                          <a:effectLst/>
                          <a:latin typeface="Bookman Old Style"/>
                        </a:rPr>
                        <a:t>…</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l" fontAlgn="ctr"/>
                      <a:endParaRPr lang="fr-FR" sz="600" b="0" i="0" u="none" strike="noStrike" dirty="0">
                        <a:effectLst/>
                        <a:latin typeface="Bookman Old Style"/>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l" fontAlgn="ctr"/>
                      <a:endParaRPr lang="fr-FR" sz="600" b="0" i="0" u="none" strike="noStrike" dirty="0">
                        <a:effectLst/>
                        <a:latin typeface="Bookman Old Style"/>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l" fontAlgn="ctr"/>
                      <a:endParaRPr lang="fr-FR" sz="600" b="0" i="0" u="none" strike="noStrike" dirty="0">
                        <a:effectLst/>
                        <a:latin typeface="Bookman Old Style"/>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l" fontAlgn="ctr"/>
                      <a:endParaRPr lang="fr-FR" sz="600" b="0" i="0" u="none" strike="noStrike" dirty="0">
                        <a:effectLst/>
                        <a:latin typeface="Bookman Old Style"/>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l" fontAlgn="ctr"/>
                      <a:endParaRPr lang="fr-FR" sz="600" b="0" i="0" u="none" strike="noStrike" dirty="0">
                        <a:effectLst/>
                        <a:latin typeface="Bookman Old Style"/>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l" fontAlgn="ctr"/>
                      <a:endParaRPr lang="fr-FR" sz="600" b="0" i="0" u="none" strike="noStrike" dirty="0">
                        <a:effectLst/>
                        <a:latin typeface="Bookman Old Style"/>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FR" sz="600" b="0" i="0" u="none" strike="noStrike" dirty="0">
                          <a:effectLst/>
                          <a:latin typeface="Bookman Old Style"/>
                        </a:rPr>
                        <a:t> </a:t>
                      </a:r>
                    </a:p>
                  </a:txBody>
                  <a:tcPr marL="0" marR="0" marT="0" marB="0" anchor="ctr">
                    <a:lnL w="6350" cap="flat" cmpd="sng" algn="ctr">
                      <a:solidFill>
                        <a:srgbClr val="000000"/>
                      </a:solidFill>
                      <a:prstDash val="dash"/>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pic>
        <p:nvPicPr>
          <p:cNvPr id="81112" name="Picture 3"/>
          <p:cNvPicPr>
            <a:picLocks noChangeAspect="1" noChangeArrowheads="1"/>
          </p:cNvPicPr>
          <p:nvPr/>
        </p:nvPicPr>
        <p:blipFill>
          <a:blip r:embed="rId3"/>
          <a:srcRect/>
          <a:stretch>
            <a:fillRect/>
          </a:stretch>
        </p:blipFill>
        <p:spPr bwMode="auto">
          <a:xfrm>
            <a:off x="6492875" y="1130300"/>
            <a:ext cx="1909763" cy="414338"/>
          </a:xfrm>
          <a:prstGeom prst="rect">
            <a:avLst/>
          </a:prstGeom>
          <a:noFill/>
          <a:ln w="9525">
            <a:noFill/>
            <a:miter lim="800000"/>
            <a:headEnd/>
            <a:tailEnd/>
          </a:ln>
        </p:spPr>
      </p:pic>
      <p:sp>
        <p:nvSpPr>
          <p:cNvPr id="16" name="Chevron 15"/>
          <p:cNvSpPr/>
          <p:nvPr/>
        </p:nvSpPr>
        <p:spPr>
          <a:xfrm flipH="1">
            <a:off x="6367463"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الاستشارة</a:t>
            </a:r>
            <a:endParaRPr lang="fr-FR" sz="1000" b="1" dirty="0">
              <a:solidFill>
                <a:schemeClr val="bg1">
                  <a:lumMod val="75000"/>
                </a:schemeClr>
              </a:solidFill>
              <a:latin typeface="Microsoft Sans Serif" pitchFamily="34" charset="0"/>
              <a:cs typeface="Microsoft Sans Serif" pitchFamily="34" charset="0"/>
            </a:endParaRPr>
          </a:p>
        </p:txBody>
      </p:sp>
      <p:sp>
        <p:nvSpPr>
          <p:cNvPr id="17" name="Chevron 16"/>
          <p:cNvSpPr/>
          <p:nvPr/>
        </p:nvSpPr>
        <p:spPr>
          <a:xfrm flipH="1">
            <a:off x="2762250"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توقيع الصفقة</a:t>
            </a:r>
            <a:endParaRPr lang="ar-SA" sz="1000" b="1" dirty="0">
              <a:solidFill>
                <a:schemeClr val="bg1">
                  <a:lumMod val="75000"/>
                </a:schemeClr>
              </a:solidFill>
              <a:latin typeface="Microsoft Sans Serif" pitchFamily="34" charset="0"/>
              <a:cs typeface="Microsoft Sans Serif" pitchFamily="34" charset="0"/>
            </a:endParaRPr>
          </a:p>
        </p:txBody>
      </p:sp>
      <p:sp>
        <p:nvSpPr>
          <p:cNvPr id="20" name="Chevron 19"/>
          <p:cNvSpPr/>
          <p:nvPr/>
        </p:nvSpPr>
        <p:spPr>
          <a:xfrm flipH="1">
            <a:off x="1414463"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التنفيذ</a:t>
            </a:r>
            <a:r>
              <a:rPr lang="ar-MA" sz="1000" b="1" dirty="0">
                <a:solidFill>
                  <a:schemeClr val="bg1">
                    <a:lumMod val="75000"/>
                  </a:schemeClr>
                </a:solidFill>
                <a:latin typeface="Microsoft Sans Serif" pitchFamily="34" charset="0"/>
                <a:cs typeface="Microsoft Sans Serif" pitchFamily="34" charset="0"/>
              </a:rPr>
              <a:t> والتتبع</a:t>
            </a:r>
            <a:endParaRPr lang="ar-SA" sz="1000" b="1" dirty="0">
              <a:solidFill>
                <a:schemeClr val="bg1">
                  <a:lumMod val="75000"/>
                </a:schemeClr>
              </a:solidFill>
              <a:latin typeface="Microsoft Sans Serif" pitchFamily="34" charset="0"/>
              <a:cs typeface="Microsoft Sans Serif" pitchFamily="34" charset="0"/>
            </a:endParaRPr>
          </a:p>
        </p:txBody>
      </p:sp>
      <p:sp>
        <p:nvSpPr>
          <p:cNvPr id="21" name="Chevron 20"/>
          <p:cNvSpPr/>
          <p:nvPr/>
        </p:nvSpPr>
        <p:spPr>
          <a:xfrm flipH="1">
            <a:off x="65088"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الأداء</a:t>
            </a:r>
            <a:endParaRPr lang="fr-FR" sz="1000" b="1" dirty="0">
              <a:solidFill>
                <a:schemeClr val="bg1">
                  <a:lumMod val="75000"/>
                </a:schemeClr>
              </a:solidFill>
              <a:latin typeface="Microsoft Sans Serif" pitchFamily="34" charset="0"/>
              <a:cs typeface="Microsoft Sans Serif" pitchFamily="34" charset="0"/>
            </a:endParaRPr>
          </a:p>
        </p:txBody>
      </p:sp>
      <p:sp>
        <p:nvSpPr>
          <p:cNvPr id="22" name="Chevron 21"/>
          <p:cNvSpPr/>
          <p:nvPr/>
        </p:nvSpPr>
        <p:spPr>
          <a:xfrm flipH="1">
            <a:off x="4111132" y="69092"/>
            <a:ext cx="2269418" cy="346293"/>
          </a:xfrm>
          <a:prstGeom prst="chevron">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93502" tIns="46752" rIns="93502" bIns="46752" anchor="ctr"/>
          <a:lstStyle/>
          <a:p>
            <a:pPr algn="ctr" fontAlgn="auto">
              <a:spcAft>
                <a:spcPts val="0"/>
              </a:spcAft>
              <a:defRPr/>
            </a:pPr>
            <a:r>
              <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اختيار نائل الصفقة</a:t>
            </a:r>
            <a:endParaRPr lang="fr-FR"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23" name="Chevron 22"/>
          <p:cNvSpPr/>
          <p:nvPr/>
        </p:nvSpPr>
        <p:spPr>
          <a:xfrm flipH="1">
            <a:off x="65088" y="485775"/>
            <a:ext cx="9012237" cy="346075"/>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SA" sz="1400" b="1" dirty="0">
                <a:solidFill>
                  <a:schemeClr val="bg1"/>
                </a:solidFill>
                <a:latin typeface="Bookman Old Style" pitchFamily="18" charset="0"/>
                <a:ea typeface="ＭＳ Ｐゴシック" pitchFamily="-84" charset="-128"/>
                <a:cs typeface="Arial" pitchFamily="34" charset="0"/>
              </a:rPr>
              <a:t>رفع التقارير والتقييم والافتحاص</a:t>
            </a:r>
          </a:p>
        </p:txBody>
      </p:sp>
      <p:sp>
        <p:nvSpPr>
          <p:cNvPr id="25" name="Chevron 24"/>
          <p:cNvSpPr/>
          <p:nvPr/>
        </p:nvSpPr>
        <p:spPr>
          <a:xfrm flipH="1">
            <a:off x="7716838"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التعبير عن </a:t>
            </a:r>
            <a:r>
              <a:rPr lang="ar-SA" sz="1000" b="1" dirty="0">
                <a:solidFill>
                  <a:schemeClr val="bg1">
                    <a:lumMod val="75000"/>
                  </a:schemeClr>
                </a:solidFill>
                <a:latin typeface="Microsoft Sans Serif" pitchFamily="34" charset="0"/>
                <a:cs typeface="Microsoft Sans Serif" pitchFamily="34" charset="0"/>
              </a:rPr>
              <a:t>الحاجات</a:t>
            </a:r>
            <a:endParaRPr lang="fr-FR" sz="1000" b="1" dirty="0">
              <a:solidFill>
                <a:schemeClr val="bg1">
                  <a:lumMod val="75000"/>
                </a:schemeClr>
              </a:solidFill>
              <a:latin typeface="Microsoft Sans Serif" pitchFamily="34" charset="0"/>
              <a:cs typeface="Microsoft Sans Serif" pitchFamily="34" charset="0"/>
            </a:endParaRPr>
          </a:p>
        </p:txBody>
      </p:sp>
      <p:sp>
        <p:nvSpPr>
          <p:cNvPr id="12" name="Slide Number Placeholder 3"/>
          <p:cNvSpPr>
            <a:spLocks noGrp="1"/>
          </p:cNvSpPr>
          <p:nvPr>
            <p:ph type="sldNum" sz="quarter" idx="10"/>
          </p:nvPr>
        </p:nvSpPr>
        <p:spPr bwMode="auto">
          <a:xfrm>
            <a:off x="65088" y="6559550"/>
            <a:ext cx="388937" cy="241300"/>
          </a:xfrm>
          <a:solidFill>
            <a:srgbClr val="006600"/>
          </a:solidFill>
          <a:ln>
            <a:miter lim="800000"/>
            <a:headEnd/>
            <a:tailEnd/>
          </a:ln>
        </p:spPr>
        <p:txBody>
          <a:bodyPr wrap="square" numCol="1" anchorCtr="0" compatLnSpc="1">
            <a:prstTxWarp prst="textNoShape">
              <a:avLst/>
            </a:prstTxWarp>
          </a:bodyPr>
          <a:lstStyle/>
          <a:p>
            <a:pPr fontAlgn="base">
              <a:spcBef>
                <a:spcPct val="0"/>
              </a:spcBef>
              <a:spcAft>
                <a:spcPct val="0"/>
              </a:spcAft>
              <a:defRPr/>
            </a:pPr>
            <a:fld id="{42B2CCF1-FFFC-48F3-AF39-454A442B0CF4}" type="slidenum">
              <a:rPr lang="fr-FR" smtClean="0"/>
              <a:pPr fontAlgn="base">
                <a:spcBef>
                  <a:spcPct val="0"/>
                </a:spcBef>
                <a:spcAft>
                  <a:spcPct val="0"/>
                </a:spcAft>
                <a:defRPr/>
              </a:pPr>
              <a:t>34</a:t>
            </a:fld>
            <a:endParaRPr lang="fr-FR"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60325" y="969963"/>
            <a:ext cx="4410075" cy="5783262"/>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marL="1073150" indent="-77788" algn="r" rtl="1">
              <a:spcAft>
                <a:spcPts val="550"/>
              </a:spcAft>
              <a:buFontTx/>
              <a:buChar char="-"/>
              <a:tabLst>
                <a:tab pos="19050" algn="l"/>
              </a:tabLst>
              <a:defRPr/>
            </a:pPr>
            <a:endParaRPr lang="fr-FR" sz="1000" dirty="0">
              <a:solidFill>
                <a:srgbClr val="4A452A"/>
              </a:solidFill>
              <a:latin typeface="Times New Roman" pitchFamily="18" charset="0"/>
              <a:cs typeface="Times New Roman" pitchFamily="18" charset="0"/>
            </a:endParaRPr>
          </a:p>
          <a:p>
            <a:pPr marL="1073150" indent="-77788" algn="r" rtl="1">
              <a:spcAft>
                <a:spcPts val="550"/>
              </a:spcAft>
              <a:buFontTx/>
              <a:buChar char="-"/>
              <a:tabLst>
                <a:tab pos="19050" algn="l"/>
              </a:tabLst>
              <a:defRPr/>
            </a:pPr>
            <a:endParaRPr lang="fr-FR" sz="1000" dirty="0">
              <a:solidFill>
                <a:srgbClr val="4A452A"/>
              </a:solidFill>
              <a:latin typeface="Times New Roman" pitchFamily="18" charset="0"/>
              <a:cs typeface="Times New Roman" pitchFamily="18" charset="0"/>
            </a:endParaRPr>
          </a:p>
          <a:p>
            <a:pPr marL="1073150" indent="-77788" algn="r" rtl="1">
              <a:spcAft>
                <a:spcPts val="550"/>
              </a:spcAft>
              <a:buFontTx/>
              <a:buChar char="-"/>
              <a:tabLst>
                <a:tab pos="19050" algn="l"/>
              </a:tabLst>
              <a:defRPr/>
            </a:pPr>
            <a:endParaRPr lang="fr-FR" sz="1000" dirty="0">
              <a:solidFill>
                <a:srgbClr val="4A452A"/>
              </a:solidFill>
              <a:latin typeface="Times New Roman" pitchFamily="18" charset="0"/>
              <a:cs typeface="Times New Roman" pitchFamily="18" charset="0"/>
            </a:endParaRPr>
          </a:p>
          <a:p>
            <a:pPr marL="1073150" indent="-77788" algn="r" rtl="1">
              <a:spcAft>
                <a:spcPts val="550"/>
              </a:spcAft>
              <a:buFontTx/>
              <a:buChar char="-"/>
              <a:tabLst>
                <a:tab pos="19050" algn="l"/>
              </a:tabLst>
              <a:defRPr/>
            </a:pPr>
            <a:endParaRPr lang="fr-FR" sz="1000" dirty="0">
              <a:solidFill>
                <a:srgbClr val="4A452A"/>
              </a:solidFill>
              <a:latin typeface="Times New Roman" pitchFamily="18" charset="0"/>
              <a:cs typeface="Times New Roman" pitchFamily="18" charset="0"/>
            </a:endParaRPr>
          </a:p>
          <a:p>
            <a:pPr marL="1073150" indent="-77788" algn="r" rtl="1">
              <a:spcAft>
                <a:spcPts val="550"/>
              </a:spcAft>
              <a:buFontTx/>
              <a:buChar char="-"/>
              <a:tabLst>
                <a:tab pos="19050" algn="l"/>
              </a:tabLst>
              <a:defRPr/>
            </a:pPr>
            <a:endParaRPr lang="fr-FR" sz="1000" dirty="0">
              <a:solidFill>
                <a:srgbClr val="4A452A"/>
              </a:solidFill>
              <a:latin typeface="Times New Roman" pitchFamily="18" charset="0"/>
              <a:cs typeface="Times New Roman" pitchFamily="18" charset="0"/>
            </a:endParaRPr>
          </a:p>
          <a:p>
            <a:pPr marL="1073150" indent="-77788" algn="r" rtl="1">
              <a:spcAft>
                <a:spcPts val="550"/>
              </a:spcAft>
              <a:buFontTx/>
              <a:buChar char="-"/>
              <a:tabLst>
                <a:tab pos="19050" algn="l"/>
              </a:tabLst>
              <a:defRPr/>
            </a:pPr>
            <a:endParaRPr lang="fr-FR" sz="1000" dirty="0">
              <a:solidFill>
                <a:srgbClr val="4A452A"/>
              </a:solidFill>
              <a:latin typeface="Times New Roman" pitchFamily="18" charset="0"/>
              <a:cs typeface="Times New Roman" pitchFamily="18" charset="0"/>
            </a:endParaRPr>
          </a:p>
          <a:p>
            <a:pPr marL="1073150" indent="-77788" algn="r" rtl="1">
              <a:spcAft>
                <a:spcPts val="550"/>
              </a:spcAft>
              <a:buFontTx/>
              <a:buChar char="-"/>
              <a:tabLst>
                <a:tab pos="19050" algn="l"/>
              </a:tabLst>
              <a:defRPr/>
            </a:pPr>
            <a:endParaRPr lang="fr-FR" sz="1000" dirty="0">
              <a:solidFill>
                <a:srgbClr val="4A452A"/>
              </a:solidFill>
              <a:latin typeface="Times New Roman" pitchFamily="18" charset="0"/>
              <a:cs typeface="Times New Roman" pitchFamily="18" charset="0"/>
            </a:endParaRPr>
          </a:p>
          <a:p>
            <a:pPr marL="1073150" indent="-77788" algn="r" rtl="1">
              <a:spcAft>
                <a:spcPts val="550"/>
              </a:spcAft>
              <a:buFontTx/>
              <a:buChar char="-"/>
              <a:tabLst>
                <a:tab pos="19050" algn="l"/>
              </a:tabLst>
              <a:defRPr/>
            </a:pPr>
            <a:endParaRPr lang="fr-FR" sz="1000" dirty="0">
              <a:solidFill>
                <a:srgbClr val="4A452A"/>
              </a:solidFill>
              <a:latin typeface="Times New Roman" pitchFamily="18" charset="0"/>
              <a:cs typeface="Times New Roman" pitchFamily="18" charset="0"/>
            </a:endParaRPr>
          </a:p>
          <a:p>
            <a:pPr marL="1073150" indent="-77788" algn="r" rtl="1">
              <a:spcAft>
                <a:spcPts val="550"/>
              </a:spcAft>
              <a:buFontTx/>
              <a:buChar char="-"/>
              <a:tabLst>
                <a:tab pos="19050" algn="l"/>
              </a:tabLst>
              <a:defRPr/>
            </a:pPr>
            <a:endParaRPr lang="fr-FR" sz="1000" dirty="0">
              <a:solidFill>
                <a:srgbClr val="4A452A"/>
              </a:solidFill>
              <a:latin typeface="Times New Roman" pitchFamily="18" charset="0"/>
              <a:cs typeface="Times New Roman" pitchFamily="18" charset="0"/>
            </a:endParaRPr>
          </a:p>
          <a:p>
            <a:pPr marL="1073150" indent="-77788" algn="r" rtl="1">
              <a:spcAft>
                <a:spcPts val="550"/>
              </a:spcAft>
              <a:buFontTx/>
              <a:buChar char="-"/>
              <a:tabLst>
                <a:tab pos="19050" algn="l"/>
              </a:tabLst>
              <a:defRPr/>
            </a:pPr>
            <a:endParaRPr lang="fr-FR" sz="1000" dirty="0">
              <a:solidFill>
                <a:srgbClr val="4A452A"/>
              </a:solidFill>
              <a:latin typeface="Times New Roman" pitchFamily="18" charset="0"/>
              <a:cs typeface="Times New Roman" pitchFamily="18" charset="0"/>
            </a:endParaRPr>
          </a:p>
          <a:p>
            <a:pPr marL="1073150" indent="-77788" algn="r" rtl="1">
              <a:spcAft>
                <a:spcPts val="550"/>
              </a:spcAft>
              <a:buFontTx/>
              <a:buChar char="-"/>
              <a:tabLst>
                <a:tab pos="19050" algn="l"/>
              </a:tabLst>
              <a:defRPr/>
            </a:pPr>
            <a:endParaRPr lang="fr-FR" sz="1000" dirty="0">
              <a:solidFill>
                <a:srgbClr val="4A452A"/>
              </a:solidFill>
              <a:latin typeface="Times New Roman" pitchFamily="18" charset="0"/>
              <a:cs typeface="Times New Roman" pitchFamily="18" charset="0"/>
            </a:endParaRPr>
          </a:p>
          <a:p>
            <a:pPr marL="1073150" indent="-77788" algn="r" rtl="1">
              <a:spcAft>
                <a:spcPts val="550"/>
              </a:spcAft>
              <a:buFontTx/>
              <a:buChar char="-"/>
              <a:tabLst>
                <a:tab pos="19050" algn="l"/>
              </a:tabLst>
              <a:defRPr/>
            </a:pPr>
            <a:r>
              <a:rPr lang="ar-MA" sz="1300" dirty="0">
                <a:solidFill>
                  <a:srgbClr val="4A452A"/>
                </a:solidFill>
                <a:latin typeface="Times New Roman" pitchFamily="18" charset="0"/>
                <a:cs typeface="Times New Roman" pitchFamily="18" charset="0"/>
              </a:rPr>
              <a:t>مبالغ عقود التزام المتعهدين</a:t>
            </a:r>
            <a:endParaRPr lang="fr-FR" sz="1300" dirty="0">
              <a:solidFill>
                <a:srgbClr val="4A452A"/>
              </a:solidFill>
              <a:latin typeface="Times New Roman" pitchFamily="18" charset="0"/>
              <a:cs typeface="Times New Roman" pitchFamily="18" charset="0"/>
            </a:endParaRPr>
          </a:p>
          <a:p>
            <a:pPr marL="1073150" indent="-77788" algn="r" rtl="1">
              <a:spcAft>
                <a:spcPts val="550"/>
              </a:spcAft>
              <a:tabLst>
                <a:tab pos="19050" algn="l"/>
              </a:tabLst>
              <a:defRPr/>
            </a:pPr>
            <a:endParaRPr lang="fr-FR" sz="1100" b="1" dirty="0">
              <a:solidFill>
                <a:srgbClr val="4A442A"/>
              </a:solidFill>
              <a:latin typeface="Times New Roman" pitchFamily="18" charset="0"/>
              <a:cs typeface="Times New Roman" pitchFamily="18" charset="0"/>
            </a:endParaRPr>
          </a:p>
          <a:p>
            <a:pPr marL="1073150" indent="-77788" algn="r" rtl="1">
              <a:spcAft>
                <a:spcPts val="550"/>
              </a:spcAft>
              <a:tabLst>
                <a:tab pos="19050" algn="l"/>
              </a:tabLst>
              <a:defRPr/>
            </a:pPr>
            <a:endParaRPr lang="fr-FR" sz="1100" b="1" dirty="0">
              <a:solidFill>
                <a:srgbClr val="4A442A"/>
              </a:solidFill>
              <a:latin typeface="Times New Roman" pitchFamily="18" charset="0"/>
              <a:cs typeface="Times New Roman" pitchFamily="18" charset="0"/>
            </a:endParaRPr>
          </a:p>
          <a:p>
            <a:pPr marL="1073150" indent="-77788" algn="r" rtl="1">
              <a:spcAft>
                <a:spcPts val="550"/>
              </a:spcAft>
              <a:tabLst>
                <a:tab pos="19050" algn="l"/>
              </a:tabLst>
              <a:defRPr/>
            </a:pPr>
            <a:endParaRPr lang="fr-FR" sz="1100" b="1" dirty="0">
              <a:solidFill>
                <a:srgbClr val="4A442A"/>
              </a:solidFill>
              <a:latin typeface="Times New Roman" pitchFamily="18" charset="0"/>
              <a:cs typeface="Times New Roman" pitchFamily="18" charset="0"/>
            </a:endParaRPr>
          </a:p>
          <a:p>
            <a:pPr marL="1073150" indent="-77788" algn="r" rtl="1">
              <a:spcAft>
                <a:spcPts val="550"/>
              </a:spcAft>
              <a:tabLst>
                <a:tab pos="19050" algn="l"/>
              </a:tabLst>
              <a:defRPr/>
            </a:pPr>
            <a:endParaRPr lang="fr-FR" sz="1100" b="1" dirty="0">
              <a:solidFill>
                <a:srgbClr val="4A442A"/>
              </a:solidFill>
              <a:latin typeface="Times New Roman" pitchFamily="18" charset="0"/>
              <a:cs typeface="Times New Roman" pitchFamily="18" charset="0"/>
            </a:endParaRPr>
          </a:p>
          <a:p>
            <a:pPr marL="1073150" indent="-77788" algn="r" rtl="1">
              <a:spcAft>
                <a:spcPts val="550"/>
              </a:spcAft>
              <a:tabLst>
                <a:tab pos="19050" algn="l"/>
              </a:tabLst>
              <a:defRPr/>
            </a:pPr>
            <a:endParaRPr lang="fr-FR" sz="1100" b="1" dirty="0">
              <a:solidFill>
                <a:srgbClr val="4A442A"/>
              </a:solidFill>
              <a:latin typeface="Times New Roman" pitchFamily="18" charset="0"/>
              <a:cs typeface="Times New Roman" pitchFamily="18" charset="0"/>
            </a:endParaRPr>
          </a:p>
          <a:p>
            <a:pPr marL="1073150" indent="-77788" algn="r" rtl="1">
              <a:spcAft>
                <a:spcPts val="550"/>
              </a:spcAft>
              <a:tabLst>
                <a:tab pos="19050" algn="l"/>
              </a:tabLst>
              <a:defRPr/>
            </a:pPr>
            <a:endParaRPr lang="fr-FR" sz="1100" b="1" dirty="0">
              <a:solidFill>
                <a:srgbClr val="4A442A"/>
              </a:solidFill>
              <a:latin typeface="Times New Roman" pitchFamily="18" charset="0"/>
              <a:cs typeface="Times New Roman" pitchFamily="18" charset="0"/>
            </a:endParaRPr>
          </a:p>
          <a:p>
            <a:pPr marL="1073150" indent="-77788" algn="r" rtl="1">
              <a:spcAft>
                <a:spcPts val="550"/>
              </a:spcAft>
              <a:tabLst>
                <a:tab pos="19050" algn="l"/>
              </a:tabLst>
              <a:defRPr/>
            </a:pPr>
            <a:endParaRPr lang="fr-FR" sz="1100" b="1" dirty="0">
              <a:solidFill>
                <a:srgbClr val="4A442A"/>
              </a:solidFill>
              <a:latin typeface="Times New Roman" pitchFamily="18" charset="0"/>
              <a:cs typeface="Times New Roman" pitchFamily="18" charset="0"/>
            </a:endParaRPr>
          </a:p>
          <a:p>
            <a:pPr marL="1073150" indent="-77788" algn="r" rtl="1">
              <a:spcAft>
                <a:spcPts val="550"/>
              </a:spcAft>
              <a:tabLst>
                <a:tab pos="19050" algn="l"/>
              </a:tabLst>
              <a:defRPr/>
            </a:pPr>
            <a:endParaRPr lang="fr-FR" sz="1100" b="1" dirty="0">
              <a:solidFill>
                <a:srgbClr val="4A442A"/>
              </a:solidFill>
              <a:latin typeface="Times New Roman" pitchFamily="18" charset="0"/>
              <a:cs typeface="Times New Roman" pitchFamily="18" charset="0"/>
            </a:endParaRPr>
          </a:p>
          <a:p>
            <a:pPr marL="1073150" indent="-77788" algn="r" rtl="1">
              <a:spcAft>
                <a:spcPts val="550"/>
              </a:spcAft>
              <a:tabLst>
                <a:tab pos="19050" algn="l"/>
              </a:tabLst>
              <a:defRPr/>
            </a:pPr>
            <a:r>
              <a:rPr lang="ar-SA" sz="1100" b="1" dirty="0">
                <a:solidFill>
                  <a:srgbClr val="4A442A"/>
                </a:solidFill>
                <a:latin typeface="Times New Roman" pitchFamily="18" charset="0"/>
                <a:cs typeface="Times New Roman" pitchFamily="18" charset="0"/>
              </a:rPr>
              <a:t>تبرير اختيار نائل الصفقة: </a:t>
            </a:r>
            <a:r>
              <a:rPr lang="fr-FR" sz="1100" dirty="0">
                <a:solidFill>
                  <a:srgbClr val="004E76"/>
                </a:solidFill>
                <a:latin typeface="Times New Roman" pitchFamily="18" charset="0"/>
                <a:cs typeface="Times New Roman" pitchFamily="18" charset="0"/>
              </a:rPr>
              <a:t>»</a:t>
            </a:r>
            <a:r>
              <a:rPr lang="ar-MA" sz="1100" b="1" dirty="0">
                <a:solidFill>
                  <a:srgbClr val="004E76"/>
                </a:solidFill>
                <a:latin typeface="Times New Roman" pitchFamily="18" charset="0"/>
                <a:cs typeface="Times New Roman" pitchFamily="18" charset="0"/>
              </a:rPr>
              <a:t> العرض الأقل ثمنا، العرض الأحسن ثمنا </a:t>
            </a:r>
            <a:r>
              <a:rPr lang="fr-FR" sz="1100" dirty="0">
                <a:solidFill>
                  <a:srgbClr val="004E76"/>
                </a:solidFill>
                <a:latin typeface="Times New Roman" pitchFamily="18" charset="0"/>
                <a:cs typeface="Times New Roman" pitchFamily="18" charset="0"/>
              </a:rPr>
              <a:t>«</a:t>
            </a:r>
            <a:endParaRPr lang="fr-FR" sz="1100" dirty="0">
              <a:solidFill>
                <a:srgbClr val="FFFFFF"/>
              </a:solidFill>
              <a:latin typeface="Times New Roman" pitchFamily="18" charset="0"/>
              <a:cs typeface="Times New Roman" pitchFamily="18" charset="0"/>
            </a:endParaRPr>
          </a:p>
          <a:p>
            <a:pPr marL="1073150" indent="-77788" algn="r" rtl="1">
              <a:spcAft>
                <a:spcPts val="550"/>
              </a:spcAft>
              <a:tabLst>
                <a:tab pos="19050" algn="l"/>
              </a:tabLst>
              <a:defRPr/>
            </a:pPr>
            <a:r>
              <a:rPr lang="ar-SA" sz="1100" b="1" dirty="0">
                <a:solidFill>
                  <a:srgbClr val="4A442A"/>
                </a:solidFill>
                <a:latin typeface="Times New Roman" pitchFamily="18" charset="0"/>
              </a:rPr>
              <a:t>تاريخ اختتام أشغال اللجنة : </a:t>
            </a:r>
            <a:r>
              <a:rPr lang="fr-FR" sz="1100" dirty="0">
                <a:solidFill>
                  <a:srgbClr val="004E76"/>
                </a:solidFill>
                <a:latin typeface="Times New Roman" pitchFamily="18" charset="0"/>
                <a:cs typeface="Times New Roman" pitchFamily="18" charset="0"/>
              </a:rPr>
              <a:t>»</a:t>
            </a:r>
            <a:r>
              <a:rPr lang="ar-MA" sz="1100" b="1" dirty="0">
                <a:solidFill>
                  <a:srgbClr val="004E76"/>
                </a:solidFill>
                <a:latin typeface="Times New Roman" pitchFamily="18" charset="0"/>
              </a:rPr>
              <a:t>التاريخ </a:t>
            </a:r>
            <a:r>
              <a:rPr lang="fr-FR" sz="1100" dirty="0" smtClean="0">
                <a:solidFill>
                  <a:srgbClr val="004E76"/>
                </a:solidFill>
                <a:latin typeface="Times New Roman" pitchFamily="18" charset="0"/>
                <a:cs typeface="Times New Roman" pitchFamily="18" charset="0"/>
              </a:rPr>
              <a:t>«</a:t>
            </a:r>
            <a:endParaRPr lang="ar-MA" sz="1100" dirty="0">
              <a:solidFill>
                <a:srgbClr val="FFFFFF"/>
              </a:solidFill>
              <a:latin typeface="Times New Roman" pitchFamily="18" charset="0"/>
              <a:cs typeface="Times New Roman" pitchFamily="18" charset="0"/>
            </a:endParaRPr>
          </a:p>
          <a:p>
            <a:pPr marL="1073150" indent="-77788" algn="r" rtl="1">
              <a:spcAft>
                <a:spcPts val="550"/>
              </a:spcAft>
              <a:tabLst>
                <a:tab pos="19050" algn="l"/>
              </a:tabLst>
              <a:defRPr/>
            </a:pPr>
            <a:r>
              <a:rPr lang="ar-MA" sz="1100" b="1" dirty="0">
                <a:solidFill>
                  <a:srgbClr val="FFFFFF"/>
                </a:solidFill>
                <a:latin typeface="Times New Roman" pitchFamily="18" charset="0"/>
                <a:cs typeface="Times New Roman" pitchFamily="18" charset="0"/>
              </a:rPr>
              <a:t> </a:t>
            </a:r>
            <a:r>
              <a:rPr lang="ar-MA" sz="1100" b="1" dirty="0" smtClean="0">
                <a:solidFill>
                  <a:srgbClr val="FFFFFF"/>
                </a:solidFill>
                <a:latin typeface="Times New Roman" pitchFamily="18" charset="0"/>
                <a:cs typeface="Times New Roman" pitchFamily="18" charset="0"/>
              </a:rPr>
              <a:t>                                  </a:t>
            </a:r>
            <a:r>
              <a:rPr lang="ar-MA" sz="1100" b="1" dirty="0" smtClean="0">
                <a:solidFill>
                  <a:srgbClr val="4A442A"/>
                </a:solidFill>
                <a:latin typeface="Times New Roman" pitchFamily="18" charset="0"/>
              </a:rPr>
              <a:t>حرر </a:t>
            </a:r>
            <a:r>
              <a:rPr lang="ar-MA" sz="1100" b="1" dirty="0">
                <a:solidFill>
                  <a:srgbClr val="4A442A"/>
                </a:solidFill>
                <a:latin typeface="Times New Roman" pitchFamily="18" charset="0"/>
              </a:rPr>
              <a:t>بـ </a:t>
            </a:r>
            <a:r>
              <a:rPr lang="fr-FR" sz="1100" dirty="0">
                <a:solidFill>
                  <a:srgbClr val="004E76"/>
                </a:solidFill>
                <a:latin typeface="Times New Roman" pitchFamily="18" charset="0"/>
                <a:cs typeface="Times New Roman" pitchFamily="18" charset="0"/>
              </a:rPr>
              <a:t>»</a:t>
            </a:r>
            <a:r>
              <a:rPr lang="ar-MA" sz="1100" b="1" dirty="0">
                <a:solidFill>
                  <a:srgbClr val="004E76"/>
                </a:solidFill>
                <a:latin typeface="Times New Roman" pitchFamily="18" charset="0"/>
              </a:rPr>
              <a:t>المدينة </a:t>
            </a:r>
            <a:r>
              <a:rPr lang="fr-FR" sz="1100" dirty="0">
                <a:solidFill>
                  <a:srgbClr val="004E76"/>
                </a:solidFill>
                <a:latin typeface="Times New Roman" pitchFamily="18" charset="0"/>
                <a:cs typeface="Times New Roman" pitchFamily="18" charset="0"/>
              </a:rPr>
              <a:t>«</a:t>
            </a:r>
            <a:r>
              <a:rPr lang="fr-FR" sz="1100" b="1" dirty="0">
                <a:solidFill>
                  <a:srgbClr val="4A442A"/>
                </a:solidFill>
                <a:latin typeface="Times New Roman" pitchFamily="18" charset="0"/>
                <a:cs typeface="Times New Roman" pitchFamily="18" charset="0"/>
              </a:rPr>
              <a:t>.</a:t>
            </a:r>
            <a:r>
              <a:rPr lang="ar-MA" sz="1100" b="1" dirty="0">
                <a:solidFill>
                  <a:srgbClr val="4A442A"/>
                </a:solidFill>
                <a:latin typeface="Times New Roman" pitchFamily="18" charset="0"/>
              </a:rPr>
              <a:t> في </a:t>
            </a:r>
            <a:r>
              <a:rPr lang="fr-FR" sz="1100" dirty="0">
                <a:solidFill>
                  <a:srgbClr val="004E76"/>
                </a:solidFill>
                <a:latin typeface="Times New Roman" pitchFamily="18" charset="0"/>
                <a:cs typeface="Times New Roman" pitchFamily="18" charset="0"/>
              </a:rPr>
              <a:t>»</a:t>
            </a:r>
            <a:r>
              <a:rPr lang="ar-MA" sz="1100" b="1" dirty="0">
                <a:solidFill>
                  <a:srgbClr val="004E76"/>
                </a:solidFill>
                <a:latin typeface="Times New Roman" pitchFamily="18" charset="0"/>
              </a:rPr>
              <a:t>التاريخ </a:t>
            </a:r>
            <a:r>
              <a:rPr lang="fr-FR" sz="1100" dirty="0" smtClean="0">
                <a:solidFill>
                  <a:srgbClr val="004E76"/>
                </a:solidFill>
                <a:latin typeface="Times New Roman" pitchFamily="18" charset="0"/>
                <a:cs typeface="Times New Roman" pitchFamily="18" charset="0"/>
              </a:rPr>
              <a:t>«</a:t>
            </a:r>
            <a:r>
              <a:rPr lang="ar-MA" sz="1100" dirty="0">
                <a:solidFill>
                  <a:srgbClr val="FFFFFF"/>
                </a:solidFill>
                <a:latin typeface="Times New Roman" pitchFamily="18" charset="0"/>
                <a:cs typeface="Times New Roman" pitchFamily="18" charset="0"/>
              </a:rPr>
              <a:t> </a:t>
            </a:r>
            <a:r>
              <a:rPr lang="ar-MA" sz="1100" dirty="0" smtClean="0">
                <a:solidFill>
                  <a:srgbClr val="FFFFFF"/>
                </a:solidFill>
                <a:latin typeface="Times New Roman" pitchFamily="18" charset="0"/>
                <a:cs typeface="Times New Roman" pitchFamily="18" charset="0"/>
              </a:rPr>
              <a:t> </a:t>
            </a:r>
          </a:p>
          <a:p>
            <a:pPr marL="1073150" indent="-77788" algn="r" rtl="1">
              <a:spcAft>
                <a:spcPts val="550"/>
              </a:spcAft>
              <a:tabLst>
                <a:tab pos="19050" algn="l"/>
              </a:tabLst>
              <a:defRPr/>
            </a:pPr>
            <a:r>
              <a:rPr lang="ar-MA" sz="1100" b="1" dirty="0">
                <a:solidFill>
                  <a:srgbClr val="FFFFFF"/>
                </a:solidFill>
                <a:latin typeface="Times New Roman" pitchFamily="18" charset="0"/>
                <a:cs typeface="Times New Roman" pitchFamily="18" charset="0"/>
              </a:rPr>
              <a:t> </a:t>
            </a:r>
            <a:r>
              <a:rPr lang="ar-MA" sz="1100" b="1" dirty="0" smtClean="0">
                <a:solidFill>
                  <a:srgbClr val="FFFFFF"/>
                </a:solidFill>
                <a:latin typeface="Times New Roman" pitchFamily="18" charset="0"/>
                <a:cs typeface="Times New Roman" pitchFamily="18" charset="0"/>
              </a:rPr>
              <a:t>                                   </a:t>
            </a:r>
            <a:r>
              <a:rPr lang="ar-MA" sz="1100" b="1" dirty="0" smtClean="0">
                <a:solidFill>
                  <a:srgbClr val="4A442A"/>
                </a:solidFill>
                <a:latin typeface="Times New Roman" pitchFamily="18" charset="0"/>
              </a:rPr>
              <a:t>التوقيع</a:t>
            </a:r>
            <a:r>
              <a:rPr lang="ar-MA" sz="1100" b="1" dirty="0">
                <a:solidFill>
                  <a:srgbClr val="4A442A"/>
                </a:solidFill>
                <a:latin typeface="Times New Roman" pitchFamily="18" charset="0"/>
              </a:rPr>
              <a:t>: رئيس لجنة فتح </a:t>
            </a:r>
            <a:r>
              <a:rPr lang="ar-MA" sz="1100" b="1" dirty="0" smtClean="0">
                <a:solidFill>
                  <a:srgbClr val="4A442A"/>
                </a:solidFill>
                <a:latin typeface="Times New Roman" pitchFamily="18" charset="0"/>
              </a:rPr>
              <a:t>الأظرفة</a:t>
            </a:r>
            <a:endParaRPr lang="ar-MA" sz="1100" b="1" dirty="0">
              <a:solidFill>
                <a:srgbClr val="FFFFFF"/>
              </a:solidFill>
              <a:latin typeface="Times New Roman" pitchFamily="18" charset="0"/>
              <a:cs typeface="Times New Roman" pitchFamily="18" charset="0"/>
            </a:endParaRPr>
          </a:p>
          <a:p>
            <a:pPr marL="1073150" indent="-77788" algn="r" rtl="1">
              <a:spcAft>
                <a:spcPts val="550"/>
              </a:spcAft>
              <a:tabLst>
                <a:tab pos="19050" algn="l"/>
              </a:tabLst>
              <a:defRPr/>
            </a:pPr>
            <a:r>
              <a:rPr lang="ar-MA" sz="1100" b="1" dirty="0">
                <a:solidFill>
                  <a:srgbClr val="FFFFFF"/>
                </a:solidFill>
                <a:latin typeface="Times New Roman" pitchFamily="18" charset="0"/>
                <a:cs typeface="Times New Roman" pitchFamily="18" charset="0"/>
              </a:rPr>
              <a:t> </a:t>
            </a:r>
            <a:r>
              <a:rPr lang="ar-MA" sz="1100" b="1" dirty="0" smtClean="0">
                <a:solidFill>
                  <a:srgbClr val="FFFFFF"/>
                </a:solidFill>
                <a:latin typeface="Times New Roman" pitchFamily="18" charset="0"/>
                <a:cs typeface="Times New Roman" pitchFamily="18" charset="0"/>
              </a:rPr>
              <a:t>                                              </a:t>
            </a:r>
            <a:r>
              <a:rPr lang="fr-FR" sz="1100" dirty="0" smtClean="0">
                <a:solidFill>
                  <a:srgbClr val="004E76"/>
                </a:solidFill>
                <a:latin typeface="Times New Roman" pitchFamily="18" charset="0"/>
                <a:cs typeface="Times New Roman" pitchFamily="18" charset="0"/>
              </a:rPr>
              <a:t>»</a:t>
            </a:r>
            <a:r>
              <a:rPr lang="ar-MA" sz="1100" b="1" dirty="0">
                <a:solidFill>
                  <a:srgbClr val="004E76"/>
                </a:solidFill>
                <a:latin typeface="Times New Roman" pitchFamily="18" charset="0"/>
              </a:rPr>
              <a:t>الاسم والتوقيع </a:t>
            </a:r>
            <a:r>
              <a:rPr lang="fr-FR" sz="1100" dirty="0">
                <a:solidFill>
                  <a:srgbClr val="004E76"/>
                </a:solidFill>
                <a:latin typeface="Times New Roman" pitchFamily="18" charset="0"/>
                <a:cs typeface="Times New Roman" pitchFamily="18" charset="0"/>
              </a:rPr>
              <a:t>«</a:t>
            </a:r>
            <a:endParaRPr lang="fr-FR" sz="1100" dirty="0">
              <a:solidFill>
                <a:srgbClr val="FFFFFF"/>
              </a:solidFill>
              <a:latin typeface="Times New Roman" pitchFamily="18" charset="0"/>
              <a:cs typeface="Times New Roman" pitchFamily="18" charset="0"/>
            </a:endParaRPr>
          </a:p>
          <a:p>
            <a:pPr marL="1073150" indent="-77788" algn="r" rtl="1">
              <a:spcAft>
                <a:spcPts val="550"/>
              </a:spcAft>
              <a:buFontTx/>
              <a:buChar char="-"/>
              <a:tabLst>
                <a:tab pos="19050" algn="l"/>
              </a:tabLst>
              <a:defRPr/>
            </a:pPr>
            <a:endParaRPr lang="fr-FR" sz="1100" dirty="0">
              <a:solidFill>
                <a:srgbClr val="4A452A"/>
              </a:solidFill>
              <a:latin typeface="Times New Roman" pitchFamily="18" charset="0"/>
              <a:cs typeface="Times New Roman" pitchFamily="18" charset="0"/>
            </a:endParaRPr>
          </a:p>
        </p:txBody>
      </p:sp>
      <p:sp>
        <p:nvSpPr>
          <p:cNvPr id="19" name="Rectangle 18"/>
          <p:cNvSpPr/>
          <p:nvPr/>
        </p:nvSpPr>
        <p:spPr>
          <a:xfrm>
            <a:off x="4630738" y="969963"/>
            <a:ext cx="4408487" cy="5783262"/>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b"/>
          <a:lstStyle/>
          <a:p>
            <a:pPr algn="ctr" rtl="1" fontAlgn="auto">
              <a:spcBef>
                <a:spcPts val="0"/>
              </a:spcBef>
              <a:spcAft>
                <a:spcPts val="555"/>
              </a:spcAft>
              <a:defRPr/>
            </a:pPr>
            <a:endParaRPr lang="fr-FR" sz="1100" b="1" dirty="0">
              <a:solidFill>
                <a:srgbClr val="4A442A"/>
              </a:solidFill>
              <a:latin typeface="Times New Roman"/>
              <a:ea typeface="Times New Roman"/>
              <a:cs typeface="+mj-cs"/>
            </a:endParaRPr>
          </a:p>
          <a:p>
            <a:pPr algn="ctr" rtl="1" fontAlgn="auto">
              <a:spcBef>
                <a:spcPts val="0"/>
              </a:spcBef>
              <a:spcAft>
                <a:spcPts val="555"/>
              </a:spcAft>
              <a:defRPr/>
            </a:pPr>
            <a:endParaRPr lang="fr-FR" sz="1100" b="1" dirty="0">
              <a:solidFill>
                <a:srgbClr val="4A442A"/>
              </a:solidFill>
              <a:latin typeface="Times New Roman"/>
              <a:ea typeface="Times New Roman"/>
              <a:cs typeface="+mj-cs"/>
            </a:endParaRPr>
          </a:p>
          <a:p>
            <a:pPr algn="ctr" rtl="1" fontAlgn="auto">
              <a:spcBef>
                <a:spcPts val="0"/>
              </a:spcBef>
              <a:spcAft>
                <a:spcPts val="555"/>
              </a:spcAft>
              <a:defRPr/>
            </a:pPr>
            <a:endParaRPr lang="fr-FR" sz="1100" b="1" dirty="0">
              <a:solidFill>
                <a:srgbClr val="4A442A"/>
              </a:solidFill>
              <a:latin typeface="Times New Roman"/>
              <a:ea typeface="Times New Roman"/>
              <a:cs typeface="+mj-cs"/>
            </a:endParaRPr>
          </a:p>
          <a:p>
            <a:pPr algn="ctr" rtl="1" fontAlgn="auto">
              <a:spcBef>
                <a:spcPts val="0"/>
              </a:spcBef>
              <a:spcAft>
                <a:spcPts val="555"/>
              </a:spcAft>
              <a:defRPr/>
            </a:pPr>
            <a:endParaRPr lang="fr-FR" sz="1100" b="1" dirty="0">
              <a:solidFill>
                <a:srgbClr val="4A442A"/>
              </a:solidFill>
              <a:latin typeface="Times New Roman"/>
              <a:ea typeface="Times New Roman"/>
              <a:cs typeface="+mj-cs"/>
            </a:endParaRPr>
          </a:p>
          <a:p>
            <a:pPr algn="ctr" rtl="1" fontAlgn="auto">
              <a:spcBef>
                <a:spcPts val="0"/>
              </a:spcBef>
              <a:spcAft>
                <a:spcPts val="555"/>
              </a:spcAft>
              <a:defRPr/>
            </a:pPr>
            <a:endParaRPr lang="fr-FR" sz="1100" b="1" dirty="0">
              <a:solidFill>
                <a:srgbClr val="4A442A"/>
              </a:solidFill>
              <a:latin typeface="Times New Roman"/>
              <a:ea typeface="Times New Roman"/>
              <a:cs typeface="+mj-cs"/>
            </a:endParaRPr>
          </a:p>
          <a:p>
            <a:pPr algn="ctr" rtl="1" fontAlgn="auto">
              <a:spcBef>
                <a:spcPts val="0"/>
              </a:spcBef>
              <a:spcAft>
                <a:spcPts val="555"/>
              </a:spcAft>
              <a:defRPr/>
            </a:pPr>
            <a:endParaRPr lang="fr-FR" sz="1100" b="1" dirty="0">
              <a:solidFill>
                <a:srgbClr val="4A442A"/>
              </a:solidFill>
              <a:latin typeface="Times New Roman"/>
              <a:ea typeface="Times New Roman"/>
              <a:cs typeface="+mj-cs"/>
            </a:endParaRPr>
          </a:p>
          <a:p>
            <a:pPr algn="ctr" rtl="1" fontAlgn="auto">
              <a:spcBef>
                <a:spcPts val="0"/>
              </a:spcBef>
              <a:spcAft>
                <a:spcPts val="555"/>
              </a:spcAft>
              <a:defRPr/>
            </a:pPr>
            <a:endParaRPr lang="fr-FR" sz="1100" b="1" dirty="0">
              <a:solidFill>
                <a:srgbClr val="4A442A"/>
              </a:solidFill>
              <a:latin typeface="Times New Roman"/>
              <a:ea typeface="Times New Roman"/>
              <a:cs typeface="+mj-cs"/>
            </a:endParaRPr>
          </a:p>
          <a:p>
            <a:pPr algn="ctr" rtl="1" fontAlgn="auto">
              <a:spcBef>
                <a:spcPts val="0"/>
              </a:spcBef>
              <a:spcAft>
                <a:spcPts val="555"/>
              </a:spcAft>
              <a:defRPr/>
            </a:pPr>
            <a:endParaRPr lang="fr-FR" sz="1100" b="1" dirty="0">
              <a:solidFill>
                <a:srgbClr val="4A442A"/>
              </a:solidFill>
              <a:latin typeface="Times New Roman"/>
              <a:ea typeface="Times New Roman"/>
              <a:cs typeface="+mj-cs"/>
            </a:endParaRPr>
          </a:p>
          <a:p>
            <a:pPr algn="ctr" rtl="1" fontAlgn="auto">
              <a:spcBef>
                <a:spcPts val="0"/>
              </a:spcBef>
              <a:spcAft>
                <a:spcPts val="555"/>
              </a:spcAft>
              <a:defRPr/>
            </a:pPr>
            <a:endParaRPr lang="fr-FR" sz="1100" b="1" dirty="0">
              <a:solidFill>
                <a:srgbClr val="4A442A"/>
              </a:solidFill>
              <a:latin typeface="Times New Roman"/>
              <a:ea typeface="Times New Roman"/>
              <a:cs typeface="+mj-cs"/>
            </a:endParaRPr>
          </a:p>
          <a:p>
            <a:pPr algn="ctr" rtl="1" fontAlgn="auto">
              <a:spcBef>
                <a:spcPts val="0"/>
              </a:spcBef>
              <a:spcAft>
                <a:spcPts val="555"/>
              </a:spcAft>
              <a:defRPr/>
            </a:pPr>
            <a:endParaRPr lang="fr-FR" sz="1100" b="1" dirty="0">
              <a:solidFill>
                <a:srgbClr val="4A442A"/>
              </a:solidFill>
              <a:latin typeface="Times New Roman"/>
              <a:ea typeface="Times New Roman"/>
              <a:cs typeface="+mj-cs"/>
            </a:endParaRPr>
          </a:p>
          <a:p>
            <a:pPr algn="ctr" rtl="1" fontAlgn="auto">
              <a:spcBef>
                <a:spcPts val="0"/>
              </a:spcBef>
              <a:spcAft>
                <a:spcPts val="555"/>
              </a:spcAft>
              <a:defRPr/>
            </a:pPr>
            <a:r>
              <a:rPr lang="ar-MA" sz="1100" b="1" dirty="0">
                <a:solidFill>
                  <a:srgbClr val="4A442A"/>
                </a:solidFill>
                <a:latin typeface="Times New Roman"/>
                <a:ea typeface="Times New Roman"/>
                <a:cs typeface="+mj-cs"/>
              </a:rPr>
              <a:t>مستخرج لمحضر طلب العروض</a:t>
            </a:r>
            <a:r>
              <a:rPr lang="fr-FR" sz="1100" b="1" dirty="0">
                <a:solidFill>
                  <a:srgbClr val="4A442A"/>
                </a:solidFill>
                <a:latin typeface="Times New Roman"/>
                <a:ea typeface="Times New Roman"/>
                <a:cs typeface="+mj-cs"/>
              </a:rPr>
              <a:t> </a:t>
            </a:r>
            <a:endParaRPr lang="fr-FR" sz="1100" dirty="0">
              <a:latin typeface="Times New Roman"/>
              <a:ea typeface="Times New Roman"/>
              <a:cs typeface="+mj-cs"/>
            </a:endParaRPr>
          </a:p>
          <a:p>
            <a:pPr algn="ctr" rtl="1" fontAlgn="auto">
              <a:spcBef>
                <a:spcPts val="0"/>
              </a:spcBef>
              <a:spcAft>
                <a:spcPts val="555"/>
              </a:spcAft>
              <a:defRPr/>
            </a:pPr>
            <a:r>
              <a:rPr lang="ar-MA" sz="1100" b="1" dirty="0">
                <a:solidFill>
                  <a:srgbClr val="4A442A"/>
                </a:solidFill>
                <a:latin typeface="Times New Roman"/>
                <a:ea typeface="Times New Roman"/>
                <a:cs typeface="+mj-cs"/>
              </a:rPr>
              <a:t>رقم </a:t>
            </a:r>
            <a:r>
              <a:rPr lang="fr-FR" sz="1100" dirty="0">
                <a:solidFill>
                  <a:srgbClr val="004E76"/>
                </a:solidFill>
                <a:latin typeface="Times New Roman"/>
                <a:ea typeface="Times New Roman"/>
                <a:cs typeface="+mj-cs"/>
              </a:rPr>
              <a:t>»</a:t>
            </a:r>
            <a:r>
              <a:rPr lang="ar-MA" sz="1100" b="1" dirty="0">
                <a:solidFill>
                  <a:srgbClr val="004E76"/>
                </a:solidFill>
                <a:latin typeface="Times New Roman"/>
                <a:ea typeface="Times New Roman"/>
                <a:cs typeface="+mj-cs"/>
              </a:rPr>
              <a:t> رقم طلب العروض</a:t>
            </a:r>
            <a:r>
              <a:rPr lang="fr-FR" sz="1100" dirty="0">
                <a:solidFill>
                  <a:srgbClr val="004E76"/>
                </a:solidFill>
                <a:latin typeface="Times New Roman"/>
                <a:ea typeface="Times New Roman"/>
                <a:cs typeface="+mj-cs"/>
              </a:rPr>
              <a:t>«</a:t>
            </a:r>
            <a:endParaRPr lang="fr-FR" sz="1100" dirty="0">
              <a:latin typeface="Times New Roman"/>
              <a:ea typeface="Times New Roman"/>
              <a:cs typeface="+mj-cs"/>
            </a:endParaRPr>
          </a:p>
          <a:p>
            <a:pPr marL="317457" indent="-317457" algn="r" rtl="1" fontAlgn="auto">
              <a:spcBef>
                <a:spcPts val="555"/>
              </a:spcBef>
              <a:spcAft>
                <a:spcPts val="0"/>
              </a:spcAft>
              <a:buFont typeface="Symbol"/>
              <a:buChar char=""/>
              <a:tabLst>
                <a:tab pos="19988" algn="l"/>
              </a:tabLst>
              <a:defRPr/>
            </a:pPr>
            <a:r>
              <a:rPr lang="ar-SA" sz="1100" b="1" dirty="0">
                <a:solidFill>
                  <a:srgbClr val="4A442A"/>
                </a:solidFill>
                <a:latin typeface="Times New Roman"/>
                <a:ea typeface="Times New Roman"/>
                <a:cs typeface="+mj-cs"/>
              </a:rPr>
              <a:t>صاحب المشروع</a:t>
            </a:r>
            <a:r>
              <a:rPr lang="ar-SA" sz="1100" dirty="0">
                <a:latin typeface="Times New Roman"/>
                <a:ea typeface="Times New Roman"/>
                <a:cs typeface="+mj-cs"/>
              </a:rPr>
              <a:t>: </a:t>
            </a:r>
            <a:r>
              <a:rPr lang="fr-FR" sz="1100" dirty="0">
                <a:solidFill>
                  <a:srgbClr val="004E76"/>
                </a:solidFill>
                <a:latin typeface="Times New Roman"/>
                <a:ea typeface="Times New Roman"/>
                <a:cs typeface="+mj-cs"/>
              </a:rPr>
              <a:t>»</a:t>
            </a:r>
            <a:r>
              <a:rPr lang="ar-MA" sz="1100" b="1" dirty="0">
                <a:solidFill>
                  <a:srgbClr val="004E76"/>
                </a:solidFill>
                <a:latin typeface="Times New Roman"/>
                <a:ea typeface="Times New Roman"/>
                <a:cs typeface="+mj-cs"/>
              </a:rPr>
              <a:t>اسم صاحب المشروع </a:t>
            </a:r>
            <a:r>
              <a:rPr lang="fr-FR" sz="1100" b="1" dirty="0">
                <a:solidFill>
                  <a:srgbClr val="548DD4"/>
                </a:solidFill>
                <a:latin typeface="Times New Roman"/>
                <a:ea typeface="Times New Roman"/>
                <a:cs typeface="+mj-cs"/>
              </a:rPr>
              <a:t>«</a:t>
            </a:r>
            <a:endParaRPr lang="fr-FR" sz="1100" dirty="0">
              <a:latin typeface="Times New Roman"/>
              <a:ea typeface="Times New Roman"/>
              <a:cs typeface="+mj-cs"/>
            </a:endParaRPr>
          </a:p>
          <a:p>
            <a:pPr marL="317457" indent="-317457" algn="r" rtl="1" fontAlgn="auto">
              <a:spcBef>
                <a:spcPts val="555"/>
              </a:spcBef>
              <a:spcAft>
                <a:spcPts val="0"/>
              </a:spcAft>
              <a:buFont typeface="Symbol"/>
              <a:buChar char=""/>
              <a:tabLst>
                <a:tab pos="19988" algn="l"/>
              </a:tabLst>
              <a:defRPr/>
            </a:pPr>
            <a:r>
              <a:rPr lang="ar-SA" sz="1100" b="1" dirty="0">
                <a:solidFill>
                  <a:srgbClr val="4A442A"/>
                </a:solidFill>
                <a:latin typeface="Times New Roman"/>
                <a:ea typeface="Times New Roman"/>
                <a:cs typeface="+mj-cs"/>
              </a:rPr>
              <a:t>تاريخ فتح الأظرفة</a:t>
            </a:r>
            <a:r>
              <a:rPr lang="ar-SA" sz="1100" dirty="0">
                <a:latin typeface="Times New Roman"/>
                <a:ea typeface="Times New Roman"/>
                <a:cs typeface="+mj-cs"/>
              </a:rPr>
              <a:t> :</a:t>
            </a:r>
            <a:r>
              <a:rPr lang="fr-FR" sz="1100" dirty="0">
                <a:solidFill>
                  <a:srgbClr val="004E76"/>
                </a:solidFill>
                <a:latin typeface="Times New Roman"/>
                <a:ea typeface="Times New Roman"/>
                <a:cs typeface="+mj-cs"/>
              </a:rPr>
              <a:t>»</a:t>
            </a:r>
            <a:r>
              <a:rPr lang="ar-MA" sz="1100" b="1" dirty="0">
                <a:solidFill>
                  <a:srgbClr val="004E76"/>
                </a:solidFill>
                <a:latin typeface="Times New Roman"/>
                <a:ea typeface="Times New Roman"/>
                <a:cs typeface="+mj-cs"/>
              </a:rPr>
              <a:t>التاريخ المحدد لفتح الأظرفة (اليوم والساعة)</a:t>
            </a:r>
            <a:r>
              <a:rPr lang="ar-MA" sz="1100" dirty="0">
                <a:solidFill>
                  <a:srgbClr val="548DD4"/>
                </a:solidFill>
                <a:latin typeface="Times New Roman"/>
                <a:ea typeface="Times New Roman"/>
                <a:cs typeface="+mj-cs"/>
              </a:rPr>
              <a:t> </a:t>
            </a:r>
            <a:r>
              <a:rPr lang="fr-FR" sz="1100" b="1" dirty="0">
                <a:solidFill>
                  <a:srgbClr val="548DD4"/>
                </a:solidFill>
                <a:latin typeface="Times New Roman"/>
                <a:ea typeface="Times New Roman"/>
                <a:cs typeface="+mj-cs"/>
              </a:rPr>
              <a:t>«</a:t>
            </a:r>
            <a:endParaRPr lang="fr-FR" sz="1100" dirty="0">
              <a:latin typeface="Times New Roman"/>
              <a:ea typeface="Times New Roman"/>
              <a:cs typeface="+mj-cs"/>
            </a:endParaRPr>
          </a:p>
          <a:p>
            <a:pPr marL="317457" indent="-317457" algn="r" rtl="1" fontAlgn="auto">
              <a:spcBef>
                <a:spcPts val="555"/>
              </a:spcBef>
              <a:spcAft>
                <a:spcPts val="0"/>
              </a:spcAft>
              <a:buFont typeface="Symbol"/>
              <a:buChar char=""/>
              <a:tabLst>
                <a:tab pos="19988" algn="l"/>
              </a:tabLst>
              <a:defRPr/>
            </a:pPr>
            <a:r>
              <a:rPr lang="ar-SA" sz="1100" b="1" dirty="0">
                <a:solidFill>
                  <a:srgbClr val="4A442A"/>
                </a:solidFill>
                <a:latin typeface="Times New Roman"/>
                <a:ea typeface="Times New Roman"/>
                <a:cs typeface="+mj-cs"/>
              </a:rPr>
              <a:t>مكان فتح الأظرفة</a:t>
            </a:r>
            <a:r>
              <a:rPr lang="ar-SA" sz="1100" dirty="0">
                <a:latin typeface="Times New Roman"/>
                <a:ea typeface="Times New Roman"/>
                <a:cs typeface="+mj-cs"/>
              </a:rPr>
              <a:t> :</a:t>
            </a:r>
            <a:r>
              <a:rPr lang="fr-FR" sz="1100" dirty="0">
                <a:solidFill>
                  <a:srgbClr val="004E76"/>
                </a:solidFill>
                <a:latin typeface="Times New Roman"/>
                <a:ea typeface="Times New Roman"/>
                <a:cs typeface="+mj-cs"/>
              </a:rPr>
              <a:t>»</a:t>
            </a:r>
            <a:r>
              <a:rPr lang="ar-MA" sz="1100" b="1" dirty="0">
                <a:solidFill>
                  <a:srgbClr val="004E76"/>
                </a:solidFill>
                <a:latin typeface="Times New Roman"/>
                <a:ea typeface="Times New Roman"/>
                <a:cs typeface="+mj-cs"/>
              </a:rPr>
              <a:t>العنوان الكامل لمكتب فتح الأظرفة</a:t>
            </a:r>
            <a:r>
              <a:rPr lang="ar-MA" sz="1100" dirty="0">
                <a:solidFill>
                  <a:srgbClr val="548DD4"/>
                </a:solidFill>
                <a:latin typeface="Times New Roman"/>
                <a:ea typeface="Times New Roman"/>
                <a:cs typeface="+mj-cs"/>
              </a:rPr>
              <a:t> </a:t>
            </a:r>
            <a:r>
              <a:rPr lang="fr-FR" sz="1100" b="1" dirty="0">
                <a:solidFill>
                  <a:srgbClr val="548DD4"/>
                </a:solidFill>
                <a:latin typeface="Times New Roman"/>
                <a:ea typeface="Times New Roman"/>
                <a:cs typeface="+mj-cs"/>
              </a:rPr>
              <a:t>«</a:t>
            </a:r>
            <a:endParaRPr lang="fr-FR" sz="1100" dirty="0">
              <a:latin typeface="Times New Roman"/>
              <a:ea typeface="Times New Roman"/>
              <a:cs typeface="+mj-cs"/>
            </a:endParaRPr>
          </a:p>
          <a:p>
            <a:pPr marL="317457" indent="-317457" algn="r" rtl="1" fontAlgn="auto">
              <a:spcBef>
                <a:spcPts val="555"/>
              </a:spcBef>
              <a:spcAft>
                <a:spcPts val="0"/>
              </a:spcAft>
              <a:buFont typeface="Symbol"/>
              <a:buChar char=""/>
              <a:tabLst>
                <a:tab pos="19988" algn="l"/>
              </a:tabLst>
              <a:defRPr/>
            </a:pPr>
            <a:r>
              <a:rPr lang="ar-SA" sz="1100" b="1" dirty="0">
                <a:solidFill>
                  <a:srgbClr val="4A442A"/>
                </a:solidFill>
                <a:latin typeface="Times New Roman"/>
                <a:ea typeface="Times New Roman"/>
                <a:cs typeface="+mj-cs"/>
              </a:rPr>
              <a:t>الجرائد التي نشرت الإعلان :</a:t>
            </a:r>
            <a:endParaRPr lang="fr-FR" sz="1100" dirty="0">
              <a:latin typeface="Times New Roman"/>
              <a:ea typeface="Times New Roman"/>
              <a:cs typeface="+mj-cs"/>
            </a:endParaRPr>
          </a:p>
          <a:p>
            <a:pPr marL="317457" indent="-317457" algn="r" rtl="1" fontAlgn="auto">
              <a:spcBef>
                <a:spcPts val="555"/>
              </a:spcBef>
              <a:spcAft>
                <a:spcPts val="0"/>
              </a:spcAft>
              <a:buFont typeface="Wingdings"/>
              <a:buChar char=""/>
              <a:defRPr/>
            </a:pPr>
            <a:r>
              <a:rPr lang="fr-FR" sz="1100" dirty="0">
                <a:solidFill>
                  <a:srgbClr val="004E76"/>
                </a:solidFill>
                <a:latin typeface="Times New Roman"/>
                <a:ea typeface="Times New Roman"/>
                <a:cs typeface="+mj-cs"/>
              </a:rPr>
              <a:t>»</a:t>
            </a:r>
            <a:r>
              <a:rPr lang="fr-FR" sz="1100" b="1" dirty="0">
                <a:solidFill>
                  <a:srgbClr val="004E76"/>
                </a:solidFill>
                <a:latin typeface="Times New Roman"/>
                <a:ea typeface="Times New Roman"/>
                <a:cs typeface="+mj-cs"/>
              </a:rPr>
              <a:t> </a:t>
            </a:r>
            <a:r>
              <a:rPr lang="ar-MA" sz="1100" b="1" dirty="0">
                <a:solidFill>
                  <a:srgbClr val="004E76"/>
                </a:solidFill>
                <a:latin typeface="Times New Roman"/>
                <a:ea typeface="Times New Roman"/>
                <a:cs typeface="+mj-cs"/>
              </a:rPr>
              <a:t>جريدة 1</a:t>
            </a:r>
            <a:r>
              <a:rPr lang="fr-FR" sz="1100" b="1" dirty="0">
                <a:solidFill>
                  <a:srgbClr val="548DD4"/>
                </a:solidFill>
                <a:latin typeface="Times New Roman"/>
                <a:ea typeface="Times New Roman"/>
                <a:cs typeface="+mj-cs"/>
              </a:rPr>
              <a:t>«</a:t>
            </a:r>
            <a:r>
              <a:rPr lang="fr-FR" sz="1100" dirty="0">
                <a:solidFill>
                  <a:srgbClr val="548DD4"/>
                </a:solidFill>
                <a:latin typeface="Times New Roman"/>
                <a:ea typeface="Times New Roman"/>
                <a:cs typeface="+mj-cs"/>
              </a:rPr>
              <a:t> </a:t>
            </a:r>
            <a:r>
              <a:rPr lang="ar-MA" sz="1100" dirty="0">
                <a:latin typeface="Times New Roman"/>
                <a:ea typeface="Times New Roman"/>
                <a:cs typeface="+mj-cs"/>
              </a:rPr>
              <a:t> تاريخ الإصدار </a:t>
            </a:r>
            <a:r>
              <a:rPr lang="fr-FR" sz="1100" dirty="0">
                <a:solidFill>
                  <a:srgbClr val="004E76"/>
                </a:solidFill>
                <a:latin typeface="Times New Roman"/>
                <a:ea typeface="Times New Roman"/>
                <a:cs typeface="+mj-cs"/>
              </a:rPr>
              <a:t>»</a:t>
            </a:r>
            <a:r>
              <a:rPr lang="ar-MA" sz="1100" b="1" dirty="0">
                <a:solidFill>
                  <a:srgbClr val="004E76"/>
                </a:solidFill>
                <a:latin typeface="Times New Roman"/>
                <a:ea typeface="Times New Roman"/>
                <a:cs typeface="+mj-cs"/>
              </a:rPr>
              <a:t> تاريخ الإصدار</a:t>
            </a:r>
            <a:r>
              <a:rPr lang="fr-FR" sz="1100" b="1" dirty="0">
                <a:solidFill>
                  <a:srgbClr val="548DD4"/>
                </a:solidFill>
                <a:latin typeface="Times New Roman"/>
                <a:ea typeface="Times New Roman"/>
                <a:cs typeface="+mj-cs"/>
              </a:rPr>
              <a:t> «</a:t>
            </a:r>
            <a:r>
              <a:rPr lang="fr-FR" sz="1100" b="1" dirty="0">
                <a:solidFill>
                  <a:srgbClr val="4F6228"/>
                </a:solidFill>
                <a:latin typeface="Times New Roman"/>
                <a:ea typeface="Times New Roman"/>
                <a:cs typeface="+mj-cs"/>
              </a:rPr>
              <a:t> </a:t>
            </a:r>
            <a:endParaRPr lang="fr-FR" sz="1100" dirty="0">
              <a:latin typeface="Times New Roman"/>
              <a:ea typeface="Times New Roman"/>
              <a:cs typeface="+mj-cs"/>
            </a:endParaRPr>
          </a:p>
          <a:p>
            <a:pPr marL="317457" indent="-317457" algn="r" rtl="1" fontAlgn="auto">
              <a:spcBef>
                <a:spcPts val="555"/>
              </a:spcBef>
              <a:spcAft>
                <a:spcPts val="0"/>
              </a:spcAft>
              <a:buFont typeface="Wingdings"/>
              <a:buChar char=""/>
              <a:defRPr/>
            </a:pPr>
            <a:r>
              <a:rPr lang="fr-FR" sz="1100" dirty="0">
                <a:solidFill>
                  <a:srgbClr val="004E76"/>
                </a:solidFill>
                <a:latin typeface="Times New Roman"/>
                <a:ea typeface="Times New Roman"/>
                <a:cs typeface="+mj-cs"/>
              </a:rPr>
              <a:t>»</a:t>
            </a:r>
            <a:r>
              <a:rPr lang="ar-MA" sz="1100" b="1" dirty="0">
                <a:solidFill>
                  <a:srgbClr val="004E76"/>
                </a:solidFill>
                <a:latin typeface="Times New Roman"/>
                <a:ea typeface="Times New Roman"/>
                <a:cs typeface="+mj-cs"/>
              </a:rPr>
              <a:t> جريدة 2</a:t>
            </a:r>
            <a:r>
              <a:rPr lang="ar-MA" sz="1100" dirty="0">
                <a:solidFill>
                  <a:srgbClr val="548DD4"/>
                </a:solidFill>
                <a:latin typeface="Times New Roman"/>
                <a:ea typeface="Times New Roman"/>
                <a:cs typeface="+mj-cs"/>
              </a:rPr>
              <a:t> </a:t>
            </a:r>
            <a:r>
              <a:rPr lang="fr-FR" sz="1100" b="1" dirty="0">
                <a:solidFill>
                  <a:srgbClr val="548DD4"/>
                </a:solidFill>
                <a:latin typeface="Times New Roman"/>
                <a:ea typeface="Times New Roman"/>
                <a:cs typeface="+mj-cs"/>
              </a:rPr>
              <a:t>«</a:t>
            </a:r>
            <a:r>
              <a:rPr lang="fr-FR" sz="1100" dirty="0">
                <a:solidFill>
                  <a:srgbClr val="548DD4"/>
                </a:solidFill>
                <a:latin typeface="Times New Roman"/>
                <a:ea typeface="Times New Roman"/>
                <a:cs typeface="+mj-cs"/>
              </a:rPr>
              <a:t> </a:t>
            </a:r>
            <a:r>
              <a:rPr lang="ar-MA" sz="1100" dirty="0">
                <a:latin typeface="Times New Roman"/>
                <a:ea typeface="Times New Roman"/>
                <a:cs typeface="+mj-cs"/>
              </a:rPr>
              <a:t> تاريخ الإصدار </a:t>
            </a:r>
            <a:r>
              <a:rPr lang="fr-FR" sz="1100" dirty="0">
                <a:solidFill>
                  <a:srgbClr val="004E76"/>
                </a:solidFill>
                <a:latin typeface="Times New Roman"/>
                <a:ea typeface="Times New Roman"/>
                <a:cs typeface="+mj-cs"/>
              </a:rPr>
              <a:t>»</a:t>
            </a:r>
            <a:r>
              <a:rPr lang="ar-MA" sz="1100" b="1" dirty="0">
                <a:solidFill>
                  <a:srgbClr val="004E76"/>
                </a:solidFill>
                <a:latin typeface="Times New Roman"/>
                <a:ea typeface="Times New Roman"/>
                <a:cs typeface="+mj-cs"/>
              </a:rPr>
              <a:t> تاريخ الإصدار</a:t>
            </a:r>
            <a:r>
              <a:rPr lang="fr-FR" sz="1100" b="1" dirty="0">
                <a:solidFill>
                  <a:srgbClr val="548DD4"/>
                </a:solidFill>
                <a:latin typeface="Times New Roman"/>
                <a:ea typeface="Times New Roman"/>
                <a:cs typeface="+mj-cs"/>
              </a:rPr>
              <a:t> «</a:t>
            </a:r>
            <a:r>
              <a:rPr lang="fr-FR" sz="1100" b="1" dirty="0">
                <a:solidFill>
                  <a:srgbClr val="4F6228"/>
                </a:solidFill>
                <a:latin typeface="Times New Roman"/>
                <a:ea typeface="Times New Roman"/>
                <a:cs typeface="+mj-cs"/>
              </a:rPr>
              <a:t> </a:t>
            </a:r>
            <a:endParaRPr lang="fr-FR" sz="1100" dirty="0">
              <a:latin typeface="Times New Roman"/>
              <a:ea typeface="Times New Roman"/>
              <a:cs typeface="+mj-cs"/>
            </a:endParaRPr>
          </a:p>
          <a:p>
            <a:pPr algn="just" rtl="1" fontAlgn="auto">
              <a:spcBef>
                <a:spcPts val="555"/>
              </a:spcBef>
              <a:spcAft>
                <a:spcPts val="0"/>
              </a:spcAft>
              <a:defRPr/>
            </a:pPr>
            <a:r>
              <a:rPr lang="fr-FR" sz="1100" dirty="0">
                <a:latin typeface="Times New Roman"/>
                <a:ea typeface="Times New Roman"/>
                <a:cs typeface="+mj-cs"/>
              </a:rPr>
              <a:t> </a:t>
            </a:r>
          </a:p>
          <a:p>
            <a:pPr marL="317457" indent="-317457" algn="r" rtl="1" fontAlgn="auto">
              <a:spcBef>
                <a:spcPts val="0"/>
              </a:spcBef>
              <a:spcAft>
                <a:spcPts val="555"/>
              </a:spcAft>
              <a:buFont typeface="Symbol"/>
              <a:buChar char=""/>
              <a:tabLst>
                <a:tab pos="19988" algn="l"/>
                <a:tab pos="229274" algn="l"/>
              </a:tabLst>
              <a:defRPr/>
            </a:pPr>
            <a:r>
              <a:rPr lang="ar-SA" sz="1100" b="1" dirty="0">
                <a:solidFill>
                  <a:srgbClr val="4A442A"/>
                </a:solidFill>
                <a:latin typeface="Times New Roman"/>
                <a:ea typeface="Times New Roman"/>
                <a:cs typeface="+mj-cs"/>
              </a:rPr>
              <a:t>لائحة المتنافسين الذين أودعوا أظرفتهم ونتائج الفحص للملفات الإدارية والتقنية: (يستعمل هذا الإطار لكل حصة لطلب العرض)</a:t>
            </a:r>
            <a:endParaRPr lang="fr-FR" sz="1100" dirty="0">
              <a:latin typeface="Times New Roman"/>
              <a:ea typeface="Times New Roman"/>
              <a:cs typeface="+mj-cs"/>
            </a:endParaRPr>
          </a:p>
          <a:p>
            <a:pPr algn="r" rtl="1" fontAlgn="auto">
              <a:spcBef>
                <a:spcPts val="0"/>
              </a:spcBef>
              <a:spcAft>
                <a:spcPts val="555"/>
              </a:spcAft>
              <a:tabLst>
                <a:tab pos="19988" algn="l"/>
              </a:tabLst>
              <a:defRPr/>
            </a:pPr>
            <a:r>
              <a:rPr lang="ar-SA" sz="1100" dirty="0">
                <a:solidFill>
                  <a:srgbClr val="4F6228"/>
                </a:solidFill>
                <a:latin typeface="Times New Roman"/>
                <a:ea typeface="Times New Roman"/>
                <a:cs typeface="+mj-cs"/>
              </a:rPr>
              <a:t> </a:t>
            </a:r>
            <a:endParaRPr lang="fr-FR" sz="1100" dirty="0">
              <a:solidFill>
                <a:srgbClr val="4F6228"/>
              </a:solidFill>
              <a:latin typeface="Times New Roman"/>
              <a:ea typeface="Times New Roman"/>
              <a:cs typeface="+mj-cs"/>
            </a:endParaRPr>
          </a:p>
          <a:p>
            <a:pPr algn="r" rtl="1" fontAlgn="auto">
              <a:spcBef>
                <a:spcPts val="0"/>
              </a:spcBef>
              <a:spcAft>
                <a:spcPts val="555"/>
              </a:spcAft>
              <a:tabLst>
                <a:tab pos="19988" algn="l"/>
              </a:tabLst>
              <a:defRPr/>
            </a:pPr>
            <a:endParaRPr lang="fr-FR" sz="1100" dirty="0">
              <a:solidFill>
                <a:srgbClr val="4F6228"/>
              </a:solidFill>
              <a:latin typeface="Times New Roman"/>
              <a:ea typeface="Times New Roman"/>
              <a:cs typeface="+mj-cs"/>
            </a:endParaRPr>
          </a:p>
          <a:p>
            <a:pPr algn="r" rtl="1" fontAlgn="auto">
              <a:spcBef>
                <a:spcPts val="0"/>
              </a:spcBef>
              <a:spcAft>
                <a:spcPts val="555"/>
              </a:spcAft>
              <a:tabLst>
                <a:tab pos="19988" algn="l"/>
              </a:tabLst>
              <a:defRPr/>
            </a:pPr>
            <a:endParaRPr lang="fr-FR" sz="1100" dirty="0">
              <a:solidFill>
                <a:srgbClr val="4F6228"/>
              </a:solidFill>
              <a:latin typeface="Times New Roman"/>
              <a:ea typeface="Times New Roman"/>
              <a:cs typeface="+mj-cs"/>
            </a:endParaRPr>
          </a:p>
          <a:p>
            <a:pPr algn="r" rtl="1" fontAlgn="auto">
              <a:spcBef>
                <a:spcPts val="0"/>
              </a:spcBef>
              <a:spcAft>
                <a:spcPts val="555"/>
              </a:spcAft>
              <a:tabLst>
                <a:tab pos="19988" algn="l"/>
              </a:tabLst>
              <a:defRPr/>
            </a:pPr>
            <a:endParaRPr lang="fr-FR" sz="1100" dirty="0">
              <a:solidFill>
                <a:srgbClr val="4F6228"/>
              </a:solidFill>
              <a:latin typeface="Times New Roman"/>
              <a:ea typeface="Times New Roman"/>
              <a:cs typeface="+mj-cs"/>
            </a:endParaRPr>
          </a:p>
          <a:p>
            <a:pPr algn="r" rtl="1" fontAlgn="auto">
              <a:spcBef>
                <a:spcPts val="0"/>
              </a:spcBef>
              <a:spcAft>
                <a:spcPts val="555"/>
              </a:spcAft>
              <a:tabLst>
                <a:tab pos="19988" algn="l"/>
              </a:tabLst>
              <a:defRPr/>
            </a:pPr>
            <a:endParaRPr lang="fr-FR" sz="1100" dirty="0">
              <a:latin typeface="Times New Roman"/>
              <a:ea typeface="Times New Roman"/>
              <a:cs typeface="+mj-cs"/>
            </a:endParaRPr>
          </a:p>
          <a:p>
            <a:pPr marL="317457" indent="-317457" algn="r" rtl="1" fontAlgn="auto">
              <a:spcBef>
                <a:spcPts val="0"/>
              </a:spcBef>
              <a:spcAft>
                <a:spcPts val="555"/>
              </a:spcAft>
              <a:buFont typeface="Symbol"/>
              <a:buChar char=""/>
              <a:tabLst>
                <a:tab pos="19988" algn="l"/>
                <a:tab pos="229274" algn="l"/>
              </a:tabLst>
              <a:defRPr/>
            </a:pPr>
            <a:endParaRPr lang="fr-FR" sz="1300" b="1" dirty="0">
              <a:solidFill>
                <a:srgbClr val="4A442A"/>
              </a:solidFill>
              <a:latin typeface="Times New Roman"/>
              <a:ea typeface="Times New Roman"/>
            </a:endParaRPr>
          </a:p>
          <a:p>
            <a:pPr marL="317457" indent="-317457" algn="r" rtl="1" fontAlgn="auto">
              <a:spcBef>
                <a:spcPts val="0"/>
              </a:spcBef>
              <a:spcAft>
                <a:spcPts val="555"/>
              </a:spcAft>
              <a:buFont typeface="Symbol"/>
              <a:buChar char=""/>
              <a:tabLst>
                <a:tab pos="19988" algn="l"/>
                <a:tab pos="229274" algn="l"/>
              </a:tabLst>
              <a:defRPr/>
            </a:pPr>
            <a:endParaRPr lang="fr-FR" sz="1300" b="1" dirty="0">
              <a:solidFill>
                <a:srgbClr val="4A442A"/>
              </a:solidFill>
              <a:latin typeface="Times New Roman"/>
              <a:ea typeface="Times New Roman"/>
            </a:endParaRPr>
          </a:p>
          <a:p>
            <a:pPr marL="317457" indent="-317457" algn="r" rtl="1" fontAlgn="auto">
              <a:spcBef>
                <a:spcPts val="0"/>
              </a:spcBef>
              <a:spcAft>
                <a:spcPts val="555"/>
              </a:spcAft>
              <a:buFont typeface="Symbol"/>
              <a:buChar char=""/>
              <a:tabLst>
                <a:tab pos="19988" algn="l"/>
                <a:tab pos="229274" algn="l"/>
              </a:tabLst>
              <a:defRPr/>
            </a:pPr>
            <a:endParaRPr lang="fr-FR" sz="1300" b="1" dirty="0">
              <a:solidFill>
                <a:srgbClr val="4A442A"/>
              </a:solidFill>
              <a:latin typeface="Times New Roman"/>
              <a:ea typeface="Times New Roman"/>
            </a:endParaRPr>
          </a:p>
          <a:p>
            <a:pPr marL="317457" indent="-317457" algn="r" rtl="1" fontAlgn="auto">
              <a:spcBef>
                <a:spcPts val="0"/>
              </a:spcBef>
              <a:spcAft>
                <a:spcPts val="555"/>
              </a:spcAft>
              <a:buFont typeface="Symbol"/>
              <a:buChar char=""/>
              <a:tabLst>
                <a:tab pos="19988" algn="l"/>
                <a:tab pos="229274" algn="l"/>
              </a:tabLst>
              <a:defRPr/>
            </a:pPr>
            <a:endParaRPr lang="fr-FR" sz="1000" dirty="0">
              <a:latin typeface="Times New Roman"/>
              <a:ea typeface="Times New Roman"/>
            </a:endParaRPr>
          </a:p>
        </p:txBody>
      </p:sp>
      <p:pic>
        <p:nvPicPr>
          <p:cNvPr id="81924" name="Picture 3"/>
          <p:cNvPicPr>
            <a:picLocks noChangeAspect="1" noChangeArrowheads="1"/>
          </p:cNvPicPr>
          <p:nvPr/>
        </p:nvPicPr>
        <p:blipFill>
          <a:blip r:embed="rId3"/>
          <a:srcRect/>
          <a:stretch>
            <a:fillRect/>
          </a:stretch>
        </p:blipFill>
        <p:spPr bwMode="auto">
          <a:xfrm>
            <a:off x="4700588" y="1035050"/>
            <a:ext cx="2400300" cy="522288"/>
          </a:xfrm>
          <a:prstGeom prst="rect">
            <a:avLst/>
          </a:prstGeom>
          <a:noFill/>
          <a:ln w="9525">
            <a:noFill/>
            <a:miter lim="800000"/>
            <a:headEnd/>
            <a:tailEnd/>
          </a:ln>
        </p:spPr>
      </p:pic>
      <p:graphicFrame>
        <p:nvGraphicFramePr>
          <p:cNvPr id="3" name="Tableau 2"/>
          <p:cNvGraphicFramePr>
            <a:graphicFrameLocks noGrp="1"/>
          </p:cNvGraphicFramePr>
          <p:nvPr/>
        </p:nvGraphicFramePr>
        <p:xfrm>
          <a:off x="7554913" y="1004888"/>
          <a:ext cx="1393825" cy="548640"/>
        </p:xfrm>
        <a:graphic>
          <a:graphicData uri="http://schemas.openxmlformats.org/drawingml/2006/table">
            <a:tbl>
              <a:tblPr/>
              <a:tblGrid>
                <a:gridCol w="1393825"/>
              </a:tblGrid>
              <a:tr h="527050">
                <a:tc>
                  <a:txBody>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الشعار والاسم</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صاحب المشروع</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جمعية، تعاونية</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a:noFill/>
                    </a:lnL>
                    <a:lnR>
                      <a:noFill/>
                    </a:lnR>
                    <a:lnT>
                      <a:noFill/>
                    </a:lnT>
                    <a:lnB>
                      <a:noFill/>
                    </a:lnB>
                    <a:lnTlToBr>
                      <a:noFill/>
                    </a:lnTlToBr>
                    <a:lnBlToTr>
                      <a:noFill/>
                    </a:lnBlToTr>
                    <a:noFill/>
                  </a:tcPr>
                </a:tc>
              </a:tr>
            </a:tbl>
          </a:graphicData>
        </a:graphic>
      </p:graphicFrame>
      <p:graphicFrame>
        <p:nvGraphicFramePr>
          <p:cNvPr id="4" name="Tableau 3"/>
          <p:cNvGraphicFramePr>
            <a:graphicFrameLocks noGrp="1"/>
          </p:cNvGraphicFramePr>
          <p:nvPr/>
        </p:nvGraphicFramePr>
        <p:xfrm>
          <a:off x="4700588" y="4502150"/>
          <a:ext cx="4308475" cy="1435419"/>
        </p:xfrm>
        <a:graphic>
          <a:graphicData uri="http://schemas.openxmlformats.org/drawingml/2006/table">
            <a:tbl>
              <a:tblPr/>
              <a:tblGrid>
                <a:gridCol w="1889125"/>
                <a:gridCol w="944562"/>
                <a:gridCol w="1474788"/>
              </a:tblGrid>
              <a:tr h="257175">
                <a:tc>
                  <a:txBody>
                    <a:bodyPr/>
                    <a:lstStyle/>
                    <a:p>
                      <a:pPr marL="0" marR="0" lvl="0" indent="0" algn="ctr" defTabSz="914400" rtl="1" eaLnBrk="1" fontAlgn="base" latinLnBrk="0" hangingPunct="1">
                        <a:lnSpc>
                          <a:spcPts val="2100"/>
                        </a:lnSpc>
                        <a:spcBef>
                          <a:spcPct val="0"/>
                        </a:spcBef>
                        <a:spcAft>
                          <a:spcPct val="0"/>
                        </a:spcAft>
                        <a:buClrTx/>
                        <a:buSzTx/>
                        <a:buFontTx/>
                        <a:buNone/>
                        <a:tabLst/>
                      </a:pPr>
                      <a:r>
                        <a:rPr kumimoji="0" lang="ar-MA" sz="1100" b="1" i="0" u="none" strike="noStrike" cap="none" normalizeH="0" baseline="0" dirty="0" smtClean="0">
                          <a:ln>
                            <a:noFill/>
                          </a:ln>
                          <a:solidFill>
                            <a:srgbClr val="4A442A"/>
                          </a:solidFill>
                          <a:effectLst/>
                          <a:latin typeface="Times New Roman" pitchFamily="18" charset="0"/>
                          <a:cs typeface="Times New Roman" pitchFamily="18" charset="0"/>
                        </a:rPr>
                        <a:t>تبرير الأبعاد أو التحفظ</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1" eaLnBrk="1" fontAlgn="base" latinLnBrk="0" hangingPunct="1">
                        <a:lnSpc>
                          <a:spcPts val="2100"/>
                        </a:lnSpc>
                        <a:spcBef>
                          <a:spcPct val="0"/>
                        </a:spcBef>
                        <a:spcAft>
                          <a:spcPct val="0"/>
                        </a:spcAft>
                        <a:buClrTx/>
                        <a:buSzTx/>
                        <a:buFontTx/>
                        <a:buNone/>
                        <a:tabLst/>
                      </a:pPr>
                      <a:r>
                        <a:rPr kumimoji="0" lang="ar-MA" sz="1100" b="1" i="0" u="none" strike="noStrike" cap="none" normalizeH="0" baseline="0" dirty="0" smtClean="0">
                          <a:ln>
                            <a:noFill/>
                          </a:ln>
                          <a:solidFill>
                            <a:srgbClr val="4A442A"/>
                          </a:solidFill>
                          <a:effectLst/>
                          <a:latin typeface="Times New Roman" pitchFamily="18" charset="0"/>
                          <a:cs typeface="Times New Roman" pitchFamily="18" charset="0"/>
                        </a:rPr>
                        <a:t>نتيجة الفحص</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1" eaLnBrk="1" fontAlgn="base" latinLnBrk="0" hangingPunct="1">
                        <a:lnSpc>
                          <a:spcPts val="2100"/>
                        </a:lnSpc>
                        <a:spcBef>
                          <a:spcPct val="0"/>
                        </a:spcBef>
                        <a:spcAft>
                          <a:spcPct val="0"/>
                        </a:spcAft>
                        <a:buClrTx/>
                        <a:buSzTx/>
                        <a:buFontTx/>
                        <a:buNone/>
                        <a:tabLst/>
                      </a:pPr>
                      <a:r>
                        <a:rPr kumimoji="0" lang="ar-MA" sz="1100" b="1" i="0" u="none" strike="noStrike" cap="none" normalizeH="0" baseline="0" dirty="0" smtClean="0">
                          <a:ln>
                            <a:noFill/>
                          </a:ln>
                          <a:solidFill>
                            <a:srgbClr val="4A442A"/>
                          </a:solidFill>
                          <a:effectLst/>
                          <a:latin typeface="Times New Roman" pitchFamily="18" charset="0"/>
                          <a:cs typeface="Times New Roman" pitchFamily="18" charset="0"/>
                        </a:rPr>
                        <a:t>المتنافسون (الشركات)</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tr>
              <a:tr h="322263">
                <a:tc>
                  <a:txBody>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MA" sz="11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MA" sz="11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MA" sz="1100" b="0" i="0" u="none" strike="noStrike" cap="none" normalizeH="0" baseline="0" dirty="0" smtClean="0">
                          <a:ln>
                            <a:noFill/>
                          </a:ln>
                          <a:solidFill>
                            <a:schemeClr val="tx1"/>
                          </a:solidFill>
                          <a:effectLst/>
                          <a:latin typeface="Times New Roman" pitchFamily="18" charset="0"/>
                          <a:cs typeface="Times New Roman" pitchFamily="18" charset="0"/>
                        </a:rPr>
                        <a:t>إدماج كل المتنافسين الذين أودعوا أظرفتهم</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3863">
                <a:tc>
                  <a:txBody>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 سبب الإقصاء على اثر فحص الملفات الإدارية والتقنية</a:t>
                      </a:r>
                      <a:r>
                        <a:rPr kumimoji="0" lang="ar-MA" sz="1100" b="0" i="0" u="none" strike="noStrike" cap="none" normalizeH="0" baseline="0" dirty="0" smtClean="0">
                          <a:ln>
                            <a:noFill/>
                          </a:ln>
                          <a:solidFill>
                            <a:srgbClr val="548DD4"/>
                          </a:solidFill>
                          <a:effectLst/>
                          <a:latin typeface="Times New Roman" pitchFamily="18" charset="0"/>
                          <a:cs typeface="Times New Roman" pitchFamily="18" charset="0"/>
                        </a:rPr>
                        <a:t> </a:t>
                      </a:r>
                      <a:r>
                        <a:rPr kumimoji="0" lang="fr-FR" sz="1100" b="1" i="0" u="none" strike="noStrike" cap="none" normalizeH="0" baseline="0" dirty="0" smtClean="0">
                          <a:ln>
                            <a:noFill/>
                          </a:ln>
                          <a:solidFill>
                            <a:srgbClr val="548DD4"/>
                          </a:solidFill>
                          <a:effectLst/>
                          <a:latin typeface="Times New Roman" pitchFamily="18" charset="0"/>
                          <a:cs typeface="Times New Roman" pitchFamily="18" charset="0"/>
                        </a:rPr>
                        <a:t>«</a:t>
                      </a:r>
                      <a:r>
                        <a:rPr kumimoji="0" lang="fr-FR" sz="1100" b="0" i="0" u="none" strike="noStrike" cap="none" normalizeH="0" baseline="0" dirty="0" smtClean="0">
                          <a:ln>
                            <a:noFill/>
                          </a:ln>
                          <a:solidFill>
                            <a:srgbClr val="548DD4"/>
                          </a:solidFill>
                          <a:effectLst/>
                          <a:latin typeface="Times New Roman" pitchFamily="18" charset="0"/>
                          <a:cs typeface="Times New Roman" pitchFamily="18" charset="0"/>
                        </a:rPr>
                        <a:t> </a:t>
                      </a:r>
                      <a:r>
                        <a:rPr kumimoji="0" lang="fr-FR" sz="11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MA" sz="1100" b="1" i="0" u="none" strike="noStrike" cap="none" normalizeH="0" baseline="0" dirty="0" smtClean="0">
                          <a:ln>
                            <a:noFill/>
                          </a:ln>
                          <a:solidFill>
                            <a:srgbClr val="548DD4"/>
                          </a:solidFill>
                          <a:effectLst/>
                          <a:latin typeface="Times New Roman" pitchFamily="18" charset="0"/>
                          <a:cs typeface="Times New Roman" pitchFamily="18" charset="0"/>
                        </a:rPr>
                        <a:t>مبعدة</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 شركة 1</a:t>
                      </a:r>
                      <a:r>
                        <a:rPr kumimoji="0" lang="fr-FR" sz="1100" b="1" i="0" u="none" strike="noStrike" cap="none" normalizeH="0" baseline="0" dirty="0" smtClean="0">
                          <a:ln>
                            <a:noFill/>
                          </a:ln>
                          <a:solidFill>
                            <a:srgbClr val="548DD4"/>
                          </a:solidFill>
                          <a:effectLst/>
                          <a:latin typeface="Times New Roman" pitchFamily="18" charset="0"/>
                          <a:cs typeface="Times New Roman" pitchFamily="18" charset="0"/>
                        </a:rPr>
                        <a:t>«</a:t>
                      </a:r>
                      <a:r>
                        <a:rPr kumimoji="0" lang="fr-FR" sz="1100" b="0" i="0" u="none" strike="noStrike" cap="none" normalizeH="0" baseline="0" dirty="0" smtClean="0">
                          <a:ln>
                            <a:noFill/>
                          </a:ln>
                          <a:solidFill>
                            <a:srgbClr val="548DD4"/>
                          </a:solidFill>
                          <a:effectLst/>
                          <a:latin typeface="Times New Roman" pitchFamily="18" charset="0"/>
                          <a:cs typeface="Times New Roman" pitchFamily="18" charset="0"/>
                        </a:rPr>
                        <a:t> </a:t>
                      </a:r>
                      <a:r>
                        <a:rPr kumimoji="0" lang="fr-FR" sz="11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4788">
                <a:tc>
                  <a:txBody>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 سبب القبول بالتحفظ</a:t>
                      </a:r>
                      <a:r>
                        <a:rPr kumimoji="0" lang="ar-MA" sz="1100" b="0" i="0" u="none" strike="noStrike" cap="none" normalizeH="0" baseline="0" dirty="0" smtClean="0">
                          <a:ln>
                            <a:noFill/>
                          </a:ln>
                          <a:solidFill>
                            <a:srgbClr val="548DD4"/>
                          </a:solidFill>
                          <a:effectLst/>
                          <a:latin typeface="Times New Roman" pitchFamily="18" charset="0"/>
                          <a:cs typeface="Times New Roman" pitchFamily="18" charset="0"/>
                        </a:rPr>
                        <a:t> </a:t>
                      </a:r>
                      <a:r>
                        <a:rPr kumimoji="0" lang="fr-FR" sz="1100" b="1" i="0" u="none" strike="noStrike" cap="none" normalizeH="0" baseline="0" dirty="0" smtClean="0">
                          <a:ln>
                            <a:noFill/>
                          </a:ln>
                          <a:solidFill>
                            <a:srgbClr val="548DD4"/>
                          </a:solidFill>
                          <a:effectLst/>
                          <a:latin typeface="Times New Roman" pitchFamily="18" charset="0"/>
                          <a:cs typeface="Times New Roman" pitchFamily="18" charset="0"/>
                        </a:rPr>
                        <a:t>«</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MA" sz="1100" b="1" i="0" u="none" strike="noStrike" cap="none" normalizeH="0" baseline="0" dirty="0" smtClean="0">
                          <a:ln>
                            <a:noFill/>
                          </a:ln>
                          <a:solidFill>
                            <a:srgbClr val="548DD4"/>
                          </a:solidFill>
                          <a:effectLst/>
                          <a:latin typeface="Times New Roman" pitchFamily="18" charset="0"/>
                          <a:cs typeface="Times New Roman" pitchFamily="18" charset="0"/>
                        </a:rPr>
                        <a:t>مقبول بتحفظ</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 شركة 2</a:t>
                      </a:r>
                      <a:r>
                        <a:rPr kumimoji="0" lang="fr-FR" sz="1100" b="1" i="0" u="none" strike="noStrike" cap="none" normalizeH="0" baseline="0" dirty="0" smtClean="0">
                          <a:ln>
                            <a:noFill/>
                          </a:ln>
                          <a:solidFill>
                            <a:srgbClr val="548DD4"/>
                          </a:solidFill>
                          <a:effectLst/>
                          <a:latin typeface="Times New Roman" pitchFamily="18" charset="0"/>
                          <a:cs typeface="Times New Roman" pitchFamily="18" charset="0"/>
                        </a:rPr>
                        <a:t>«</a:t>
                      </a:r>
                      <a:r>
                        <a:rPr kumimoji="0" lang="fr-FR" sz="1100" b="0" i="0" u="none" strike="noStrike" cap="none" normalizeH="0" baseline="0" dirty="0" smtClean="0">
                          <a:ln>
                            <a:noFill/>
                          </a:ln>
                          <a:solidFill>
                            <a:srgbClr val="548DD4"/>
                          </a:solidFill>
                          <a:effectLst/>
                          <a:latin typeface="Times New Roman" pitchFamily="18" charset="0"/>
                          <a:cs typeface="Times New Roman" pitchFamily="18" charset="0"/>
                        </a:rPr>
                        <a:t> </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4788">
                <a:tc>
                  <a:txBody>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MA" sz="1100" b="1" i="0" u="none" strike="noStrike" cap="none" normalizeH="0" baseline="0" dirty="0" smtClean="0">
                          <a:ln>
                            <a:noFill/>
                          </a:ln>
                          <a:solidFill>
                            <a:srgbClr val="548DD4"/>
                          </a:solidFill>
                          <a:effectLst/>
                          <a:latin typeface="Times New Roman" pitchFamily="18" charset="0"/>
                          <a:cs typeface="Times New Roman" pitchFamily="18" charset="0"/>
                        </a:rPr>
                        <a:t> </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MA" sz="1100" b="1" i="0" u="none" strike="noStrike" cap="none" normalizeH="0" baseline="0" dirty="0" smtClean="0">
                          <a:ln>
                            <a:noFill/>
                          </a:ln>
                          <a:solidFill>
                            <a:srgbClr val="548DD4"/>
                          </a:solidFill>
                          <a:effectLst/>
                          <a:latin typeface="Times New Roman" pitchFamily="18" charset="0"/>
                          <a:cs typeface="Times New Roman" pitchFamily="18" charset="0"/>
                        </a:rPr>
                        <a:t>مقبول بدون تحفظ </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 شركة 3</a:t>
                      </a:r>
                      <a:r>
                        <a:rPr kumimoji="0" lang="ar-MA" sz="1100" b="0" i="0" u="none" strike="noStrike" cap="none" normalizeH="0" baseline="0" dirty="0" smtClean="0">
                          <a:ln>
                            <a:noFill/>
                          </a:ln>
                          <a:solidFill>
                            <a:srgbClr val="548DD4"/>
                          </a:solidFill>
                          <a:effectLst/>
                          <a:latin typeface="Times New Roman" pitchFamily="18" charset="0"/>
                          <a:cs typeface="Times New Roman" pitchFamily="18" charset="0"/>
                        </a:rPr>
                        <a:t> </a:t>
                      </a:r>
                      <a:r>
                        <a:rPr kumimoji="0" lang="fr-FR" sz="1100" b="1" i="0" u="none" strike="noStrike" cap="none" normalizeH="0" baseline="0" dirty="0" smtClean="0">
                          <a:ln>
                            <a:noFill/>
                          </a:ln>
                          <a:solidFill>
                            <a:srgbClr val="548DD4"/>
                          </a:solidFill>
                          <a:effectLst/>
                          <a:latin typeface="Times New Roman" pitchFamily="18" charset="0"/>
                          <a:cs typeface="Times New Roman" pitchFamily="18" charset="0"/>
                        </a:rPr>
                        <a:t>«</a:t>
                      </a:r>
                      <a:r>
                        <a:rPr kumimoji="0" lang="fr-FR" sz="11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6" name="Tableau 5"/>
          <p:cNvGraphicFramePr>
            <a:graphicFrameLocks noGrp="1"/>
          </p:cNvGraphicFramePr>
          <p:nvPr/>
        </p:nvGraphicFramePr>
        <p:xfrm>
          <a:off x="196850" y="3786188"/>
          <a:ext cx="4137025" cy="1713548"/>
        </p:xfrm>
        <a:graphic>
          <a:graphicData uri="http://schemas.openxmlformats.org/drawingml/2006/table">
            <a:tbl>
              <a:tblPr/>
              <a:tblGrid>
                <a:gridCol w="1246188"/>
                <a:gridCol w="1474787"/>
                <a:gridCol w="1416050"/>
              </a:tblGrid>
              <a:tr h="20478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MA" sz="1100" b="1" i="0" u="none" strike="noStrike" cap="none" normalizeH="0" baseline="0" dirty="0" smtClean="0">
                          <a:ln>
                            <a:noFill/>
                          </a:ln>
                          <a:solidFill>
                            <a:schemeClr val="tx1"/>
                          </a:solidFill>
                          <a:effectLst/>
                          <a:latin typeface="Times New Roman" pitchFamily="18" charset="0"/>
                          <a:cs typeface="Times New Roman" pitchFamily="18" charset="0"/>
                        </a:rPr>
                        <a:t>القرار</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MA" sz="1100" b="1" i="0" u="none" strike="noStrike" cap="none" normalizeH="0" baseline="0" dirty="0" smtClean="0">
                          <a:ln>
                            <a:noFill/>
                          </a:ln>
                          <a:solidFill>
                            <a:schemeClr val="tx1"/>
                          </a:solidFill>
                          <a:effectLst/>
                          <a:latin typeface="Times New Roman" pitchFamily="18" charset="0"/>
                          <a:cs typeface="Times New Roman" pitchFamily="18" charset="0"/>
                        </a:rPr>
                        <a:t>مبالغ عقود الالتزام</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MA" sz="1100" b="1" i="0" u="none" strike="noStrike" cap="none" normalizeH="0" baseline="0" dirty="0" smtClean="0">
                          <a:ln>
                            <a:noFill/>
                          </a:ln>
                          <a:solidFill>
                            <a:schemeClr val="tx1"/>
                          </a:solidFill>
                          <a:effectLst/>
                          <a:latin typeface="Times New Roman" pitchFamily="18" charset="0"/>
                          <a:cs typeface="Times New Roman" pitchFamily="18" charset="0"/>
                        </a:rPr>
                        <a:t>المتعهدون</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tr>
              <a:tr h="48418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rgbClr val="4F6228"/>
                          </a:solidFill>
                          <a:effectLst/>
                          <a:latin typeface="Times New Roman" pitchFamily="18" charset="0"/>
                          <a:cs typeface="Times New Roman" pitchFamily="18" charset="0"/>
                        </a:rPr>
                        <a:t> </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11125" marR="0" lvl="0" indent="0" algn="r" defTabSz="914400" rtl="1"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61761" marR="6176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0638" marR="0" lvl="0" indent="0" algn="r" defTabSz="914400" rtl="1" eaLnBrk="1" fontAlgn="base" latinLnBrk="0" hangingPunct="1">
                        <a:lnSpc>
                          <a:spcPct val="100000"/>
                        </a:lnSpc>
                        <a:spcBef>
                          <a:spcPct val="0"/>
                        </a:spcBef>
                        <a:spcAft>
                          <a:spcPct val="0"/>
                        </a:spcAft>
                        <a:buClrTx/>
                        <a:buSzTx/>
                        <a:buFontTx/>
                        <a:buNone/>
                        <a:tabLst/>
                      </a:pPr>
                      <a:r>
                        <a:rPr kumimoji="0" lang="ar-MA" sz="1100" b="0" i="0" u="none" strike="noStrike" cap="none" normalizeH="0" baseline="0" dirty="0" smtClean="0">
                          <a:ln>
                            <a:noFill/>
                          </a:ln>
                          <a:solidFill>
                            <a:srgbClr val="4A442A"/>
                          </a:solidFill>
                          <a:effectLst/>
                          <a:latin typeface="Times New Roman" pitchFamily="18" charset="0"/>
                          <a:cs typeface="Times New Roman" pitchFamily="18" charset="0"/>
                        </a:rPr>
                        <a:t>جرد لائحة المتنافسين المقبولين إثر فحص الملفات الإدارية والتقنية</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2263">
                <a:tc>
                  <a:txBody>
                    <a:bodyPr/>
                    <a:lstStyle/>
                    <a:p>
                      <a:pPr marL="111125" marR="0" lvl="0" indent="0" algn="r" defTabSz="914400" rtl="1" eaLnBrk="1" fontAlgn="base" latinLnBrk="0" hangingPunct="1">
                        <a:lnSpc>
                          <a:spcPct val="100000"/>
                        </a:lnSpc>
                        <a:spcBef>
                          <a:spcPct val="0"/>
                        </a:spcBef>
                        <a:spcAft>
                          <a:spcPct val="0"/>
                        </a:spcAft>
                        <a:buClrTx/>
                        <a:buSzTx/>
                        <a:buFontTx/>
                        <a:buNone/>
                        <a:tabLst/>
                      </a:pPr>
                      <a:r>
                        <a:rPr kumimoji="0" lang="ar-MA" sz="1100" b="1" i="0" u="none" strike="noStrike" cap="none" normalizeH="0" baseline="0" dirty="0" smtClean="0">
                          <a:ln>
                            <a:noFill/>
                          </a:ln>
                          <a:solidFill>
                            <a:srgbClr val="548DD4"/>
                          </a:solidFill>
                          <a:effectLst/>
                          <a:latin typeface="Times New Roman" pitchFamily="18" charset="0"/>
                          <a:cs typeface="Times New Roman" pitchFamily="18" charset="0"/>
                        </a:rPr>
                        <a:t>مبعد</a:t>
                      </a:r>
                      <a:endParaRPr kumimoji="0" lang="fr-FR" sz="1100" b="1" i="0" u="none" strike="noStrike" cap="none" normalizeH="0" baseline="0" dirty="0" smtClean="0">
                        <a:ln>
                          <a:noFill/>
                        </a:ln>
                        <a:solidFill>
                          <a:srgbClr val="548DD4"/>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763" marR="0" lvl="0" indent="0" algn="just" defTabSz="914400" rtl="1"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مبلغ عقد الالتزام بعد التأكد منه وتصحيحه</a:t>
                      </a:r>
                      <a:r>
                        <a:rPr kumimoji="0" lang="ar-MA" sz="1100" b="0" i="0" u="none" strike="noStrike" cap="none" normalizeH="0" baseline="0" dirty="0" smtClean="0">
                          <a:ln>
                            <a:noFill/>
                          </a:ln>
                          <a:solidFill>
                            <a:srgbClr val="548DD4"/>
                          </a:solidFill>
                          <a:effectLst/>
                          <a:latin typeface="Times New Roman" pitchFamily="18" charset="0"/>
                          <a:cs typeface="Times New Roman" pitchFamily="18" charset="0"/>
                        </a:rPr>
                        <a:t> </a:t>
                      </a:r>
                      <a:r>
                        <a:rPr kumimoji="0" lang="fr-FR" sz="1100" b="1" i="0" u="none" strike="noStrike" cap="none" normalizeH="0" baseline="0" dirty="0" smtClean="0">
                          <a:ln>
                            <a:noFill/>
                          </a:ln>
                          <a:solidFill>
                            <a:srgbClr val="548DD4"/>
                          </a:solidFill>
                          <a:effectLst/>
                          <a:latin typeface="Times New Roman" pitchFamily="18" charset="0"/>
                          <a:cs typeface="Times New Roman" pitchFamily="18" charset="0"/>
                        </a:rPr>
                        <a:t>«</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 شركة 1</a:t>
                      </a:r>
                      <a:r>
                        <a:rPr kumimoji="0" lang="fr-FR" sz="1100" b="1" i="0" u="none" strike="noStrike" cap="none" normalizeH="0" baseline="0" dirty="0" smtClean="0">
                          <a:ln>
                            <a:noFill/>
                          </a:ln>
                          <a:solidFill>
                            <a:srgbClr val="548DD4"/>
                          </a:solidFill>
                          <a:effectLst/>
                          <a:latin typeface="Times New Roman" pitchFamily="18" charset="0"/>
                          <a:cs typeface="Times New Roman" pitchFamily="18" charset="0"/>
                        </a:rPr>
                        <a:t>«</a:t>
                      </a:r>
                      <a:r>
                        <a:rPr kumimoji="0" lang="fr-FR" sz="1100" b="0" i="0" u="none" strike="noStrike" cap="none" normalizeH="0" baseline="0" dirty="0" smtClean="0">
                          <a:ln>
                            <a:noFill/>
                          </a:ln>
                          <a:solidFill>
                            <a:srgbClr val="548DD4"/>
                          </a:solidFill>
                          <a:effectLst/>
                          <a:latin typeface="Times New Roman" pitchFamily="18" charset="0"/>
                          <a:cs typeface="Times New Roman" pitchFamily="18" charset="0"/>
                        </a:rPr>
                        <a:t> </a:t>
                      </a:r>
                      <a:r>
                        <a:rPr kumimoji="0" lang="fr-FR" sz="11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2263">
                <a:tc>
                  <a:txBody>
                    <a:bodyPr/>
                    <a:lstStyle/>
                    <a:p>
                      <a:pPr marL="111125" marR="0" lvl="0" indent="0" algn="r" defTabSz="914400" rtl="1" eaLnBrk="1" fontAlgn="base" latinLnBrk="0" hangingPunct="1">
                        <a:lnSpc>
                          <a:spcPct val="100000"/>
                        </a:lnSpc>
                        <a:spcBef>
                          <a:spcPct val="0"/>
                        </a:spcBef>
                        <a:spcAft>
                          <a:spcPct val="0"/>
                        </a:spcAft>
                        <a:buClrTx/>
                        <a:buSzTx/>
                        <a:buFontTx/>
                        <a:buNone/>
                        <a:tabLst/>
                      </a:pPr>
                      <a:r>
                        <a:rPr kumimoji="0" lang="ar-MA" sz="1100" b="1" i="0" u="none" strike="noStrike" cap="none" normalizeH="0" baseline="0" dirty="0" smtClean="0">
                          <a:ln>
                            <a:noFill/>
                          </a:ln>
                          <a:solidFill>
                            <a:srgbClr val="548DD4"/>
                          </a:solidFill>
                          <a:effectLst/>
                          <a:latin typeface="Times New Roman" pitchFamily="18" charset="0"/>
                          <a:cs typeface="Times New Roman" pitchFamily="18" charset="0"/>
                        </a:rPr>
                        <a:t>مبعد</a:t>
                      </a:r>
                      <a:endParaRPr kumimoji="0" lang="fr-FR" sz="1100" b="1" i="0" u="none" strike="noStrike" cap="none" normalizeH="0" baseline="0" dirty="0" smtClean="0">
                        <a:ln>
                          <a:noFill/>
                        </a:ln>
                        <a:solidFill>
                          <a:srgbClr val="548DD4"/>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763" marR="0" lvl="0" indent="0" algn="just" defTabSz="914400" rtl="1"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fr-FR" sz="1100" b="1" i="0" u="none" strike="noStrike" cap="none" normalizeH="0" baseline="0" dirty="0" smtClean="0">
                          <a:ln>
                            <a:noFill/>
                          </a:ln>
                          <a:solidFill>
                            <a:srgbClr val="004E76"/>
                          </a:solidFill>
                          <a:effectLst/>
                          <a:latin typeface="Times New Roman" pitchFamily="18" charset="0"/>
                          <a:cs typeface="Times New Roman" pitchFamily="18" charset="0"/>
                        </a:rPr>
                        <a:t> </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مبلغ عقد الالتزام بعد التأكد منه وتصحيحه</a:t>
                      </a:r>
                      <a:r>
                        <a:rPr kumimoji="0" lang="ar-MA" sz="1100" b="0" i="0" u="none" strike="noStrike" cap="none" normalizeH="0" baseline="0" dirty="0" smtClean="0">
                          <a:ln>
                            <a:noFill/>
                          </a:ln>
                          <a:solidFill>
                            <a:srgbClr val="548DD4"/>
                          </a:solidFill>
                          <a:effectLst/>
                          <a:latin typeface="Times New Roman" pitchFamily="18" charset="0"/>
                          <a:cs typeface="Times New Roman" pitchFamily="18" charset="0"/>
                        </a:rPr>
                        <a:t> </a:t>
                      </a:r>
                      <a:r>
                        <a:rPr kumimoji="0" lang="fr-FR" sz="1100" b="1" i="0" u="none" strike="noStrike" cap="none" normalizeH="0" baseline="0" dirty="0" smtClean="0">
                          <a:ln>
                            <a:noFill/>
                          </a:ln>
                          <a:solidFill>
                            <a:srgbClr val="548DD4"/>
                          </a:solidFill>
                          <a:effectLst/>
                          <a:latin typeface="Times New Roman" pitchFamily="18" charset="0"/>
                          <a:cs typeface="Times New Roman" pitchFamily="18" charset="0"/>
                        </a:rPr>
                        <a:t>«</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 شركة 2</a:t>
                      </a:r>
                      <a:r>
                        <a:rPr kumimoji="0" lang="fr-FR" sz="1100" b="1" i="0" u="none" strike="noStrike" cap="none" normalizeH="0" baseline="0" dirty="0" smtClean="0">
                          <a:ln>
                            <a:noFill/>
                          </a:ln>
                          <a:solidFill>
                            <a:srgbClr val="548DD4"/>
                          </a:solidFill>
                          <a:effectLst/>
                          <a:latin typeface="Times New Roman" pitchFamily="18" charset="0"/>
                          <a:cs typeface="Times New Roman" pitchFamily="18" charset="0"/>
                        </a:rPr>
                        <a:t>«</a:t>
                      </a:r>
                      <a:r>
                        <a:rPr kumimoji="0" lang="fr-FR" sz="1100" b="0" i="0" u="none" strike="noStrike" cap="none" normalizeH="0" baseline="0" dirty="0" smtClean="0">
                          <a:ln>
                            <a:noFill/>
                          </a:ln>
                          <a:solidFill>
                            <a:srgbClr val="548DD4"/>
                          </a:solidFill>
                          <a:effectLst/>
                          <a:latin typeface="Times New Roman" pitchFamily="18" charset="0"/>
                          <a:cs typeface="Times New Roman" pitchFamily="18" charset="0"/>
                        </a:rPr>
                        <a:t> </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2263">
                <a:tc>
                  <a:txBody>
                    <a:bodyPr/>
                    <a:lstStyle/>
                    <a:p>
                      <a:pPr marL="111125" marR="0" lvl="0" indent="0" algn="r" defTabSz="914400" rtl="1" eaLnBrk="1" fontAlgn="base" latinLnBrk="0" hangingPunct="1">
                        <a:lnSpc>
                          <a:spcPct val="100000"/>
                        </a:lnSpc>
                        <a:spcBef>
                          <a:spcPct val="0"/>
                        </a:spcBef>
                        <a:spcAft>
                          <a:spcPct val="0"/>
                        </a:spcAft>
                        <a:buClrTx/>
                        <a:buSzTx/>
                        <a:buFontTx/>
                        <a:buNone/>
                        <a:tabLst/>
                      </a:pPr>
                      <a:r>
                        <a:rPr kumimoji="0" lang="ar-MA" sz="1100" b="1" i="0" u="none" strike="noStrike" cap="none" normalizeH="0" baseline="0" dirty="0" smtClean="0">
                          <a:ln>
                            <a:noFill/>
                          </a:ln>
                          <a:solidFill>
                            <a:srgbClr val="548DD4"/>
                          </a:solidFill>
                          <a:effectLst/>
                          <a:latin typeface="Times New Roman" pitchFamily="18" charset="0"/>
                          <a:cs typeface="Times New Roman" pitchFamily="18" charset="0"/>
                        </a:rPr>
                        <a:t>مقبول</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763" marR="0" lvl="0" indent="0" algn="just" defTabSz="914400" rtl="1"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fr-FR" sz="1100" b="1" i="0" u="none" strike="noStrike" cap="none" normalizeH="0" baseline="0" dirty="0" smtClean="0">
                          <a:ln>
                            <a:noFill/>
                          </a:ln>
                          <a:solidFill>
                            <a:srgbClr val="004E76"/>
                          </a:solidFill>
                          <a:effectLst/>
                          <a:latin typeface="Times New Roman" pitchFamily="18" charset="0"/>
                          <a:cs typeface="Times New Roman" pitchFamily="18" charset="0"/>
                        </a:rPr>
                        <a:t> </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مبلغ عقد الالتزام بعد التأكد منه وتصحيحه</a:t>
                      </a:r>
                      <a:r>
                        <a:rPr kumimoji="0" lang="ar-MA" sz="1100" b="0" i="0" u="none" strike="noStrike" cap="none" normalizeH="0" baseline="0" dirty="0" smtClean="0">
                          <a:ln>
                            <a:noFill/>
                          </a:ln>
                          <a:solidFill>
                            <a:srgbClr val="548DD4"/>
                          </a:solidFill>
                          <a:effectLst/>
                          <a:latin typeface="Times New Roman" pitchFamily="18" charset="0"/>
                          <a:cs typeface="Times New Roman" pitchFamily="18" charset="0"/>
                        </a:rPr>
                        <a:t> </a:t>
                      </a:r>
                      <a:r>
                        <a:rPr kumimoji="0" lang="fr-FR" sz="1100" b="1" i="0" u="none" strike="noStrike" cap="none" normalizeH="0" baseline="0" dirty="0" smtClean="0">
                          <a:ln>
                            <a:noFill/>
                          </a:ln>
                          <a:solidFill>
                            <a:srgbClr val="548DD4"/>
                          </a:solidFill>
                          <a:effectLst/>
                          <a:latin typeface="Times New Roman" pitchFamily="18" charset="0"/>
                          <a:cs typeface="Times New Roman" pitchFamily="18" charset="0"/>
                        </a:rPr>
                        <a:t>«</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 شركة 3</a:t>
                      </a:r>
                      <a:r>
                        <a:rPr kumimoji="0" lang="ar-MA" sz="1100" b="0" i="0" u="none" strike="noStrike" cap="none" normalizeH="0" baseline="0" dirty="0" smtClean="0">
                          <a:ln>
                            <a:noFill/>
                          </a:ln>
                          <a:solidFill>
                            <a:srgbClr val="548DD4"/>
                          </a:solidFill>
                          <a:effectLst/>
                          <a:latin typeface="Times New Roman" pitchFamily="18" charset="0"/>
                          <a:cs typeface="Times New Roman" pitchFamily="18" charset="0"/>
                        </a:rPr>
                        <a:t> </a:t>
                      </a:r>
                      <a:r>
                        <a:rPr kumimoji="0" lang="fr-FR" sz="1100" b="1" i="0" u="none" strike="noStrike" cap="none" normalizeH="0" baseline="0" dirty="0" smtClean="0">
                          <a:ln>
                            <a:noFill/>
                          </a:ln>
                          <a:solidFill>
                            <a:srgbClr val="548DD4"/>
                          </a:solidFill>
                          <a:effectLst/>
                          <a:latin typeface="Times New Roman" pitchFamily="18" charset="0"/>
                          <a:cs typeface="Times New Roman" pitchFamily="18" charset="0"/>
                        </a:rPr>
                        <a:t>«</a:t>
                      </a:r>
                      <a:r>
                        <a:rPr kumimoji="0" lang="fr-FR" sz="11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5" name="Chevron 14"/>
          <p:cNvSpPr/>
          <p:nvPr/>
        </p:nvSpPr>
        <p:spPr>
          <a:xfrm flipH="1">
            <a:off x="6367463"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الاستشارة</a:t>
            </a:r>
            <a:endParaRPr lang="fr-FR" sz="1000" b="1" dirty="0">
              <a:solidFill>
                <a:schemeClr val="bg1">
                  <a:lumMod val="75000"/>
                </a:schemeClr>
              </a:solidFill>
              <a:latin typeface="Microsoft Sans Serif" pitchFamily="34" charset="0"/>
              <a:cs typeface="Microsoft Sans Serif" pitchFamily="34" charset="0"/>
            </a:endParaRPr>
          </a:p>
        </p:txBody>
      </p:sp>
      <p:sp>
        <p:nvSpPr>
          <p:cNvPr id="16" name="Chevron 15"/>
          <p:cNvSpPr/>
          <p:nvPr/>
        </p:nvSpPr>
        <p:spPr>
          <a:xfrm flipH="1">
            <a:off x="2762250"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توقيع الصفقة</a:t>
            </a:r>
            <a:endParaRPr lang="ar-SA" sz="1000" b="1" dirty="0">
              <a:solidFill>
                <a:schemeClr val="bg1">
                  <a:lumMod val="75000"/>
                </a:schemeClr>
              </a:solidFill>
              <a:latin typeface="Microsoft Sans Serif" pitchFamily="34" charset="0"/>
              <a:cs typeface="Microsoft Sans Serif" pitchFamily="34" charset="0"/>
            </a:endParaRPr>
          </a:p>
        </p:txBody>
      </p:sp>
      <p:sp>
        <p:nvSpPr>
          <p:cNvPr id="17" name="Chevron 16"/>
          <p:cNvSpPr/>
          <p:nvPr/>
        </p:nvSpPr>
        <p:spPr>
          <a:xfrm flipH="1">
            <a:off x="1414463"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التنفيذ</a:t>
            </a:r>
            <a:r>
              <a:rPr lang="ar-MA" sz="1000" b="1" dirty="0">
                <a:solidFill>
                  <a:schemeClr val="bg1">
                    <a:lumMod val="75000"/>
                  </a:schemeClr>
                </a:solidFill>
                <a:latin typeface="Microsoft Sans Serif" pitchFamily="34" charset="0"/>
                <a:cs typeface="Microsoft Sans Serif" pitchFamily="34" charset="0"/>
              </a:rPr>
              <a:t> والتتبع</a:t>
            </a:r>
            <a:endParaRPr lang="ar-SA" sz="1000" b="1" dirty="0">
              <a:solidFill>
                <a:schemeClr val="bg1">
                  <a:lumMod val="75000"/>
                </a:schemeClr>
              </a:solidFill>
              <a:latin typeface="Microsoft Sans Serif" pitchFamily="34" charset="0"/>
              <a:cs typeface="Microsoft Sans Serif" pitchFamily="34" charset="0"/>
            </a:endParaRPr>
          </a:p>
        </p:txBody>
      </p:sp>
      <p:sp>
        <p:nvSpPr>
          <p:cNvPr id="20" name="Chevron 19"/>
          <p:cNvSpPr/>
          <p:nvPr/>
        </p:nvSpPr>
        <p:spPr>
          <a:xfrm flipH="1">
            <a:off x="65088"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الأداء</a:t>
            </a:r>
            <a:endParaRPr lang="fr-FR" sz="1000" b="1" dirty="0">
              <a:solidFill>
                <a:schemeClr val="bg1">
                  <a:lumMod val="75000"/>
                </a:schemeClr>
              </a:solidFill>
              <a:latin typeface="Microsoft Sans Serif" pitchFamily="34" charset="0"/>
              <a:cs typeface="Microsoft Sans Serif" pitchFamily="34" charset="0"/>
            </a:endParaRPr>
          </a:p>
        </p:txBody>
      </p:sp>
      <p:sp>
        <p:nvSpPr>
          <p:cNvPr id="21" name="Chevron 20"/>
          <p:cNvSpPr/>
          <p:nvPr/>
        </p:nvSpPr>
        <p:spPr>
          <a:xfrm flipH="1">
            <a:off x="4111132" y="69092"/>
            <a:ext cx="2269418" cy="346293"/>
          </a:xfrm>
          <a:prstGeom prst="chevron">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93502" tIns="46752" rIns="93502" bIns="46752" anchor="ctr"/>
          <a:lstStyle/>
          <a:p>
            <a:pPr algn="ctr" fontAlgn="auto">
              <a:spcAft>
                <a:spcPts val="0"/>
              </a:spcAft>
              <a:defRPr/>
            </a:pPr>
            <a:r>
              <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اختيار نائل الصفقة</a:t>
            </a:r>
            <a:endParaRPr lang="fr-FR"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29" name="Chevron 28"/>
          <p:cNvSpPr/>
          <p:nvPr/>
        </p:nvSpPr>
        <p:spPr>
          <a:xfrm flipH="1">
            <a:off x="65088" y="485775"/>
            <a:ext cx="9012237" cy="346075"/>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SA" sz="1400" b="1" dirty="0">
                <a:solidFill>
                  <a:schemeClr val="bg1"/>
                </a:solidFill>
                <a:latin typeface="Bookman Old Style" pitchFamily="18" charset="0"/>
                <a:ea typeface="ＭＳ Ｐゴシック" pitchFamily="-84" charset="-128"/>
                <a:cs typeface="Arial" pitchFamily="34" charset="0"/>
              </a:rPr>
              <a:t>رفع التقارير والتقييم والافتحاص</a:t>
            </a:r>
          </a:p>
        </p:txBody>
      </p:sp>
      <p:sp>
        <p:nvSpPr>
          <p:cNvPr id="30" name="Chevron 29"/>
          <p:cNvSpPr/>
          <p:nvPr/>
        </p:nvSpPr>
        <p:spPr>
          <a:xfrm flipH="1">
            <a:off x="7716838"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التعبير عن </a:t>
            </a:r>
            <a:r>
              <a:rPr lang="ar-SA" sz="1000" b="1" dirty="0">
                <a:solidFill>
                  <a:schemeClr val="bg1">
                    <a:lumMod val="75000"/>
                  </a:schemeClr>
                </a:solidFill>
                <a:latin typeface="Microsoft Sans Serif" pitchFamily="34" charset="0"/>
                <a:cs typeface="Microsoft Sans Serif" pitchFamily="34" charset="0"/>
              </a:rPr>
              <a:t>الحاجات</a:t>
            </a:r>
            <a:endParaRPr lang="fr-FR" sz="1000" b="1" dirty="0">
              <a:solidFill>
                <a:schemeClr val="bg1">
                  <a:lumMod val="75000"/>
                </a:schemeClr>
              </a:solidFill>
              <a:latin typeface="Microsoft Sans Serif" pitchFamily="34" charset="0"/>
              <a:cs typeface="Microsoft Sans Serif" pitchFamily="34" charset="0"/>
            </a:endParaRPr>
          </a:p>
        </p:txBody>
      </p:sp>
      <p:sp>
        <p:nvSpPr>
          <p:cNvPr id="22" name="Slide Number Placeholder 3"/>
          <p:cNvSpPr>
            <a:spLocks noGrp="1"/>
          </p:cNvSpPr>
          <p:nvPr>
            <p:ph type="sldNum" sz="quarter" idx="10"/>
          </p:nvPr>
        </p:nvSpPr>
        <p:spPr bwMode="auto">
          <a:xfrm>
            <a:off x="65088" y="6559550"/>
            <a:ext cx="388937" cy="2413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42B2CCF1-FFFC-48F3-AF39-454A442B0CF4}" type="slidenum">
              <a:rPr lang="fr-FR" smtClean="0"/>
              <a:pPr fontAlgn="base">
                <a:spcBef>
                  <a:spcPct val="0"/>
                </a:spcBef>
                <a:spcAft>
                  <a:spcPct val="0"/>
                </a:spcAft>
                <a:defRPr/>
              </a:pPr>
              <a:t>35</a:t>
            </a:fld>
            <a:endParaRPr lang="fr-FR"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630738" y="1000125"/>
            <a:ext cx="4408487" cy="5753100"/>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b"/>
          <a:lstStyle/>
          <a:p>
            <a:pPr algn="ctr" rtl="1">
              <a:spcAft>
                <a:spcPts val="550"/>
              </a:spcAft>
              <a:defRPr/>
            </a:pPr>
            <a:endParaRPr lang="fr-FR" sz="1100" b="1" dirty="0">
              <a:solidFill>
                <a:srgbClr val="4A442A"/>
              </a:solidFill>
              <a:latin typeface="Times New Roman" pitchFamily="18" charset="0"/>
              <a:cs typeface="Times New Roman" pitchFamily="18" charset="0"/>
            </a:endParaRPr>
          </a:p>
          <a:p>
            <a:pPr algn="ctr" rtl="1">
              <a:spcAft>
                <a:spcPts val="550"/>
              </a:spcAft>
              <a:defRPr/>
            </a:pPr>
            <a:endParaRPr lang="fr-FR" sz="1100" b="1" dirty="0">
              <a:solidFill>
                <a:srgbClr val="4A442A"/>
              </a:solidFill>
              <a:latin typeface="Times New Roman" pitchFamily="18" charset="0"/>
              <a:cs typeface="Times New Roman" pitchFamily="18" charset="0"/>
            </a:endParaRPr>
          </a:p>
          <a:p>
            <a:pPr algn="ctr" rtl="1">
              <a:spcAft>
                <a:spcPts val="550"/>
              </a:spcAft>
              <a:defRPr/>
            </a:pPr>
            <a:endParaRPr lang="fr-FR" sz="1100" b="1" dirty="0">
              <a:solidFill>
                <a:srgbClr val="4A442A"/>
              </a:solidFill>
              <a:latin typeface="Times New Roman" pitchFamily="18" charset="0"/>
              <a:cs typeface="Times New Roman" pitchFamily="18" charset="0"/>
            </a:endParaRPr>
          </a:p>
          <a:p>
            <a:pPr algn="ctr" rtl="1">
              <a:spcAft>
                <a:spcPts val="550"/>
              </a:spcAft>
              <a:defRPr/>
            </a:pPr>
            <a:endParaRPr lang="fr-FR" sz="1100" b="1" dirty="0">
              <a:solidFill>
                <a:srgbClr val="4A442A"/>
              </a:solidFill>
              <a:latin typeface="Times New Roman" pitchFamily="18" charset="0"/>
              <a:cs typeface="Times New Roman" pitchFamily="18" charset="0"/>
            </a:endParaRPr>
          </a:p>
          <a:p>
            <a:pPr algn="ctr" rtl="1">
              <a:spcAft>
                <a:spcPts val="550"/>
              </a:spcAft>
              <a:defRPr/>
            </a:pPr>
            <a:endParaRPr lang="fr-FR" sz="1100" b="1" dirty="0">
              <a:solidFill>
                <a:srgbClr val="4A442A"/>
              </a:solidFill>
              <a:latin typeface="Times New Roman" pitchFamily="18" charset="0"/>
              <a:cs typeface="Times New Roman" pitchFamily="18" charset="0"/>
            </a:endParaRPr>
          </a:p>
          <a:p>
            <a:pPr algn="ctr" rtl="1">
              <a:spcAft>
                <a:spcPts val="550"/>
              </a:spcAft>
              <a:defRPr/>
            </a:pPr>
            <a:endParaRPr lang="fr-FR" sz="1100" b="1" dirty="0">
              <a:solidFill>
                <a:srgbClr val="4A442A"/>
              </a:solidFill>
              <a:latin typeface="Times New Roman" pitchFamily="18" charset="0"/>
              <a:cs typeface="Times New Roman" pitchFamily="18" charset="0"/>
            </a:endParaRPr>
          </a:p>
          <a:p>
            <a:pPr algn="ctr" rtl="1">
              <a:spcAft>
                <a:spcPts val="550"/>
              </a:spcAft>
              <a:defRPr/>
            </a:pPr>
            <a:endParaRPr lang="fr-FR" sz="1100" b="1" dirty="0">
              <a:solidFill>
                <a:srgbClr val="4A442A"/>
              </a:solidFill>
              <a:latin typeface="Times New Roman" pitchFamily="18" charset="0"/>
              <a:cs typeface="Times New Roman" pitchFamily="18" charset="0"/>
            </a:endParaRPr>
          </a:p>
          <a:p>
            <a:pPr algn="ctr" rtl="1">
              <a:spcAft>
                <a:spcPts val="550"/>
              </a:spcAft>
              <a:defRPr/>
            </a:pPr>
            <a:endParaRPr lang="fr-FR" sz="1100" b="1" dirty="0">
              <a:solidFill>
                <a:srgbClr val="4A442A"/>
              </a:solidFill>
              <a:latin typeface="Times New Roman" pitchFamily="18" charset="0"/>
              <a:cs typeface="Times New Roman" pitchFamily="18" charset="0"/>
            </a:endParaRPr>
          </a:p>
          <a:p>
            <a:pPr algn="ctr" rtl="1">
              <a:spcAft>
                <a:spcPts val="550"/>
              </a:spcAft>
              <a:defRPr/>
            </a:pPr>
            <a:endParaRPr lang="fr-FR" sz="1100" b="1" dirty="0">
              <a:solidFill>
                <a:srgbClr val="4A442A"/>
              </a:solidFill>
              <a:latin typeface="Times New Roman" pitchFamily="18" charset="0"/>
              <a:cs typeface="Times New Roman" pitchFamily="18" charset="0"/>
            </a:endParaRPr>
          </a:p>
          <a:p>
            <a:pPr algn="ctr" rtl="1">
              <a:spcAft>
                <a:spcPts val="550"/>
              </a:spcAft>
              <a:defRPr/>
            </a:pPr>
            <a:endParaRPr lang="fr-FR" sz="1100" b="1" dirty="0">
              <a:solidFill>
                <a:srgbClr val="4A442A"/>
              </a:solidFill>
              <a:latin typeface="Times New Roman" pitchFamily="18" charset="0"/>
              <a:cs typeface="Times New Roman" pitchFamily="18" charset="0"/>
            </a:endParaRPr>
          </a:p>
          <a:p>
            <a:pPr algn="ctr" rtl="1">
              <a:spcAft>
                <a:spcPts val="550"/>
              </a:spcAft>
              <a:defRPr/>
            </a:pPr>
            <a:r>
              <a:rPr lang="ar-MA" b="1" dirty="0">
                <a:solidFill>
                  <a:srgbClr val="004E76"/>
                </a:solidFill>
                <a:cs typeface="Times New Roman" pitchFamily="18" charset="0"/>
              </a:rPr>
              <a:t>تبليغ </a:t>
            </a:r>
            <a:r>
              <a:rPr lang="ar-MA" b="1" dirty="0">
                <a:solidFill>
                  <a:srgbClr val="004E76"/>
                </a:solidFill>
                <a:latin typeface="Times New Roman" pitchFamily="18" charset="0"/>
                <a:cs typeface="Times New Roman" pitchFamily="18" charset="0"/>
              </a:rPr>
              <a:t>المصادقة</a:t>
            </a:r>
            <a:endParaRPr lang="fr-FR" b="1" dirty="0">
              <a:solidFill>
                <a:srgbClr val="FFFFFF"/>
              </a:solidFill>
              <a:latin typeface="Times New Roman" pitchFamily="18" charset="0"/>
              <a:cs typeface="Times New Roman" pitchFamily="18" charset="0"/>
            </a:endParaRPr>
          </a:p>
          <a:p>
            <a:pPr algn="ctr" rtl="1">
              <a:spcAft>
                <a:spcPts val="550"/>
              </a:spcAft>
              <a:defRPr/>
            </a:pPr>
            <a:endParaRPr lang="fr-FR" sz="800" dirty="0">
              <a:solidFill>
                <a:srgbClr val="FFFFFF"/>
              </a:solidFill>
              <a:latin typeface="Times New Roman" pitchFamily="18" charset="0"/>
              <a:cs typeface="Times New Roman" pitchFamily="18" charset="0"/>
            </a:endParaRPr>
          </a:p>
          <a:p>
            <a:pPr algn="just" rtl="1">
              <a:lnSpc>
                <a:spcPct val="150000"/>
              </a:lnSpc>
              <a:spcAft>
                <a:spcPts val="550"/>
              </a:spcAft>
              <a:defRPr/>
            </a:pPr>
            <a:r>
              <a:rPr lang="fr-FR" sz="1100" dirty="0">
                <a:solidFill>
                  <a:srgbClr val="004E76"/>
                </a:solidFill>
                <a:latin typeface="Times New Roman" pitchFamily="18" charset="0"/>
                <a:cs typeface="Times New Roman" pitchFamily="18" charset="0"/>
              </a:rPr>
              <a:t>»</a:t>
            </a:r>
            <a:r>
              <a:rPr lang="ar-MA" sz="1100" b="1" dirty="0">
                <a:solidFill>
                  <a:srgbClr val="004E76"/>
                </a:solidFill>
                <a:latin typeface="Times New Roman" pitchFamily="18" charset="0"/>
                <a:cs typeface="Times New Roman" pitchFamily="18" charset="0"/>
              </a:rPr>
              <a:t> صاحب المشروع </a:t>
            </a:r>
            <a:r>
              <a:rPr lang="fr-FR" sz="1100" dirty="0">
                <a:solidFill>
                  <a:srgbClr val="004E76"/>
                </a:solidFill>
                <a:latin typeface="Times New Roman" pitchFamily="18" charset="0"/>
                <a:cs typeface="Times New Roman" pitchFamily="18" charset="0"/>
              </a:rPr>
              <a:t>«</a:t>
            </a:r>
            <a:r>
              <a:rPr lang="fr-FR" sz="1000" b="1" dirty="0">
                <a:solidFill>
                  <a:srgbClr val="548DD4"/>
                </a:solidFill>
                <a:latin typeface="Times New Roman" pitchFamily="18" charset="0"/>
                <a:cs typeface="Times New Roman" pitchFamily="18" charset="0"/>
              </a:rPr>
              <a:t> </a:t>
            </a:r>
            <a:r>
              <a:rPr lang="ar-MA" sz="1100" b="1" dirty="0">
                <a:solidFill>
                  <a:srgbClr val="4A442A"/>
                </a:solidFill>
                <a:latin typeface="Times New Roman" pitchFamily="18" charset="0"/>
                <a:cs typeface="Times New Roman" pitchFamily="18" charset="0"/>
              </a:rPr>
              <a:t>الممثل من طرف السيد </a:t>
            </a:r>
            <a:r>
              <a:rPr lang="fr-FR" sz="1100" dirty="0">
                <a:solidFill>
                  <a:srgbClr val="004E76"/>
                </a:solidFill>
                <a:latin typeface="Times New Roman" pitchFamily="18" charset="0"/>
                <a:cs typeface="Times New Roman" pitchFamily="18" charset="0"/>
              </a:rPr>
              <a:t>»</a:t>
            </a:r>
            <a:r>
              <a:rPr lang="ar-MA" sz="1100" b="1" dirty="0">
                <a:solidFill>
                  <a:srgbClr val="004E76"/>
                </a:solidFill>
                <a:latin typeface="Times New Roman" pitchFamily="18" charset="0"/>
                <a:cs typeface="Times New Roman" pitchFamily="18" charset="0"/>
              </a:rPr>
              <a:t> صفة الشخص الموكل له سلطة التبليغ (رئيس الجمعية،...)</a:t>
            </a:r>
            <a:r>
              <a:rPr lang="ar-MA" sz="1100" b="1" dirty="0">
                <a:solidFill>
                  <a:srgbClr val="4A442A"/>
                </a:solidFill>
                <a:latin typeface="Times New Roman" pitchFamily="18" charset="0"/>
                <a:cs typeface="Times New Roman" pitchFamily="18" charset="0"/>
              </a:rPr>
              <a:t> </a:t>
            </a:r>
            <a:r>
              <a:rPr lang="fr-FR" sz="1100" dirty="0">
                <a:solidFill>
                  <a:srgbClr val="004E76"/>
                </a:solidFill>
                <a:latin typeface="Times New Roman" pitchFamily="18" charset="0"/>
                <a:cs typeface="Times New Roman" pitchFamily="18" charset="0"/>
              </a:rPr>
              <a:t>«</a:t>
            </a:r>
            <a:r>
              <a:rPr lang="fr-FR" sz="1100" b="1" dirty="0">
                <a:solidFill>
                  <a:srgbClr val="004E76"/>
                </a:solidFill>
                <a:latin typeface="Times New Roman" pitchFamily="18" charset="0"/>
                <a:cs typeface="Times New Roman" pitchFamily="18" charset="0"/>
              </a:rPr>
              <a:t> </a:t>
            </a:r>
            <a:r>
              <a:rPr lang="ar-MA" sz="1100" b="1" dirty="0">
                <a:solidFill>
                  <a:srgbClr val="4A442A"/>
                </a:solidFill>
                <a:latin typeface="Times New Roman" pitchFamily="18" charset="0"/>
                <a:cs typeface="Times New Roman" pitchFamily="18" charset="0"/>
              </a:rPr>
              <a:t>يخبر ممثل الشركة </a:t>
            </a:r>
            <a:r>
              <a:rPr lang="fr-FR" sz="1100" dirty="0">
                <a:solidFill>
                  <a:srgbClr val="004E76"/>
                </a:solidFill>
                <a:latin typeface="Times New Roman" pitchFamily="18" charset="0"/>
                <a:cs typeface="Times New Roman" pitchFamily="18" charset="0"/>
              </a:rPr>
              <a:t>»</a:t>
            </a:r>
            <a:r>
              <a:rPr lang="ar-MA" sz="1100" b="1" dirty="0">
                <a:solidFill>
                  <a:srgbClr val="004E76"/>
                </a:solidFill>
                <a:latin typeface="Times New Roman" pitchFamily="18" charset="0"/>
                <a:cs typeface="Times New Roman" pitchFamily="18" charset="0"/>
              </a:rPr>
              <a:t> الشركة المختارة </a:t>
            </a:r>
            <a:r>
              <a:rPr lang="fr-FR" sz="1100" dirty="0">
                <a:solidFill>
                  <a:srgbClr val="004E76"/>
                </a:solidFill>
                <a:latin typeface="Times New Roman" pitchFamily="18" charset="0"/>
                <a:cs typeface="Times New Roman" pitchFamily="18" charset="0"/>
              </a:rPr>
              <a:t>«</a:t>
            </a:r>
            <a:r>
              <a:rPr lang="fr-FR" sz="1000" b="1" dirty="0">
                <a:solidFill>
                  <a:srgbClr val="548DD4"/>
                </a:solidFill>
                <a:latin typeface="Times New Roman" pitchFamily="18" charset="0"/>
                <a:cs typeface="Times New Roman" pitchFamily="18" charset="0"/>
              </a:rPr>
              <a:t> </a:t>
            </a:r>
            <a:r>
              <a:rPr lang="ar-MA" sz="1100" b="1" dirty="0">
                <a:solidFill>
                  <a:srgbClr val="4A442A"/>
                </a:solidFill>
                <a:latin typeface="Times New Roman" pitchFamily="18" charset="0"/>
                <a:cs typeface="Times New Roman" pitchFamily="18" charset="0"/>
              </a:rPr>
              <a:t> بالمصادقة بتاريخ </a:t>
            </a:r>
            <a:r>
              <a:rPr lang="fr-FR" sz="1100" dirty="0">
                <a:solidFill>
                  <a:srgbClr val="004E76"/>
                </a:solidFill>
                <a:latin typeface="Times New Roman" pitchFamily="18" charset="0"/>
                <a:cs typeface="Times New Roman" pitchFamily="18" charset="0"/>
              </a:rPr>
              <a:t>»</a:t>
            </a:r>
            <a:r>
              <a:rPr lang="ar-MA" sz="1100" b="1" dirty="0">
                <a:solidFill>
                  <a:srgbClr val="004E76"/>
                </a:solidFill>
                <a:latin typeface="Times New Roman" pitchFamily="18" charset="0"/>
                <a:cs typeface="Times New Roman" pitchFamily="18" charset="0"/>
              </a:rPr>
              <a:t> تاريخ المصادقة </a:t>
            </a:r>
            <a:r>
              <a:rPr lang="fr-FR" sz="1100" dirty="0">
                <a:solidFill>
                  <a:srgbClr val="004E76"/>
                </a:solidFill>
                <a:latin typeface="Times New Roman" pitchFamily="18" charset="0"/>
                <a:cs typeface="Times New Roman" pitchFamily="18" charset="0"/>
              </a:rPr>
              <a:t>«</a:t>
            </a:r>
            <a:r>
              <a:rPr lang="fr-FR" sz="1000" b="1" dirty="0">
                <a:solidFill>
                  <a:srgbClr val="548DD4"/>
                </a:solidFill>
                <a:latin typeface="Times New Roman" pitchFamily="18" charset="0"/>
                <a:cs typeface="Times New Roman" pitchFamily="18" charset="0"/>
              </a:rPr>
              <a:t> </a:t>
            </a:r>
            <a:r>
              <a:rPr lang="fr-FR" sz="1100" b="1" dirty="0">
                <a:solidFill>
                  <a:srgbClr val="4A442A"/>
                </a:solidFill>
                <a:latin typeface="Times New Roman" pitchFamily="18" charset="0"/>
                <a:cs typeface="Times New Roman" pitchFamily="18" charset="0"/>
              </a:rPr>
              <a:t> </a:t>
            </a:r>
            <a:r>
              <a:rPr lang="ar-MA" sz="1100" b="1" dirty="0">
                <a:solidFill>
                  <a:srgbClr val="4A442A"/>
                </a:solidFill>
                <a:latin typeface="Times New Roman" pitchFamily="18" charset="0"/>
                <a:cs typeface="Times New Roman" pitchFamily="18" charset="0"/>
              </a:rPr>
              <a:t>على الصفقة رقم </a:t>
            </a:r>
            <a:r>
              <a:rPr lang="fr-FR" sz="1100" dirty="0">
                <a:solidFill>
                  <a:srgbClr val="004E76"/>
                </a:solidFill>
                <a:latin typeface="Times New Roman" pitchFamily="18" charset="0"/>
                <a:cs typeface="Times New Roman" pitchFamily="18" charset="0"/>
              </a:rPr>
              <a:t>»</a:t>
            </a:r>
            <a:r>
              <a:rPr lang="ar-MA" sz="1100" b="1" dirty="0">
                <a:solidFill>
                  <a:srgbClr val="004E76"/>
                </a:solidFill>
                <a:latin typeface="Times New Roman" pitchFamily="18" charset="0"/>
                <a:cs typeface="Times New Roman" pitchFamily="18" charset="0"/>
              </a:rPr>
              <a:t>  رقم طلب العروض </a:t>
            </a:r>
            <a:r>
              <a:rPr lang="fr-FR" sz="1100" dirty="0">
                <a:solidFill>
                  <a:srgbClr val="004E76"/>
                </a:solidFill>
                <a:latin typeface="Times New Roman" pitchFamily="18" charset="0"/>
                <a:cs typeface="Times New Roman" pitchFamily="18" charset="0"/>
              </a:rPr>
              <a:t>«</a:t>
            </a:r>
            <a:r>
              <a:rPr lang="fr-FR" sz="1000" b="1" dirty="0">
                <a:solidFill>
                  <a:srgbClr val="548DD4"/>
                </a:solidFill>
                <a:latin typeface="Times New Roman" pitchFamily="18" charset="0"/>
                <a:cs typeface="Times New Roman" pitchFamily="18" charset="0"/>
              </a:rPr>
              <a:t> </a:t>
            </a:r>
            <a:r>
              <a:rPr lang="ar-MA" sz="1100" b="1" dirty="0">
                <a:solidFill>
                  <a:srgbClr val="4A442A"/>
                </a:solidFill>
                <a:latin typeface="Times New Roman" pitchFamily="18" charset="0"/>
                <a:cs typeface="Times New Roman" pitchFamily="18" charset="0"/>
              </a:rPr>
              <a:t> المتعلقة بـ </a:t>
            </a:r>
            <a:r>
              <a:rPr lang="fr-FR" sz="1100" dirty="0">
                <a:solidFill>
                  <a:srgbClr val="004E76"/>
                </a:solidFill>
                <a:latin typeface="Times New Roman" pitchFamily="18" charset="0"/>
                <a:cs typeface="Times New Roman" pitchFamily="18" charset="0"/>
              </a:rPr>
              <a:t>»</a:t>
            </a:r>
            <a:r>
              <a:rPr lang="ar-MA" sz="1100" b="1" dirty="0">
                <a:solidFill>
                  <a:srgbClr val="004E76"/>
                </a:solidFill>
                <a:latin typeface="Times New Roman" pitchFamily="18" charset="0"/>
                <a:cs typeface="Times New Roman" pitchFamily="18" charset="0"/>
              </a:rPr>
              <a:t> موضوع الصفقة </a:t>
            </a:r>
            <a:r>
              <a:rPr lang="fr-FR" sz="1100" dirty="0">
                <a:solidFill>
                  <a:srgbClr val="004E76"/>
                </a:solidFill>
                <a:latin typeface="Times New Roman" pitchFamily="18" charset="0"/>
                <a:cs typeface="Times New Roman" pitchFamily="18" charset="0"/>
              </a:rPr>
              <a:t> «</a:t>
            </a:r>
            <a:endParaRPr lang="fr-FR" sz="800" dirty="0">
              <a:solidFill>
                <a:srgbClr val="FFFFFF"/>
              </a:solidFill>
              <a:latin typeface="Times New Roman" pitchFamily="18" charset="0"/>
              <a:cs typeface="Times New Roman" pitchFamily="18" charset="0"/>
            </a:endParaRPr>
          </a:p>
          <a:p>
            <a:pPr algn="just" rtl="1">
              <a:lnSpc>
                <a:spcPct val="150000"/>
              </a:lnSpc>
              <a:spcAft>
                <a:spcPts val="550"/>
              </a:spcAft>
              <a:defRPr/>
            </a:pPr>
            <a:r>
              <a:rPr lang="ar-MA" sz="1100" b="1" dirty="0">
                <a:solidFill>
                  <a:srgbClr val="4A442A"/>
                </a:solidFill>
                <a:latin typeface="Times New Roman" pitchFamily="18" charset="0"/>
                <a:cs typeface="Times New Roman" pitchFamily="18" charset="0"/>
              </a:rPr>
              <a:t>تبلغ هذه المصادقة إلى الشركة </a:t>
            </a:r>
            <a:r>
              <a:rPr lang="fr-FR" sz="1100" dirty="0">
                <a:solidFill>
                  <a:srgbClr val="004E76"/>
                </a:solidFill>
                <a:latin typeface="Times New Roman" pitchFamily="18" charset="0"/>
                <a:cs typeface="Times New Roman" pitchFamily="18" charset="0"/>
              </a:rPr>
              <a:t>»</a:t>
            </a:r>
            <a:r>
              <a:rPr lang="ar-MA" sz="1100" b="1" dirty="0">
                <a:solidFill>
                  <a:srgbClr val="004E76"/>
                </a:solidFill>
                <a:latin typeface="Times New Roman" pitchFamily="18" charset="0"/>
                <a:cs typeface="Times New Roman" pitchFamily="18" charset="0"/>
              </a:rPr>
              <a:t> الشركة المختارة </a:t>
            </a:r>
            <a:r>
              <a:rPr lang="fr-FR" sz="1100" dirty="0">
                <a:solidFill>
                  <a:srgbClr val="004E76"/>
                </a:solidFill>
                <a:latin typeface="Times New Roman" pitchFamily="18" charset="0"/>
                <a:cs typeface="Times New Roman" pitchFamily="18" charset="0"/>
              </a:rPr>
              <a:t>«</a:t>
            </a:r>
            <a:r>
              <a:rPr lang="fr-FR" sz="1000" b="1" dirty="0">
                <a:solidFill>
                  <a:srgbClr val="548DD4"/>
                </a:solidFill>
                <a:latin typeface="Times New Roman" pitchFamily="18" charset="0"/>
                <a:cs typeface="Times New Roman" pitchFamily="18" charset="0"/>
              </a:rPr>
              <a:t> </a:t>
            </a:r>
            <a:r>
              <a:rPr lang="ar-MA" sz="1100" b="1" dirty="0">
                <a:solidFill>
                  <a:srgbClr val="4A442A"/>
                </a:solidFill>
                <a:latin typeface="Times New Roman" pitchFamily="18" charset="0"/>
                <a:cs typeface="Times New Roman" pitchFamily="18" charset="0"/>
              </a:rPr>
              <a:t> الكائنة بـ</a:t>
            </a:r>
            <a:r>
              <a:rPr lang="fr-FR" sz="1100" dirty="0">
                <a:solidFill>
                  <a:srgbClr val="004E76"/>
                </a:solidFill>
                <a:latin typeface="Times New Roman" pitchFamily="18" charset="0"/>
                <a:cs typeface="Times New Roman" pitchFamily="18" charset="0"/>
              </a:rPr>
              <a:t>»</a:t>
            </a:r>
            <a:r>
              <a:rPr lang="ar-MA" sz="1100" b="1" dirty="0">
                <a:solidFill>
                  <a:srgbClr val="004E76"/>
                </a:solidFill>
                <a:latin typeface="Times New Roman" pitchFamily="18" charset="0"/>
                <a:cs typeface="Times New Roman" pitchFamily="18" charset="0"/>
              </a:rPr>
              <a:t> العنوان الكامل للشركة </a:t>
            </a:r>
            <a:r>
              <a:rPr lang="fr-FR" sz="1100" dirty="0">
                <a:solidFill>
                  <a:srgbClr val="004E76"/>
                </a:solidFill>
                <a:latin typeface="Times New Roman" pitchFamily="18" charset="0"/>
                <a:cs typeface="Times New Roman" pitchFamily="18" charset="0"/>
              </a:rPr>
              <a:t>«</a:t>
            </a:r>
            <a:r>
              <a:rPr lang="fr-FR" sz="1000" b="1" dirty="0">
                <a:solidFill>
                  <a:srgbClr val="548DD4"/>
                </a:solidFill>
                <a:latin typeface="Times New Roman" pitchFamily="18" charset="0"/>
                <a:cs typeface="Times New Roman" pitchFamily="18" charset="0"/>
              </a:rPr>
              <a:t> </a:t>
            </a:r>
            <a:r>
              <a:rPr lang="fr-FR" sz="1100" b="1" dirty="0">
                <a:solidFill>
                  <a:srgbClr val="4A442A"/>
                </a:solidFill>
                <a:latin typeface="Times New Roman" pitchFamily="18" charset="0"/>
                <a:cs typeface="Times New Roman" pitchFamily="18" charset="0"/>
              </a:rPr>
              <a:t> </a:t>
            </a:r>
            <a:endParaRPr lang="fr-FR" sz="800" dirty="0">
              <a:solidFill>
                <a:srgbClr val="FFFFFF"/>
              </a:solidFill>
              <a:latin typeface="Times New Roman" pitchFamily="18" charset="0"/>
              <a:cs typeface="Times New Roman" pitchFamily="18" charset="0"/>
            </a:endParaRPr>
          </a:p>
          <a:p>
            <a:pPr algn="r" rtl="1">
              <a:defRPr/>
            </a:pPr>
            <a:r>
              <a:rPr lang="ar-MA" sz="1100" b="1" dirty="0">
                <a:solidFill>
                  <a:srgbClr val="FFFFFF"/>
                </a:solidFill>
                <a:latin typeface="Times New Roman" pitchFamily="18" charset="0"/>
                <a:cs typeface="Times New Roman" pitchFamily="18" charset="0"/>
              </a:rPr>
              <a:t> </a:t>
            </a:r>
            <a:endParaRPr lang="fr-FR" sz="800" dirty="0">
              <a:solidFill>
                <a:srgbClr val="FFFFFF"/>
              </a:solidFill>
              <a:latin typeface="Times New Roman" pitchFamily="18" charset="0"/>
              <a:cs typeface="Times New Roman" pitchFamily="18" charset="0"/>
            </a:endParaRPr>
          </a:p>
          <a:p>
            <a:pPr rtl="1">
              <a:defRPr/>
            </a:pPr>
            <a:r>
              <a:rPr lang="ar-MA" sz="1100" b="1" dirty="0">
                <a:solidFill>
                  <a:srgbClr val="FFFFFF"/>
                </a:solidFill>
                <a:latin typeface="Times New Roman" pitchFamily="18" charset="0"/>
                <a:cs typeface="Times New Roman" pitchFamily="18" charset="0"/>
              </a:rPr>
              <a:t>حرر بـ </a:t>
            </a:r>
            <a:r>
              <a:rPr lang="fr-FR" sz="1100" dirty="0">
                <a:solidFill>
                  <a:srgbClr val="004E76"/>
                </a:solidFill>
                <a:latin typeface="Times New Roman" pitchFamily="18" charset="0"/>
                <a:cs typeface="Times New Roman" pitchFamily="18" charset="0"/>
              </a:rPr>
              <a:t>»</a:t>
            </a:r>
            <a:r>
              <a:rPr lang="ar-MA" sz="1100" b="1" dirty="0">
                <a:solidFill>
                  <a:srgbClr val="004E76"/>
                </a:solidFill>
                <a:latin typeface="Times New Roman" pitchFamily="18" charset="0"/>
                <a:cs typeface="Times New Roman" pitchFamily="18" charset="0"/>
              </a:rPr>
              <a:t> المدينة </a:t>
            </a:r>
            <a:r>
              <a:rPr lang="fr-FR" sz="1100" dirty="0">
                <a:solidFill>
                  <a:srgbClr val="004E76"/>
                </a:solidFill>
                <a:latin typeface="Times New Roman" pitchFamily="18" charset="0"/>
                <a:cs typeface="Times New Roman" pitchFamily="18" charset="0"/>
              </a:rPr>
              <a:t>«</a:t>
            </a:r>
            <a:r>
              <a:rPr lang="fr-FR" sz="1100" b="1" dirty="0">
                <a:solidFill>
                  <a:srgbClr val="FFFFFF"/>
                </a:solidFill>
                <a:latin typeface="Times New Roman" pitchFamily="18" charset="0"/>
                <a:cs typeface="Times New Roman" pitchFamily="18" charset="0"/>
              </a:rPr>
              <a:t>.</a:t>
            </a:r>
            <a:r>
              <a:rPr lang="ar-MA" sz="1100" b="1" dirty="0">
                <a:solidFill>
                  <a:srgbClr val="FFFFFF"/>
                </a:solidFill>
                <a:latin typeface="Times New Roman" pitchFamily="18" charset="0"/>
                <a:cs typeface="Times New Roman" pitchFamily="18" charset="0"/>
              </a:rPr>
              <a:t> في </a:t>
            </a:r>
            <a:r>
              <a:rPr lang="fr-FR" sz="1100" dirty="0">
                <a:solidFill>
                  <a:srgbClr val="004E76"/>
                </a:solidFill>
                <a:latin typeface="Times New Roman" pitchFamily="18" charset="0"/>
                <a:cs typeface="Times New Roman" pitchFamily="18" charset="0"/>
              </a:rPr>
              <a:t>»</a:t>
            </a:r>
            <a:r>
              <a:rPr lang="ar-MA" sz="1100" b="1" dirty="0">
                <a:solidFill>
                  <a:srgbClr val="004E76"/>
                </a:solidFill>
                <a:latin typeface="Times New Roman" pitchFamily="18" charset="0"/>
                <a:cs typeface="Times New Roman" pitchFamily="18" charset="0"/>
              </a:rPr>
              <a:t>تاريخ توقيع التبليغ </a:t>
            </a:r>
            <a:r>
              <a:rPr lang="fr-FR" sz="1100" dirty="0">
                <a:solidFill>
                  <a:srgbClr val="004E76"/>
                </a:solidFill>
                <a:latin typeface="Times New Roman" pitchFamily="18" charset="0"/>
                <a:cs typeface="Times New Roman" pitchFamily="18" charset="0"/>
              </a:rPr>
              <a:t>«</a:t>
            </a:r>
            <a:endParaRPr lang="fr-FR" sz="800" dirty="0">
              <a:solidFill>
                <a:srgbClr val="FFFFFF"/>
              </a:solidFill>
              <a:latin typeface="Times New Roman" pitchFamily="18" charset="0"/>
              <a:cs typeface="Times New Roman" pitchFamily="18" charset="0"/>
            </a:endParaRPr>
          </a:p>
          <a:p>
            <a:pPr rtl="1">
              <a:lnSpc>
                <a:spcPct val="150000"/>
              </a:lnSpc>
              <a:spcAft>
                <a:spcPts val="550"/>
              </a:spcAft>
              <a:defRPr/>
            </a:pPr>
            <a:r>
              <a:rPr lang="ar-MA" sz="1100" b="1" dirty="0">
                <a:solidFill>
                  <a:srgbClr val="4A442A"/>
                </a:solidFill>
                <a:latin typeface="Times New Roman" pitchFamily="18" charset="0"/>
                <a:cs typeface="Times New Roman" pitchFamily="18" charset="0"/>
              </a:rPr>
              <a:t>التوقيع:</a:t>
            </a:r>
            <a:r>
              <a:rPr lang="fr-FR" sz="1100" dirty="0">
                <a:solidFill>
                  <a:srgbClr val="004E76"/>
                </a:solidFill>
                <a:latin typeface="Times New Roman" pitchFamily="18" charset="0"/>
                <a:cs typeface="Times New Roman" pitchFamily="18" charset="0"/>
              </a:rPr>
              <a:t> »</a:t>
            </a:r>
            <a:r>
              <a:rPr lang="ar-MA" sz="1100" b="1" dirty="0">
                <a:solidFill>
                  <a:srgbClr val="004E76"/>
                </a:solidFill>
                <a:latin typeface="Times New Roman" pitchFamily="18" charset="0"/>
                <a:cs typeface="Times New Roman" pitchFamily="18" charset="0"/>
              </a:rPr>
              <a:t> الإسم الكامل والصفة </a:t>
            </a:r>
            <a:r>
              <a:rPr lang="fr-FR" sz="1100" dirty="0">
                <a:solidFill>
                  <a:srgbClr val="004E76"/>
                </a:solidFill>
                <a:latin typeface="Times New Roman" pitchFamily="18" charset="0"/>
                <a:cs typeface="Times New Roman" pitchFamily="18" charset="0"/>
              </a:rPr>
              <a:t>«</a:t>
            </a:r>
          </a:p>
          <a:p>
            <a:pPr algn="just" rtl="1">
              <a:lnSpc>
                <a:spcPct val="150000"/>
              </a:lnSpc>
              <a:spcAft>
                <a:spcPts val="550"/>
              </a:spcAft>
              <a:defRPr/>
            </a:pPr>
            <a:endParaRPr lang="fr-FR" sz="1100" dirty="0">
              <a:solidFill>
                <a:srgbClr val="004E76"/>
              </a:solidFill>
              <a:latin typeface="Times New Roman" pitchFamily="18" charset="0"/>
              <a:cs typeface="Times New Roman" pitchFamily="18" charset="0"/>
            </a:endParaRPr>
          </a:p>
          <a:p>
            <a:pPr algn="just" rtl="1">
              <a:lnSpc>
                <a:spcPct val="150000"/>
              </a:lnSpc>
              <a:spcAft>
                <a:spcPts val="550"/>
              </a:spcAft>
              <a:defRPr/>
            </a:pPr>
            <a:endParaRPr lang="fr-FR" sz="1100" dirty="0">
              <a:solidFill>
                <a:srgbClr val="004E76"/>
              </a:solidFill>
              <a:latin typeface="Times New Roman" pitchFamily="18" charset="0"/>
              <a:cs typeface="Times New Roman" pitchFamily="18" charset="0"/>
            </a:endParaRPr>
          </a:p>
          <a:p>
            <a:pPr algn="just" rtl="1">
              <a:lnSpc>
                <a:spcPct val="150000"/>
              </a:lnSpc>
              <a:spcAft>
                <a:spcPts val="550"/>
              </a:spcAft>
              <a:defRPr/>
            </a:pPr>
            <a:endParaRPr lang="fr-FR" sz="1100" dirty="0">
              <a:solidFill>
                <a:srgbClr val="004E76"/>
              </a:solidFill>
              <a:latin typeface="Times New Roman" pitchFamily="18" charset="0"/>
              <a:cs typeface="Times New Roman" pitchFamily="18" charset="0"/>
            </a:endParaRPr>
          </a:p>
          <a:p>
            <a:pPr algn="just" rtl="1">
              <a:lnSpc>
                <a:spcPct val="150000"/>
              </a:lnSpc>
              <a:spcAft>
                <a:spcPts val="550"/>
              </a:spcAft>
              <a:defRPr/>
            </a:pPr>
            <a:endParaRPr lang="fr-FR" sz="1100" dirty="0">
              <a:solidFill>
                <a:srgbClr val="004E76"/>
              </a:solidFill>
              <a:latin typeface="Times New Roman" pitchFamily="18" charset="0"/>
              <a:cs typeface="Times New Roman" pitchFamily="18" charset="0"/>
            </a:endParaRPr>
          </a:p>
          <a:p>
            <a:pPr algn="just" rtl="1">
              <a:lnSpc>
                <a:spcPct val="150000"/>
              </a:lnSpc>
              <a:spcAft>
                <a:spcPts val="550"/>
              </a:spcAft>
              <a:defRPr/>
            </a:pPr>
            <a:endParaRPr lang="fr-FR" sz="1100" dirty="0">
              <a:solidFill>
                <a:srgbClr val="004E76"/>
              </a:solidFill>
              <a:latin typeface="Times New Roman" pitchFamily="18" charset="0"/>
              <a:cs typeface="Times New Roman" pitchFamily="18" charset="0"/>
            </a:endParaRPr>
          </a:p>
          <a:p>
            <a:pPr algn="just" rtl="1">
              <a:lnSpc>
                <a:spcPct val="150000"/>
              </a:lnSpc>
              <a:spcAft>
                <a:spcPts val="550"/>
              </a:spcAft>
              <a:defRPr/>
            </a:pPr>
            <a:endParaRPr lang="fr-FR" sz="1100" dirty="0">
              <a:solidFill>
                <a:srgbClr val="004E76"/>
              </a:solidFill>
              <a:latin typeface="Times New Roman" pitchFamily="18" charset="0"/>
              <a:cs typeface="Times New Roman" pitchFamily="18" charset="0"/>
            </a:endParaRPr>
          </a:p>
          <a:p>
            <a:pPr algn="r" rtl="1">
              <a:spcAft>
                <a:spcPts val="550"/>
              </a:spcAft>
              <a:defRPr/>
            </a:pPr>
            <a:r>
              <a:rPr lang="ar-SA" sz="1100" dirty="0">
                <a:solidFill>
                  <a:srgbClr val="4F6228"/>
                </a:solidFill>
                <a:latin typeface="Times New Roman" pitchFamily="18" charset="0"/>
                <a:cs typeface="Times New Roman" pitchFamily="18" charset="0"/>
              </a:rPr>
              <a:t> </a:t>
            </a:r>
            <a:endParaRPr lang="fr-FR" sz="1000" dirty="0">
              <a:solidFill>
                <a:srgbClr val="FFFFFF"/>
              </a:solidFill>
              <a:latin typeface="Times New Roman" pitchFamily="18" charset="0"/>
              <a:cs typeface="Times New Roman" pitchFamily="18" charset="0"/>
            </a:endParaRPr>
          </a:p>
        </p:txBody>
      </p:sp>
      <p:pic>
        <p:nvPicPr>
          <p:cNvPr id="82947" name="Picture 3"/>
          <p:cNvPicPr>
            <a:picLocks noChangeAspect="1" noChangeArrowheads="1"/>
          </p:cNvPicPr>
          <p:nvPr/>
        </p:nvPicPr>
        <p:blipFill>
          <a:blip r:embed="rId3"/>
          <a:srcRect/>
          <a:stretch>
            <a:fillRect/>
          </a:stretch>
        </p:blipFill>
        <p:spPr bwMode="auto">
          <a:xfrm>
            <a:off x="4700588" y="1035050"/>
            <a:ext cx="2400300" cy="522288"/>
          </a:xfrm>
          <a:prstGeom prst="rect">
            <a:avLst/>
          </a:prstGeom>
          <a:noFill/>
          <a:ln w="9525">
            <a:noFill/>
            <a:miter lim="800000"/>
            <a:headEnd/>
            <a:tailEnd/>
          </a:ln>
        </p:spPr>
      </p:pic>
      <p:graphicFrame>
        <p:nvGraphicFramePr>
          <p:cNvPr id="3" name="Tableau 2"/>
          <p:cNvGraphicFramePr>
            <a:graphicFrameLocks noGrp="1"/>
          </p:cNvGraphicFramePr>
          <p:nvPr/>
        </p:nvGraphicFramePr>
        <p:xfrm>
          <a:off x="7554913" y="1004888"/>
          <a:ext cx="1393825" cy="548640"/>
        </p:xfrm>
        <a:graphic>
          <a:graphicData uri="http://schemas.openxmlformats.org/drawingml/2006/table">
            <a:tbl>
              <a:tblPr/>
              <a:tblGrid>
                <a:gridCol w="1393825"/>
              </a:tblGrid>
              <a:tr h="527050">
                <a:tc>
                  <a:txBody>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الشعار والاسم</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صاحب المشروع</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جمعية، تعاونية</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a:noFill/>
                    </a:lnL>
                    <a:lnR>
                      <a:noFill/>
                    </a:lnR>
                    <a:lnT>
                      <a:noFill/>
                    </a:lnT>
                    <a:lnB>
                      <a:noFill/>
                    </a:lnB>
                    <a:lnTlToBr>
                      <a:noFill/>
                    </a:lnTlToBr>
                    <a:lnBlToTr>
                      <a:noFill/>
                    </a:lnBlToTr>
                    <a:noFill/>
                  </a:tcPr>
                </a:tc>
              </a:tr>
            </a:tbl>
          </a:graphicData>
        </a:graphic>
      </p:graphicFrame>
      <p:graphicFrame>
        <p:nvGraphicFramePr>
          <p:cNvPr id="8" name="Tableau 7"/>
          <p:cNvGraphicFramePr>
            <a:graphicFrameLocks noGrp="1"/>
          </p:cNvGraphicFramePr>
          <p:nvPr/>
        </p:nvGraphicFramePr>
        <p:xfrm>
          <a:off x="4700588" y="4714875"/>
          <a:ext cx="4248150" cy="2011680"/>
        </p:xfrm>
        <a:graphic>
          <a:graphicData uri="http://schemas.openxmlformats.org/drawingml/2006/table">
            <a:tbl>
              <a:tblPr/>
              <a:tblGrid>
                <a:gridCol w="4248150"/>
              </a:tblGrid>
              <a:tr h="1890713">
                <a:tc>
                  <a:txBody>
                    <a:bodyPr/>
                    <a:lstStyle/>
                    <a:p>
                      <a:pPr marL="0" marR="0" lvl="0" indent="0" algn="ctr" defTabSz="914400" rtl="1" eaLnBrk="1" fontAlgn="base" latinLnBrk="0" hangingPunct="1">
                        <a:lnSpc>
                          <a:spcPct val="100000"/>
                        </a:lnSpc>
                        <a:spcBef>
                          <a:spcPct val="0"/>
                        </a:spcBef>
                        <a:spcAft>
                          <a:spcPts val="550"/>
                        </a:spcAft>
                        <a:buClrTx/>
                        <a:buSzTx/>
                        <a:buFontTx/>
                        <a:buNone/>
                        <a:tabLst/>
                        <a:defRPr/>
                      </a:pPr>
                      <a:r>
                        <a:rPr lang="ar-MA" b="1" kern="1200" dirty="0" smtClean="0">
                          <a:solidFill>
                            <a:srgbClr val="004E76"/>
                          </a:solidFill>
                          <a:latin typeface="+mn-lt"/>
                          <a:ea typeface="+mn-ea"/>
                          <a:cs typeface="Times New Roman" pitchFamily="18" charset="0"/>
                        </a:rPr>
                        <a:t>تبليغ</a:t>
                      </a:r>
                      <a:endParaRPr lang="fr-FR" b="1" kern="1200" dirty="0" smtClean="0">
                        <a:solidFill>
                          <a:srgbClr val="004E76"/>
                        </a:solidFill>
                        <a:latin typeface="+mn-lt"/>
                        <a:ea typeface="+mn-ea"/>
                        <a:cs typeface="Times New Roman" pitchFamily="18" charset="0"/>
                      </a:endParaRPr>
                    </a:p>
                    <a:p>
                      <a:pPr marL="0" marR="0" lvl="0" indent="0" algn="just" defTabSz="914400" rtl="1" eaLnBrk="1" fontAlgn="base" latinLnBrk="0" hangingPunct="1">
                        <a:lnSpc>
                          <a:spcPct val="150000"/>
                        </a:lnSpc>
                        <a:spcBef>
                          <a:spcPct val="0"/>
                        </a:spcBef>
                        <a:spcAft>
                          <a:spcPts val="600"/>
                        </a:spcAft>
                        <a:buClrTx/>
                        <a:buSzTx/>
                        <a:buFontTx/>
                        <a:buNone/>
                        <a:tabLst/>
                      </a:pPr>
                      <a:r>
                        <a:rPr kumimoji="0" lang="ar-MA" sz="1100" b="1" i="0" u="none" strike="noStrike" cap="none" normalizeH="0" baseline="0" dirty="0" smtClean="0">
                          <a:ln>
                            <a:noFill/>
                          </a:ln>
                          <a:solidFill>
                            <a:srgbClr val="4A442A"/>
                          </a:solidFill>
                          <a:effectLst/>
                          <a:latin typeface="Times New Roman" pitchFamily="18" charset="0"/>
                          <a:cs typeface="Times New Roman" pitchFamily="18" charset="0"/>
                        </a:rPr>
                        <a:t>يوم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 تاريخ التبليغ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fr-FR" sz="1100" b="1" i="0" u="none" strike="noStrike" cap="none" normalizeH="0" baseline="0" dirty="0" smtClean="0">
                          <a:ln>
                            <a:noFill/>
                          </a:ln>
                          <a:solidFill>
                            <a:srgbClr val="4A442A"/>
                          </a:solidFill>
                          <a:effectLst/>
                          <a:latin typeface="Times New Roman" pitchFamily="18" charset="0"/>
                          <a:cs typeface="Times New Roman" pitchFamily="18" charset="0"/>
                        </a:rPr>
                        <a:t> </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(إشعار بالتوصل)</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50000"/>
                        </a:lnSpc>
                        <a:spcBef>
                          <a:spcPct val="0"/>
                        </a:spcBef>
                        <a:spcAft>
                          <a:spcPts val="600"/>
                        </a:spcAft>
                        <a:buClrTx/>
                        <a:buSzTx/>
                        <a:buFontTx/>
                        <a:buNone/>
                        <a:tabLst/>
                      </a:pPr>
                      <a:r>
                        <a:rPr kumimoji="0" lang="ar-MA" sz="1100" b="1" i="0" u="none" strike="noStrike" cap="none" normalizeH="0" baseline="0" dirty="0" smtClean="0">
                          <a:ln>
                            <a:noFill/>
                          </a:ln>
                          <a:solidFill>
                            <a:srgbClr val="4A442A"/>
                          </a:solidFill>
                          <a:effectLst/>
                          <a:latin typeface="Times New Roman" pitchFamily="18" charset="0"/>
                          <a:cs typeface="Times New Roman" pitchFamily="18" charset="0"/>
                        </a:rPr>
                        <a:t>أنا الموقع أسفله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 اسم وصفة الشخص الذي تبلغ بالمصادقة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fr-FR" sz="1100" b="1" i="0" u="none" strike="noStrike" cap="none" normalizeH="0" baseline="0" dirty="0" smtClean="0">
                          <a:ln>
                            <a:noFill/>
                          </a:ln>
                          <a:solidFill>
                            <a:srgbClr val="4A442A"/>
                          </a:solidFill>
                          <a:effectLst/>
                          <a:latin typeface="Times New Roman" pitchFamily="18" charset="0"/>
                          <a:cs typeface="Times New Roman" pitchFamily="18" charset="0"/>
                        </a:rPr>
                        <a:t> </a:t>
                      </a:r>
                      <a:r>
                        <a:rPr kumimoji="0" lang="ar-MA" sz="1100" b="1" i="0" u="none" strike="noStrike" cap="none" normalizeH="0" baseline="0" dirty="0" smtClean="0">
                          <a:ln>
                            <a:noFill/>
                          </a:ln>
                          <a:solidFill>
                            <a:srgbClr val="4A442A"/>
                          </a:solidFill>
                          <a:effectLst/>
                          <a:latin typeface="Times New Roman" pitchFamily="18" charset="0"/>
                          <a:cs typeface="Times New Roman" pitchFamily="18" charset="0"/>
                        </a:rPr>
                        <a:t>أشهد أنني تبلغت من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 صاحب المشروع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fr-FR" sz="1100" b="1" i="0" u="none" strike="noStrike" cap="none" normalizeH="0" baseline="0" dirty="0" smtClean="0">
                          <a:ln>
                            <a:noFill/>
                          </a:ln>
                          <a:solidFill>
                            <a:srgbClr val="4A442A"/>
                          </a:solidFill>
                          <a:effectLst/>
                          <a:latin typeface="Times New Roman" pitchFamily="18" charset="0"/>
                          <a:cs typeface="Times New Roman" pitchFamily="18" charset="0"/>
                        </a:rPr>
                        <a:t> </a:t>
                      </a:r>
                      <a:r>
                        <a:rPr kumimoji="0" lang="ar-MA" sz="1100" b="1" i="0" u="none" strike="noStrike" cap="none" normalizeH="0" baseline="0" dirty="0" smtClean="0">
                          <a:ln>
                            <a:noFill/>
                          </a:ln>
                          <a:solidFill>
                            <a:srgbClr val="4A442A"/>
                          </a:solidFill>
                          <a:effectLst/>
                          <a:latin typeface="Times New Roman" pitchFamily="18" charset="0"/>
                          <a:cs typeface="Times New Roman" pitchFamily="18" charset="0"/>
                        </a:rPr>
                        <a:t>الممثل من طرف السيد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 صفة الشخص الموكل له سلطة التبليغ (رئيس الجمعية،...)</a:t>
                      </a:r>
                      <a:r>
                        <a:rPr kumimoji="0" lang="ar-MA" sz="1100" b="1" i="0" u="none" strike="noStrike" cap="none" normalizeH="0" baseline="0" dirty="0" smtClean="0">
                          <a:ln>
                            <a:noFill/>
                          </a:ln>
                          <a:solidFill>
                            <a:srgbClr val="4A442A"/>
                          </a:solidFill>
                          <a:effectLst/>
                          <a:latin typeface="Times New Roman" pitchFamily="18" charset="0"/>
                          <a:cs typeface="Times New Roman" pitchFamily="18" charset="0"/>
                        </a:rPr>
                        <a:t>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fr-FR" sz="1100" b="1" i="0" u="none" strike="noStrike" cap="none" normalizeH="0" baseline="0" dirty="0" smtClean="0">
                          <a:ln>
                            <a:noFill/>
                          </a:ln>
                          <a:solidFill>
                            <a:srgbClr val="004E76"/>
                          </a:solidFill>
                          <a:effectLst/>
                          <a:latin typeface="Times New Roman" pitchFamily="18" charset="0"/>
                          <a:cs typeface="Times New Roman" pitchFamily="18" charset="0"/>
                        </a:rPr>
                        <a:t> </a:t>
                      </a:r>
                      <a:r>
                        <a:rPr kumimoji="0" lang="ar-MA" sz="1100" b="1" i="0" u="none" strike="noStrike" cap="none" normalizeH="0" baseline="0" dirty="0" smtClean="0">
                          <a:ln>
                            <a:noFill/>
                          </a:ln>
                          <a:solidFill>
                            <a:srgbClr val="4A442A"/>
                          </a:solidFill>
                          <a:effectLst/>
                          <a:latin typeface="Times New Roman" pitchFamily="18" charset="0"/>
                          <a:cs typeface="Times New Roman" pitchFamily="18" charset="0"/>
                        </a:rPr>
                        <a:t>نسخة مطابقة لتبليغ المصادقة المتعلقة بالصفقة رقم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  رقم طلب العروض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1" eaLnBrk="1" fontAlgn="base" latinLnBrk="0" hangingPunct="1">
                        <a:lnSpc>
                          <a:spcPct val="100000"/>
                        </a:lnSpc>
                        <a:spcBef>
                          <a:spcPct val="0"/>
                        </a:spcBef>
                        <a:spcAft>
                          <a:spcPct val="0"/>
                        </a:spcAft>
                        <a:buClrTx/>
                        <a:buSzTx/>
                        <a:buFontTx/>
                        <a:buNone/>
                        <a:tabLst/>
                      </a:pPr>
                      <a:r>
                        <a:rPr kumimoji="0" lang="ar-MA" sz="1100" b="1" i="0" u="none" strike="noStrike" cap="none" normalizeH="0" baseline="0" dirty="0" smtClean="0">
                          <a:ln>
                            <a:noFill/>
                          </a:ln>
                          <a:solidFill>
                            <a:srgbClr val="4A442A"/>
                          </a:solidFill>
                          <a:effectLst/>
                          <a:latin typeface="Times New Roman" pitchFamily="18" charset="0"/>
                          <a:cs typeface="Times New Roman" pitchFamily="18" charset="0"/>
                        </a:rPr>
                        <a:t>حرر بـ</a:t>
                      </a:r>
                      <a:r>
                        <a:rPr kumimoji="0" lang="ar-MA" sz="11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fr-FR" sz="1100" b="1" i="0" u="none" strike="noStrike" cap="none" normalizeH="0" baseline="0" dirty="0" smtClean="0">
                          <a:ln>
                            <a:noFill/>
                          </a:ln>
                          <a:solidFill>
                            <a:srgbClr val="004E76"/>
                          </a:solidFill>
                          <a:effectLst/>
                          <a:latin typeface="Times New Roman" pitchFamily="18" charset="0"/>
                          <a:cs typeface="Times New Roman" pitchFamily="18" charset="0"/>
                        </a:rPr>
                        <a:t> </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المدينة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fr-FR" sz="11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ar-MA" sz="1100" b="1" i="0" u="none" strike="noStrike" cap="none" normalizeH="0" baseline="0" dirty="0" smtClean="0">
                          <a:ln>
                            <a:noFill/>
                          </a:ln>
                          <a:solidFill>
                            <a:srgbClr val="4A442A"/>
                          </a:solidFill>
                          <a:effectLst/>
                          <a:latin typeface="Times New Roman" pitchFamily="18" charset="0"/>
                          <a:cs typeface="Times New Roman" pitchFamily="18" charset="0"/>
                        </a:rPr>
                        <a:t>في</a:t>
                      </a:r>
                      <a:r>
                        <a:rPr kumimoji="0" lang="ar-MA" sz="11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تاريخ توقيع التبليغ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1" eaLnBrk="1" fontAlgn="base" latinLnBrk="0" hangingPunct="1">
                        <a:lnSpc>
                          <a:spcPct val="100000"/>
                        </a:lnSpc>
                        <a:spcBef>
                          <a:spcPct val="0"/>
                        </a:spcBef>
                        <a:spcAft>
                          <a:spcPct val="0"/>
                        </a:spcAft>
                        <a:buClrTx/>
                        <a:buSzTx/>
                        <a:buFontTx/>
                        <a:buNone/>
                        <a:tabLst/>
                      </a:pPr>
                      <a:r>
                        <a:rPr kumimoji="0" lang="ar-MA" sz="1100" b="1" i="0" u="none" strike="noStrike" cap="none" normalizeH="0" baseline="0" dirty="0" smtClean="0">
                          <a:ln>
                            <a:noFill/>
                          </a:ln>
                          <a:solidFill>
                            <a:srgbClr val="4A442A"/>
                          </a:solidFill>
                          <a:effectLst/>
                          <a:latin typeface="Times New Roman" pitchFamily="18" charset="0"/>
                          <a:cs typeface="Times New Roman" pitchFamily="18" charset="0"/>
                        </a:rPr>
                        <a:t>التوقيع:</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 »</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 الإسم الكامل والصفة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1"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 طابع الشركة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a:noFill/>
                    </a:lnL>
                    <a:lnR>
                      <a:noFill/>
                    </a:lnR>
                    <a:lnT w="12700" cap="flat" cmpd="sng" algn="ctr">
                      <a:solidFill>
                        <a:srgbClr val="000000"/>
                      </a:solidFill>
                      <a:prstDash val="dash"/>
                      <a:round/>
                      <a:headEnd type="none" w="med" len="med"/>
                      <a:tailEnd type="none" w="med" len="med"/>
                    </a:lnT>
                    <a:lnB>
                      <a:noFill/>
                    </a:lnB>
                    <a:lnTlToBr>
                      <a:noFill/>
                    </a:lnTlToBr>
                    <a:lnBlToTr>
                      <a:noFill/>
                    </a:lnBlToTr>
                    <a:noFill/>
                  </a:tcPr>
                </a:tc>
              </a:tr>
            </a:tbl>
          </a:graphicData>
        </a:graphic>
      </p:graphicFrame>
      <p:sp>
        <p:nvSpPr>
          <p:cNvPr id="37" name="Chevron 36"/>
          <p:cNvSpPr/>
          <p:nvPr/>
        </p:nvSpPr>
        <p:spPr>
          <a:xfrm flipH="1">
            <a:off x="6367463"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الاستشارة</a:t>
            </a:r>
            <a:endParaRPr lang="fr-FR" sz="1000" b="1" dirty="0">
              <a:solidFill>
                <a:schemeClr val="bg1">
                  <a:lumMod val="75000"/>
                </a:schemeClr>
              </a:solidFill>
              <a:latin typeface="Microsoft Sans Serif" pitchFamily="34" charset="0"/>
              <a:cs typeface="Microsoft Sans Serif" pitchFamily="34" charset="0"/>
            </a:endParaRPr>
          </a:p>
        </p:txBody>
      </p:sp>
      <p:sp>
        <p:nvSpPr>
          <p:cNvPr id="38" name="Chevron 37"/>
          <p:cNvSpPr/>
          <p:nvPr/>
        </p:nvSpPr>
        <p:spPr>
          <a:xfrm flipH="1">
            <a:off x="2762250"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توقيع الصفقة</a:t>
            </a:r>
            <a:endParaRPr lang="ar-SA" sz="1000" b="1" dirty="0">
              <a:solidFill>
                <a:schemeClr val="bg1">
                  <a:lumMod val="75000"/>
                </a:schemeClr>
              </a:solidFill>
              <a:latin typeface="Microsoft Sans Serif" pitchFamily="34" charset="0"/>
              <a:cs typeface="Microsoft Sans Serif" pitchFamily="34" charset="0"/>
            </a:endParaRPr>
          </a:p>
        </p:txBody>
      </p:sp>
      <p:sp>
        <p:nvSpPr>
          <p:cNvPr id="39" name="Chevron 38"/>
          <p:cNvSpPr/>
          <p:nvPr/>
        </p:nvSpPr>
        <p:spPr>
          <a:xfrm flipH="1">
            <a:off x="1414463"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التنفيذ</a:t>
            </a:r>
            <a:r>
              <a:rPr lang="ar-MA" sz="1000" b="1" dirty="0">
                <a:solidFill>
                  <a:schemeClr val="bg1">
                    <a:lumMod val="75000"/>
                  </a:schemeClr>
                </a:solidFill>
                <a:latin typeface="Microsoft Sans Serif" pitchFamily="34" charset="0"/>
                <a:cs typeface="Microsoft Sans Serif" pitchFamily="34" charset="0"/>
              </a:rPr>
              <a:t> والتتبع</a:t>
            </a:r>
            <a:endParaRPr lang="ar-SA" sz="1000" b="1" dirty="0">
              <a:solidFill>
                <a:schemeClr val="bg1">
                  <a:lumMod val="75000"/>
                </a:schemeClr>
              </a:solidFill>
              <a:latin typeface="Microsoft Sans Serif" pitchFamily="34" charset="0"/>
              <a:cs typeface="Microsoft Sans Serif" pitchFamily="34" charset="0"/>
            </a:endParaRPr>
          </a:p>
        </p:txBody>
      </p:sp>
      <p:sp>
        <p:nvSpPr>
          <p:cNvPr id="40" name="Chevron 39"/>
          <p:cNvSpPr/>
          <p:nvPr/>
        </p:nvSpPr>
        <p:spPr>
          <a:xfrm flipH="1">
            <a:off x="65088"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الأداء</a:t>
            </a:r>
            <a:endParaRPr lang="fr-FR" sz="1000" b="1" dirty="0">
              <a:solidFill>
                <a:schemeClr val="bg1">
                  <a:lumMod val="75000"/>
                </a:schemeClr>
              </a:solidFill>
              <a:latin typeface="Microsoft Sans Serif" pitchFamily="34" charset="0"/>
              <a:cs typeface="Microsoft Sans Serif" pitchFamily="34" charset="0"/>
            </a:endParaRPr>
          </a:p>
        </p:txBody>
      </p:sp>
      <p:sp>
        <p:nvSpPr>
          <p:cNvPr id="41" name="Chevron 40"/>
          <p:cNvSpPr/>
          <p:nvPr/>
        </p:nvSpPr>
        <p:spPr>
          <a:xfrm flipH="1">
            <a:off x="4111132" y="69092"/>
            <a:ext cx="2269418" cy="346293"/>
          </a:xfrm>
          <a:prstGeom prst="chevron">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93502" tIns="46752" rIns="93502" bIns="46752" anchor="ctr"/>
          <a:lstStyle/>
          <a:p>
            <a:pPr algn="ctr" fontAlgn="auto">
              <a:spcAft>
                <a:spcPts val="0"/>
              </a:spcAft>
              <a:defRPr/>
            </a:pPr>
            <a:r>
              <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اختيار نائل الصفقة</a:t>
            </a:r>
            <a:endParaRPr lang="fr-FR"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42" name="Chevron 41"/>
          <p:cNvSpPr/>
          <p:nvPr/>
        </p:nvSpPr>
        <p:spPr>
          <a:xfrm flipH="1">
            <a:off x="65088" y="485775"/>
            <a:ext cx="9012237" cy="346075"/>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SA" sz="1400" b="1" dirty="0">
                <a:solidFill>
                  <a:schemeClr val="bg1"/>
                </a:solidFill>
                <a:latin typeface="Bookman Old Style" pitchFamily="18" charset="0"/>
                <a:ea typeface="ＭＳ Ｐゴシック" pitchFamily="-84" charset="-128"/>
                <a:cs typeface="Arial" pitchFamily="34" charset="0"/>
              </a:rPr>
              <a:t>رفع التقارير والتقييم والافتحاص</a:t>
            </a:r>
          </a:p>
        </p:txBody>
      </p:sp>
      <p:sp>
        <p:nvSpPr>
          <p:cNvPr id="43" name="Chevron 42"/>
          <p:cNvSpPr/>
          <p:nvPr/>
        </p:nvSpPr>
        <p:spPr>
          <a:xfrm flipH="1">
            <a:off x="7716838"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التعبير عن </a:t>
            </a:r>
            <a:r>
              <a:rPr lang="ar-SA" sz="1000" b="1" dirty="0">
                <a:solidFill>
                  <a:schemeClr val="bg1">
                    <a:lumMod val="75000"/>
                  </a:schemeClr>
                </a:solidFill>
                <a:latin typeface="Microsoft Sans Serif" pitchFamily="34" charset="0"/>
                <a:cs typeface="Microsoft Sans Serif" pitchFamily="34" charset="0"/>
              </a:rPr>
              <a:t>الحاجات</a:t>
            </a:r>
            <a:endParaRPr lang="fr-FR" sz="1000" b="1" dirty="0">
              <a:solidFill>
                <a:schemeClr val="bg1">
                  <a:lumMod val="75000"/>
                </a:schemeClr>
              </a:solidFill>
              <a:latin typeface="Microsoft Sans Serif" pitchFamily="34" charset="0"/>
              <a:cs typeface="Microsoft Sans Serif" pitchFamily="34" charset="0"/>
            </a:endParaRPr>
          </a:p>
        </p:txBody>
      </p:sp>
      <p:sp>
        <p:nvSpPr>
          <p:cNvPr id="14" name="Rectangle 13"/>
          <p:cNvSpPr/>
          <p:nvPr/>
        </p:nvSpPr>
        <p:spPr>
          <a:xfrm>
            <a:off x="142875" y="1000125"/>
            <a:ext cx="4408488" cy="5715000"/>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b"/>
          <a:lstStyle/>
          <a:p>
            <a:pPr indent="-1176" algn="ctr" rtl="1" fontAlgn="auto">
              <a:spcBef>
                <a:spcPts val="555"/>
              </a:spcBef>
              <a:spcAft>
                <a:spcPts val="0"/>
              </a:spcAft>
              <a:defRPr/>
            </a:pPr>
            <a:r>
              <a:rPr lang="ar-MA" sz="1300" b="1" dirty="0">
                <a:solidFill>
                  <a:srgbClr val="4A442A"/>
                </a:solidFill>
                <a:latin typeface="Times New Roman"/>
                <a:ea typeface="Times New Roman"/>
                <a:cs typeface="+mj-cs"/>
              </a:rPr>
              <a:t>الأمر بالخدمة رقم</a:t>
            </a:r>
            <a:endParaRPr lang="fr-FR" sz="1300" b="1" dirty="0">
              <a:solidFill>
                <a:srgbClr val="4A442A"/>
              </a:solidFill>
              <a:latin typeface="Times New Roman"/>
              <a:ea typeface="Times New Roman"/>
              <a:cs typeface="+mj-cs"/>
            </a:endParaRPr>
          </a:p>
          <a:p>
            <a:pPr indent="-1176" algn="ctr" rtl="1" fontAlgn="auto">
              <a:spcBef>
                <a:spcPts val="555"/>
              </a:spcBef>
              <a:spcAft>
                <a:spcPts val="0"/>
              </a:spcAft>
              <a:defRPr/>
            </a:pPr>
            <a:r>
              <a:rPr lang="ar-MA" sz="1300" b="1" dirty="0">
                <a:latin typeface="Times New Roman"/>
                <a:ea typeface="Times New Roman"/>
                <a:cs typeface="+mj-cs"/>
              </a:rPr>
              <a:t> </a:t>
            </a:r>
            <a:r>
              <a:rPr lang="fr-FR" sz="1300" b="1" dirty="0">
                <a:solidFill>
                  <a:srgbClr val="004E76"/>
                </a:solidFill>
                <a:latin typeface="Times New Roman"/>
                <a:ea typeface="Times New Roman"/>
                <a:cs typeface="+mj-cs"/>
              </a:rPr>
              <a:t>»  </a:t>
            </a:r>
            <a:r>
              <a:rPr lang="ar-MA" sz="1300" b="1" dirty="0">
                <a:solidFill>
                  <a:srgbClr val="004E76"/>
                </a:solidFill>
                <a:latin typeface="Times New Roman"/>
                <a:ea typeface="Times New Roman"/>
                <a:cs typeface="+mj-cs"/>
              </a:rPr>
              <a:t>الرقم الترتيبي للأمر</a:t>
            </a:r>
            <a:r>
              <a:rPr lang="ar-MA" sz="1300" b="1" dirty="0">
                <a:solidFill>
                  <a:srgbClr val="548DD4"/>
                </a:solidFill>
                <a:latin typeface="Times New Roman"/>
                <a:ea typeface="Times New Roman"/>
                <a:cs typeface="+mj-cs"/>
              </a:rPr>
              <a:t> </a:t>
            </a:r>
            <a:r>
              <a:rPr lang="fr-FR" sz="1300" b="1" dirty="0">
                <a:solidFill>
                  <a:srgbClr val="548DD4"/>
                </a:solidFill>
                <a:latin typeface="Times New Roman"/>
                <a:ea typeface="Times New Roman"/>
                <a:cs typeface="+mj-cs"/>
              </a:rPr>
              <a:t>«</a:t>
            </a:r>
            <a:endParaRPr lang="fr-FR" sz="1300" b="1" dirty="0">
              <a:latin typeface="Times New Roman"/>
              <a:ea typeface="Times New Roman"/>
              <a:cs typeface="+mj-cs"/>
            </a:endParaRPr>
          </a:p>
          <a:p>
            <a:pPr algn="ctr" rtl="1" fontAlgn="auto">
              <a:spcBef>
                <a:spcPts val="555"/>
              </a:spcBef>
              <a:spcAft>
                <a:spcPts val="0"/>
              </a:spcAft>
              <a:defRPr/>
            </a:pPr>
            <a:r>
              <a:rPr lang="ar-MA" sz="1200" dirty="0">
                <a:latin typeface="Times New Roman"/>
                <a:ea typeface="Times New Roman"/>
                <a:cs typeface="+mj-cs"/>
              </a:rPr>
              <a:t> </a:t>
            </a:r>
            <a:endParaRPr lang="fr-FR" sz="900" dirty="0">
              <a:latin typeface="Times New Roman"/>
              <a:ea typeface="Times New Roman"/>
              <a:cs typeface="+mj-cs"/>
            </a:endParaRPr>
          </a:p>
          <a:p>
            <a:pPr marL="43503" algn="just" rtl="1" fontAlgn="auto">
              <a:spcBef>
                <a:spcPts val="555"/>
              </a:spcBef>
              <a:spcAft>
                <a:spcPts val="0"/>
              </a:spcAft>
              <a:defRPr/>
            </a:pPr>
            <a:r>
              <a:rPr lang="fr-FR" sz="1000" dirty="0">
                <a:solidFill>
                  <a:srgbClr val="004E76"/>
                </a:solidFill>
                <a:latin typeface="Times New Roman"/>
                <a:ea typeface="Times New Roman"/>
                <a:cs typeface="+mj-cs"/>
              </a:rPr>
              <a:t>»</a:t>
            </a:r>
            <a:r>
              <a:rPr lang="ar-MA" sz="1000" b="1" dirty="0">
                <a:solidFill>
                  <a:srgbClr val="004E76"/>
                </a:solidFill>
                <a:latin typeface="Times New Roman"/>
                <a:ea typeface="Times New Roman"/>
                <a:cs typeface="+mj-cs"/>
              </a:rPr>
              <a:t> صاحب المشروع </a:t>
            </a:r>
            <a:r>
              <a:rPr lang="fr-FR" sz="1000" dirty="0">
                <a:solidFill>
                  <a:srgbClr val="004E76"/>
                </a:solidFill>
                <a:latin typeface="Times New Roman"/>
                <a:ea typeface="Times New Roman"/>
                <a:cs typeface="+mj-cs"/>
              </a:rPr>
              <a:t>«</a:t>
            </a:r>
            <a:r>
              <a:rPr lang="fr-FR" sz="1000" b="1" dirty="0">
                <a:solidFill>
                  <a:srgbClr val="548DD4"/>
                </a:solidFill>
                <a:latin typeface="Times New Roman"/>
                <a:ea typeface="Times New Roman"/>
                <a:cs typeface="+mj-cs"/>
              </a:rPr>
              <a:t> </a:t>
            </a:r>
            <a:r>
              <a:rPr lang="ar-MA" sz="1000" b="1" dirty="0">
                <a:solidFill>
                  <a:srgbClr val="4A442A"/>
                </a:solidFill>
                <a:latin typeface="Times New Roman"/>
                <a:ea typeface="Times New Roman"/>
                <a:cs typeface="+mj-cs"/>
              </a:rPr>
              <a:t>الممثل من طرف السيد </a:t>
            </a:r>
            <a:r>
              <a:rPr lang="fr-FR" sz="1000" dirty="0">
                <a:solidFill>
                  <a:srgbClr val="004E76"/>
                </a:solidFill>
                <a:latin typeface="Times New Roman"/>
                <a:ea typeface="Times New Roman"/>
                <a:cs typeface="+mj-cs"/>
              </a:rPr>
              <a:t>»</a:t>
            </a:r>
            <a:r>
              <a:rPr lang="ar-MA" sz="1000" b="1" dirty="0">
                <a:solidFill>
                  <a:srgbClr val="004E76"/>
                </a:solidFill>
                <a:latin typeface="Times New Roman"/>
                <a:ea typeface="Times New Roman"/>
                <a:cs typeface="+mj-cs"/>
              </a:rPr>
              <a:t> صفة الشخص الموكل له سلطة التبليغ </a:t>
            </a:r>
            <a:r>
              <a:rPr lang="fr-FR" sz="1000" dirty="0">
                <a:solidFill>
                  <a:srgbClr val="004E76"/>
                </a:solidFill>
                <a:latin typeface="Times New Roman"/>
                <a:ea typeface="Times New Roman"/>
                <a:cs typeface="+mj-cs"/>
              </a:rPr>
              <a:t>«</a:t>
            </a:r>
            <a:r>
              <a:rPr lang="ar-MA" sz="1000" b="1" dirty="0">
                <a:solidFill>
                  <a:srgbClr val="4A442A"/>
                </a:solidFill>
                <a:latin typeface="Times New Roman"/>
                <a:ea typeface="Times New Roman"/>
                <a:cs typeface="+mj-cs"/>
              </a:rPr>
              <a:t> نأمر الشركة </a:t>
            </a:r>
            <a:r>
              <a:rPr lang="fr-FR" sz="1000" dirty="0">
                <a:solidFill>
                  <a:srgbClr val="004E76"/>
                </a:solidFill>
                <a:latin typeface="Times New Roman"/>
                <a:ea typeface="Times New Roman"/>
                <a:cs typeface="+mj-cs"/>
              </a:rPr>
              <a:t>»</a:t>
            </a:r>
            <a:r>
              <a:rPr lang="ar-MA" sz="1000" b="1" dirty="0">
                <a:solidFill>
                  <a:srgbClr val="004E76"/>
                </a:solidFill>
                <a:latin typeface="Times New Roman"/>
                <a:ea typeface="Times New Roman"/>
                <a:cs typeface="+mj-cs"/>
              </a:rPr>
              <a:t> صاحبة الصفقة </a:t>
            </a:r>
            <a:r>
              <a:rPr lang="fr-FR" sz="1000" dirty="0">
                <a:solidFill>
                  <a:srgbClr val="004E76"/>
                </a:solidFill>
                <a:latin typeface="Times New Roman"/>
                <a:ea typeface="Times New Roman"/>
                <a:cs typeface="+mj-cs"/>
              </a:rPr>
              <a:t>«</a:t>
            </a:r>
            <a:r>
              <a:rPr lang="ar-MA" sz="1000" b="1" dirty="0">
                <a:solidFill>
                  <a:srgbClr val="4A442A"/>
                </a:solidFill>
                <a:latin typeface="Times New Roman"/>
                <a:ea typeface="Times New Roman"/>
                <a:cs typeface="+mj-cs"/>
              </a:rPr>
              <a:t>، </a:t>
            </a:r>
            <a:r>
              <a:rPr lang="ar-MA" sz="1000" dirty="0">
                <a:solidFill>
                  <a:schemeClr val="bg2">
                    <a:lumMod val="25000"/>
                  </a:schemeClr>
                </a:solidFill>
                <a:latin typeface="Times New Roman"/>
                <a:ea typeface="Times New Roman"/>
                <a:cs typeface="+mj-cs"/>
              </a:rPr>
              <a:t>بالشروع في تنفيذ </a:t>
            </a:r>
            <a:r>
              <a:rPr lang="fr-FR" sz="1000" dirty="0">
                <a:solidFill>
                  <a:srgbClr val="004E76"/>
                </a:solidFill>
                <a:latin typeface="Times New Roman"/>
                <a:ea typeface="Times New Roman"/>
                <a:cs typeface="+mj-cs"/>
              </a:rPr>
              <a:t>»</a:t>
            </a:r>
            <a:r>
              <a:rPr lang="ar-MA" sz="1000" b="1" dirty="0">
                <a:solidFill>
                  <a:srgbClr val="004E76"/>
                </a:solidFill>
                <a:latin typeface="Times New Roman"/>
                <a:ea typeface="Times New Roman"/>
                <a:cs typeface="+mj-cs"/>
              </a:rPr>
              <a:t> الأشغال،الخدمات أو التوريدات</a:t>
            </a:r>
            <a:r>
              <a:rPr lang="ar-MA" sz="1000" b="1" dirty="0">
                <a:solidFill>
                  <a:srgbClr val="4A442A"/>
                </a:solidFill>
                <a:latin typeface="Times New Roman"/>
                <a:ea typeface="Times New Roman"/>
                <a:cs typeface="+mj-cs"/>
              </a:rPr>
              <a:t> </a:t>
            </a:r>
            <a:r>
              <a:rPr lang="fr-FR" sz="1000" dirty="0">
                <a:solidFill>
                  <a:srgbClr val="004E76"/>
                </a:solidFill>
                <a:latin typeface="Times New Roman"/>
                <a:ea typeface="Times New Roman"/>
                <a:cs typeface="+mj-cs"/>
              </a:rPr>
              <a:t>«</a:t>
            </a:r>
            <a:r>
              <a:rPr lang="fr-FR" sz="1000" b="1" dirty="0">
                <a:solidFill>
                  <a:srgbClr val="4A442A"/>
                </a:solidFill>
                <a:latin typeface="Times New Roman"/>
                <a:ea typeface="Times New Roman"/>
                <a:cs typeface="+mj-cs"/>
              </a:rPr>
              <a:t> </a:t>
            </a:r>
            <a:r>
              <a:rPr lang="ar-MA" sz="1000" b="1" dirty="0">
                <a:solidFill>
                  <a:srgbClr val="4A442A"/>
                </a:solidFill>
                <a:latin typeface="Times New Roman"/>
                <a:ea typeface="Times New Roman"/>
                <a:cs typeface="+mj-cs"/>
              </a:rPr>
              <a:t>ابتداء من </a:t>
            </a:r>
            <a:r>
              <a:rPr lang="fr-FR" sz="1000" dirty="0">
                <a:solidFill>
                  <a:srgbClr val="004E76"/>
                </a:solidFill>
                <a:latin typeface="Times New Roman"/>
                <a:ea typeface="Times New Roman"/>
                <a:cs typeface="+mj-cs"/>
              </a:rPr>
              <a:t>»</a:t>
            </a:r>
            <a:r>
              <a:rPr lang="ar-MA" sz="1000" b="1" dirty="0">
                <a:solidFill>
                  <a:srgbClr val="004E76"/>
                </a:solidFill>
                <a:latin typeface="Times New Roman"/>
                <a:ea typeface="Times New Roman"/>
                <a:cs typeface="+mj-cs"/>
              </a:rPr>
              <a:t> اليوم/الشهر/السنة</a:t>
            </a:r>
            <a:r>
              <a:rPr lang="ar-MA" sz="1000" b="1" dirty="0">
                <a:solidFill>
                  <a:srgbClr val="4A442A"/>
                </a:solidFill>
                <a:latin typeface="Times New Roman"/>
                <a:ea typeface="Times New Roman"/>
                <a:cs typeface="+mj-cs"/>
              </a:rPr>
              <a:t> </a:t>
            </a:r>
            <a:r>
              <a:rPr lang="fr-FR" sz="1000" dirty="0">
                <a:solidFill>
                  <a:srgbClr val="004E76"/>
                </a:solidFill>
                <a:latin typeface="Times New Roman"/>
                <a:ea typeface="Times New Roman"/>
                <a:cs typeface="+mj-cs"/>
              </a:rPr>
              <a:t>«</a:t>
            </a:r>
            <a:r>
              <a:rPr lang="ar-MA" sz="1000" b="1" dirty="0">
                <a:solidFill>
                  <a:srgbClr val="4A442A"/>
                </a:solidFill>
                <a:latin typeface="Times New Roman"/>
                <a:ea typeface="Times New Roman"/>
                <a:cs typeface="+mj-cs"/>
              </a:rPr>
              <a:t>،  المتعلقة بالصفقة رقم</a:t>
            </a:r>
            <a:r>
              <a:rPr lang="fr-FR" sz="1000" dirty="0">
                <a:solidFill>
                  <a:srgbClr val="004E76"/>
                </a:solidFill>
                <a:latin typeface="Times New Roman"/>
                <a:ea typeface="Times New Roman"/>
                <a:cs typeface="+mj-cs"/>
              </a:rPr>
              <a:t>»</a:t>
            </a:r>
            <a:r>
              <a:rPr lang="ar-MA" sz="1000" b="1" dirty="0">
                <a:solidFill>
                  <a:srgbClr val="004E76"/>
                </a:solidFill>
                <a:latin typeface="Times New Roman"/>
                <a:ea typeface="Times New Roman"/>
                <a:cs typeface="+mj-cs"/>
              </a:rPr>
              <a:t> رقم الصفقة </a:t>
            </a:r>
            <a:r>
              <a:rPr lang="fr-FR" sz="1000" dirty="0">
                <a:solidFill>
                  <a:srgbClr val="004E76"/>
                </a:solidFill>
                <a:latin typeface="Times New Roman"/>
                <a:ea typeface="Times New Roman"/>
                <a:cs typeface="+mj-cs"/>
              </a:rPr>
              <a:t>«</a:t>
            </a:r>
            <a:endParaRPr lang="fr-FR" sz="1000" dirty="0">
              <a:latin typeface="Times New Roman"/>
              <a:ea typeface="Times New Roman"/>
              <a:cs typeface="+mj-cs"/>
            </a:endParaRPr>
          </a:p>
          <a:p>
            <a:pPr marL="43503" algn="just" rtl="1" fontAlgn="auto">
              <a:spcBef>
                <a:spcPts val="555"/>
              </a:spcBef>
              <a:spcAft>
                <a:spcPts val="0"/>
              </a:spcAft>
              <a:defRPr/>
            </a:pPr>
            <a:r>
              <a:rPr lang="ar-MA" sz="1000" b="1" dirty="0">
                <a:solidFill>
                  <a:srgbClr val="4A442A"/>
                </a:solidFill>
                <a:latin typeface="Times New Roman"/>
                <a:ea typeface="Times New Roman"/>
                <a:cs typeface="+mj-cs"/>
              </a:rPr>
              <a:t>يبلغ هذا الأمر بالخدمة إلى شركة صاحبة الصفقة الكائنة بالعنوان </a:t>
            </a:r>
            <a:r>
              <a:rPr lang="fr-FR" sz="1000" dirty="0">
                <a:solidFill>
                  <a:srgbClr val="004E76"/>
                </a:solidFill>
                <a:latin typeface="Times New Roman"/>
                <a:ea typeface="Times New Roman"/>
                <a:cs typeface="+mj-cs"/>
              </a:rPr>
              <a:t>»</a:t>
            </a:r>
            <a:r>
              <a:rPr lang="ar-MA" sz="1000" b="1" dirty="0">
                <a:solidFill>
                  <a:srgbClr val="004E76"/>
                </a:solidFill>
                <a:latin typeface="Times New Roman"/>
                <a:ea typeface="Times New Roman"/>
                <a:cs typeface="+mj-cs"/>
              </a:rPr>
              <a:t> العنوان الكامل للشركة </a:t>
            </a:r>
            <a:r>
              <a:rPr lang="fr-FR" sz="1000" dirty="0">
                <a:solidFill>
                  <a:srgbClr val="004E76"/>
                </a:solidFill>
                <a:latin typeface="Times New Roman"/>
                <a:ea typeface="Times New Roman"/>
                <a:cs typeface="+mj-cs"/>
              </a:rPr>
              <a:t>«</a:t>
            </a:r>
            <a:r>
              <a:rPr lang="fr-FR" sz="1000" b="1" dirty="0">
                <a:solidFill>
                  <a:srgbClr val="548DD4"/>
                </a:solidFill>
                <a:latin typeface="Times New Roman"/>
                <a:ea typeface="Times New Roman"/>
                <a:cs typeface="+mj-cs"/>
              </a:rPr>
              <a:t> </a:t>
            </a:r>
            <a:r>
              <a:rPr lang="ar-MA" sz="1000" b="1" dirty="0">
                <a:solidFill>
                  <a:srgbClr val="4A442A"/>
                </a:solidFill>
                <a:latin typeface="Times New Roman"/>
                <a:ea typeface="Times New Roman"/>
                <a:cs typeface="+mj-cs"/>
              </a:rPr>
              <a:t> </a:t>
            </a:r>
            <a:endParaRPr lang="fr-FR" sz="1000" dirty="0">
              <a:latin typeface="Times New Roman"/>
              <a:ea typeface="Times New Roman"/>
              <a:cs typeface="+mj-cs"/>
            </a:endParaRPr>
          </a:p>
          <a:p>
            <a:pPr marL="1470" rtl="1" fontAlgn="auto">
              <a:spcBef>
                <a:spcPts val="555"/>
              </a:spcBef>
              <a:spcAft>
                <a:spcPts val="0"/>
              </a:spcAft>
              <a:defRPr/>
            </a:pPr>
            <a:endParaRPr lang="fr-FR" sz="1000" b="1" dirty="0">
              <a:solidFill>
                <a:srgbClr val="4A442A"/>
              </a:solidFill>
              <a:latin typeface="Times New Roman"/>
              <a:ea typeface="Times New Roman"/>
              <a:cs typeface="+mj-cs"/>
            </a:endParaRPr>
          </a:p>
          <a:p>
            <a:pPr marL="1470" rtl="1" fontAlgn="auto">
              <a:spcBef>
                <a:spcPts val="555"/>
              </a:spcBef>
              <a:spcAft>
                <a:spcPts val="0"/>
              </a:spcAft>
              <a:defRPr/>
            </a:pPr>
            <a:r>
              <a:rPr lang="ar-MA" sz="1000" b="1" dirty="0">
                <a:solidFill>
                  <a:srgbClr val="4A442A"/>
                </a:solidFill>
                <a:latin typeface="Times New Roman"/>
                <a:ea typeface="Times New Roman"/>
                <a:cs typeface="+mj-cs"/>
              </a:rPr>
              <a:t>حرر بـ</a:t>
            </a:r>
            <a:r>
              <a:rPr lang="ar-MA" sz="1000" b="1" dirty="0">
                <a:latin typeface="Times New Roman"/>
                <a:ea typeface="Times New Roman"/>
                <a:cs typeface="+mj-cs"/>
              </a:rPr>
              <a:t> </a:t>
            </a:r>
            <a:r>
              <a:rPr lang="fr-FR" sz="1000" dirty="0">
                <a:solidFill>
                  <a:srgbClr val="004E76"/>
                </a:solidFill>
                <a:latin typeface="Times New Roman"/>
                <a:ea typeface="Times New Roman"/>
                <a:cs typeface="+mj-cs"/>
              </a:rPr>
              <a:t>»</a:t>
            </a:r>
            <a:r>
              <a:rPr lang="ar-MA" sz="1000" b="1" dirty="0">
                <a:solidFill>
                  <a:srgbClr val="004E76"/>
                </a:solidFill>
                <a:latin typeface="Times New Roman"/>
                <a:ea typeface="Times New Roman"/>
                <a:cs typeface="+mj-cs"/>
              </a:rPr>
              <a:t> المدينة </a:t>
            </a:r>
            <a:r>
              <a:rPr lang="fr-FR" sz="1000" dirty="0">
                <a:solidFill>
                  <a:srgbClr val="004E76"/>
                </a:solidFill>
                <a:latin typeface="Times New Roman"/>
                <a:ea typeface="Times New Roman"/>
                <a:cs typeface="+mj-cs"/>
              </a:rPr>
              <a:t>«</a:t>
            </a:r>
            <a:r>
              <a:rPr lang="fr-FR" sz="1000" b="1" dirty="0">
                <a:latin typeface="Times New Roman"/>
                <a:ea typeface="Times New Roman"/>
                <a:cs typeface="+mj-cs"/>
              </a:rPr>
              <a:t>. </a:t>
            </a:r>
            <a:r>
              <a:rPr lang="ar-MA" sz="1000" b="1" dirty="0">
                <a:solidFill>
                  <a:srgbClr val="4A442A"/>
                </a:solidFill>
                <a:latin typeface="Times New Roman"/>
                <a:ea typeface="Times New Roman"/>
                <a:cs typeface="+mj-cs"/>
              </a:rPr>
              <a:t>في</a:t>
            </a:r>
            <a:r>
              <a:rPr lang="ar-MA" sz="1000" b="1" dirty="0">
                <a:latin typeface="Times New Roman"/>
                <a:ea typeface="Times New Roman"/>
                <a:cs typeface="+mj-cs"/>
              </a:rPr>
              <a:t> </a:t>
            </a:r>
            <a:r>
              <a:rPr lang="fr-FR" sz="1000" dirty="0">
                <a:solidFill>
                  <a:srgbClr val="004E76"/>
                </a:solidFill>
                <a:latin typeface="Times New Roman"/>
                <a:ea typeface="Times New Roman"/>
                <a:cs typeface="+mj-cs"/>
              </a:rPr>
              <a:t>»</a:t>
            </a:r>
            <a:r>
              <a:rPr lang="ar-MA" sz="1000" b="1" dirty="0">
                <a:solidFill>
                  <a:srgbClr val="004E76"/>
                </a:solidFill>
                <a:latin typeface="Times New Roman"/>
                <a:ea typeface="Times New Roman"/>
                <a:cs typeface="+mj-cs"/>
              </a:rPr>
              <a:t>تاريخ توقيع الأمر </a:t>
            </a:r>
            <a:r>
              <a:rPr lang="fr-FR" sz="1000" dirty="0">
                <a:solidFill>
                  <a:srgbClr val="004E76"/>
                </a:solidFill>
                <a:latin typeface="Times New Roman"/>
                <a:ea typeface="Times New Roman"/>
                <a:cs typeface="+mj-cs"/>
              </a:rPr>
              <a:t>«</a:t>
            </a:r>
            <a:endParaRPr lang="fr-FR" sz="1000" dirty="0">
              <a:latin typeface="Times New Roman"/>
              <a:ea typeface="Times New Roman"/>
              <a:cs typeface="+mj-cs"/>
            </a:endParaRPr>
          </a:p>
          <a:p>
            <a:pPr marL="1470" rtl="1" fontAlgn="auto">
              <a:spcBef>
                <a:spcPts val="555"/>
              </a:spcBef>
              <a:spcAft>
                <a:spcPts val="0"/>
              </a:spcAft>
              <a:defRPr/>
            </a:pPr>
            <a:r>
              <a:rPr lang="ar-MA" sz="1000" b="1" dirty="0">
                <a:solidFill>
                  <a:srgbClr val="000000"/>
                </a:solidFill>
                <a:latin typeface="Times New Roman"/>
                <a:ea typeface="Times New Roman"/>
                <a:cs typeface="+mj-cs"/>
              </a:rPr>
              <a:t> </a:t>
            </a:r>
            <a:r>
              <a:rPr lang="ar-MA" sz="1000" b="1" dirty="0">
                <a:solidFill>
                  <a:srgbClr val="4A442A"/>
                </a:solidFill>
                <a:latin typeface="Times New Roman"/>
                <a:ea typeface="Times New Roman"/>
                <a:cs typeface="+mj-cs"/>
              </a:rPr>
              <a:t>التوقيع:</a:t>
            </a:r>
            <a:r>
              <a:rPr lang="fr-FR" sz="1000" dirty="0">
                <a:solidFill>
                  <a:srgbClr val="004E76"/>
                </a:solidFill>
                <a:latin typeface="Times New Roman"/>
                <a:ea typeface="Times New Roman"/>
                <a:cs typeface="+mj-cs"/>
              </a:rPr>
              <a:t> »</a:t>
            </a:r>
            <a:r>
              <a:rPr lang="ar-MA" sz="1000" b="1" dirty="0">
                <a:solidFill>
                  <a:srgbClr val="004E76"/>
                </a:solidFill>
                <a:latin typeface="Times New Roman"/>
                <a:ea typeface="Times New Roman"/>
                <a:cs typeface="+mj-cs"/>
              </a:rPr>
              <a:t> الإسم الكامل والصفة </a:t>
            </a:r>
            <a:endParaRPr lang="fr-FR" sz="1000" b="1" dirty="0">
              <a:solidFill>
                <a:srgbClr val="004E76"/>
              </a:solidFill>
              <a:latin typeface="Times New Roman"/>
              <a:ea typeface="Times New Roman"/>
              <a:cs typeface="+mj-cs"/>
            </a:endParaRPr>
          </a:p>
          <a:p>
            <a:pPr marL="1470" rtl="1" fontAlgn="auto">
              <a:lnSpc>
                <a:spcPct val="150000"/>
              </a:lnSpc>
              <a:spcBef>
                <a:spcPts val="0"/>
              </a:spcBef>
              <a:spcAft>
                <a:spcPts val="555"/>
              </a:spcAft>
              <a:defRPr/>
            </a:pPr>
            <a:endParaRPr lang="fr-FR" sz="1000" b="1" dirty="0">
              <a:solidFill>
                <a:srgbClr val="004E76"/>
              </a:solidFill>
              <a:latin typeface="Times New Roman"/>
              <a:ea typeface="Times New Roman"/>
              <a:cs typeface="+mj-cs"/>
            </a:endParaRPr>
          </a:p>
          <a:p>
            <a:pPr marL="1470" rtl="1" fontAlgn="auto">
              <a:lnSpc>
                <a:spcPct val="150000"/>
              </a:lnSpc>
              <a:spcBef>
                <a:spcPts val="0"/>
              </a:spcBef>
              <a:spcAft>
                <a:spcPts val="555"/>
              </a:spcAft>
              <a:defRPr/>
            </a:pPr>
            <a:endParaRPr lang="fr-FR" sz="1000" b="1" dirty="0">
              <a:solidFill>
                <a:srgbClr val="004E76"/>
              </a:solidFill>
              <a:latin typeface="Times New Roman"/>
              <a:ea typeface="Times New Roman"/>
              <a:cs typeface="+mj-cs"/>
            </a:endParaRPr>
          </a:p>
          <a:p>
            <a:pPr marL="1470" rtl="1" fontAlgn="auto">
              <a:lnSpc>
                <a:spcPct val="150000"/>
              </a:lnSpc>
              <a:spcBef>
                <a:spcPts val="0"/>
              </a:spcBef>
              <a:spcAft>
                <a:spcPts val="555"/>
              </a:spcAft>
              <a:defRPr/>
            </a:pPr>
            <a:endParaRPr lang="fr-FR" sz="1000" b="1" dirty="0">
              <a:solidFill>
                <a:srgbClr val="004E76"/>
              </a:solidFill>
              <a:latin typeface="Times New Roman"/>
              <a:ea typeface="Times New Roman"/>
              <a:cs typeface="+mj-cs"/>
            </a:endParaRPr>
          </a:p>
          <a:p>
            <a:pPr marL="1470" rtl="1" fontAlgn="auto">
              <a:lnSpc>
                <a:spcPct val="150000"/>
              </a:lnSpc>
              <a:spcBef>
                <a:spcPts val="0"/>
              </a:spcBef>
              <a:spcAft>
                <a:spcPts val="555"/>
              </a:spcAft>
              <a:defRPr/>
            </a:pPr>
            <a:endParaRPr lang="fr-FR" sz="1000" b="1" dirty="0">
              <a:solidFill>
                <a:srgbClr val="004E76"/>
              </a:solidFill>
              <a:latin typeface="Times New Roman"/>
              <a:ea typeface="Times New Roman"/>
              <a:cs typeface="+mj-cs"/>
            </a:endParaRPr>
          </a:p>
          <a:p>
            <a:pPr marL="1470" rtl="1" fontAlgn="auto">
              <a:lnSpc>
                <a:spcPct val="150000"/>
              </a:lnSpc>
              <a:spcBef>
                <a:spcPts val="0"/>
              </a:spcBef>
              <a:spcAft>
                <a:spcPts val="555"/>
              </a:spcAft>
              <a:defRPr/>
            </a:pPr>
            <a:endParaRPr lang="fr-FR" sz="1000" b="1" dirty="0">
              <a:solidFill>
                <a:srgbClr val="004E76"/>
              </a:solidFill>
              <a:latin typeface="Times New Roman"/>
              <a:ea typeface="Times New Roman"/>
              <a:cs typeface="+mj-cs"/>
            </a:endParaRPr>
          </a:p>
          <a:p>
            <a:pPr marL="1470" rtl="1" fontAlgn="auto">
              <a:lnSpc>
                <a:spcPct val="150000"/>
              </a:lnSpc>
              <a:spcBef>
                <a:spcPts val="0"/>
              </a:spcBef>
              <a:spcAft>
                <a:spcPts val="555"/>
              </a:spcAft>
              <a:defRPr/>
            </a:pPr>
            <a:endParaRPr lang="fr-FR" sz="1000" b="1" dirty="0">
              <a:solidFill>
                <a:srgbClr val="004E76"/>
              </a:solidFill>
              <a:latin typeface="Times New Roman"/>
              <a:ea typeface="Times New Roman"/>
              <a:cs typeface="+mj-cs"/>
            </a:endParaRPr>
          </a:p>
          <a:p>
            <a:pPr marL="1470" rtl="1" fontAlgn="auto">
              <a:lnSpc>
                <a:spcPct val="150000"/>
              </a:lnSpc>
              <a:spcBef>
                <a:spcPts val="0"/>
              </a:spcBef>
              <a:spcAft>
                <a:spcPts val="555"/>
              </a:spcAft>
              <a:defRPr/>
            </a:pPr>
            <a:endParaRPr lang="fr-FR" sz="1000" b="1" dirty="0">
              <a:solidFill>
                <a:srgbClr val="004E76"/>
              </a:solidFill>
              <a:latin typeface="Times New Roman"/>
              <a:ea typeface="Times New Roman"/>
              <a:cs typeface="+mj-cs"/>
            </a:endParaRPr>
          </a:p>
          <a:p>
            <a:pPr marL="1470" rtl="1" fontAlgn="auto">
              <a:lnSpc>
                <a:spcPct val="150000"/>
              </a:lnSpc>
              <a:spcBef>
                <a:spcPts val="0"/>
              </a:spcBef>
              <a:spcAft>
                <a:spcPts val="555"/>
              </a:spcAft>
              <a:defRPr/>
            </a:pPr>
            <a:endParaRPr lang="fr-FR" sz="1000" b="1" dirty="0">
              <a:solidFill>
                <a:srgbClr val="004E76"/>
              </a:solidFill>
              <a:latin typeface="Times New Roman"/>
              <a:ea typeface="Times New Roman"/>
              <a:cs typeface="+mj-cs"/>
            </a:endParaRPr>
          </a:p>
          <a:p>
            <a:pPr marL="1470" rtl="1" fontAlgn="auto">
              <a:lnSpc>
                <a:spcPct val="150000"/>
              </a:lnSpc>
              <a:spcBef>
                <a:spcPts val="0"/>
              </a:spcBef>
              <a:spcAft>
                <a:spcPts val="555"/>
              </a:spcAft>
              <a:defRPr/>
            </a:pPr>
            <a:endParaRPr lang="fr-FR" sz="1000" dirty="0">
              <a:latin typeface="Times New Roman"/>
              <a:ea typeface="Times New Roman"/>
              <a:cs typeface="+mj-cs"/>
            </a:endParaRPr>
          </a:p>
        </p:txBody>
      </p:sp>
      <p:graphicFrame>
        <p:nvGraphicFramePr>
          <p:cNvPr id="15" name="Tableau 14"/>
          <p:cNvGraphicFramePr>
            <a:graphicFrameLocks noGrp="1"/>
          </p:cNvGraphicFramePr>
          <p:nvPr/>
        </p:nvGraphicFramePr>
        <p:xfrm>
          <a:off x="214313" y="4643438"/>
          <a:ext cx="4249737" cy="1889760"/>
        </p:xfrm>
        <a:graphic>
          <a:graphicData uri="http://schemas.openxmlformats.org/drawingml/2006/table">
            <a:tbl>
              <a:tblPr/>
              <a:tblGrid>
                <a:gridCol w="4249737"/>
              </a:tblGrid>
              <a:tr h="1847850">
                <a:tc>
                  <a:txBody>
                    <a:bodyPr/>
                    <a:lstStyle/>
                    <a:p>
                      <a:pPr marL="0" marR="0" lvl="0" indent="0" algn="ctr" defTabSz="914400" rtl="0" eaLnBrk="1" fontAlgn="base" latinLnBrk="0" hangingPunct="1">
                        <a:lnSpc>
                          <a:spcPct val="100000"/>
                        </a:lnSpc>
                        <a:spcBef>
                          <a:spcPts val="1200"/>
                        </a:spcBef>
                        <a:spcAft>
                          <a:spcPct val="0"/>
                        </a:spcAft>
                        <a:buClrTx/>
                        <a:buSzTx/>
                        <a:buFontTx/>
                        <a:buNone/>
                        <a:tabLst/>
                      </a:pPr>
                      <a:r>
                        <a:rPr kumimoji="0" lang="ar-MA" sz="1500" b="1" i="0" u="none" strike="noStrike" cap="none" normalizeH="0" baseline="0" dirty="0" smtClean="0">
                          <a:ln>
                            <a:noFill/>
                          </a:ln>
                          <a:solidFill>
                            <a:srgbClr val="4A442A"/>
                          </a:solidFill>
                          <a:effectLst/>
                          <a:latin typeface="Times New Roman" pitchFamily="18" charset="0"/>
                          <a:cs typeface="Times New Roman" pitchFamily="18" charset="0"/>
                        </a:rPr>
                        <a:t>تبليغ الأمر بالخدمة</a:t>
                      </a:r>
                      <a:endParaRPr kumimoji="0" lang="fr-FR" sz="15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r" defTabSz="914400" rtl="1" eaLnBrk="1" fontAlgn="base" latinLnBrk="0" hangingPunct="1">
                        <a:lnSpc>
                          <a:spcPct val="100000"/>
                        </a:lnSpc>
                        <a:spcBef>
                          <a:spcPts val="600"/>
                        </a:spcBef>
                        <a:spcAft>
                          <a:spcPct val="0"/>
                        </a:spcAft>
                        <a:buClrTx/>
                        <a:buSzTx/>
                        <a:buFontTx/>
                        <a:buNone/>
                        <a:tabLst/>
                      </a:pPr>
                      <a:r>
                        <a:rPr kumimoji="0" lang="fr-FR" sz="12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ar-MA" sz="1300" b="1" i="0" u="none" strike="noStrike" cap="none" normalizeH="0" baseline="0" dirty="0" smtClean="0">
                          <a:ln>
                            <a:noFill/>
                          </a:ln>
                          <a:solidFill>
                            <a:srgbClr val="4A442A"/>
                          </a:solidFill>
                          <a:effectLst/>
                          <a:latin typeface="Times New Roman" pitchFamily="18" charset="0"/>
                          <a:cs typeface="Times New Roman" pitchFamily="18" charset="0"/>
                        </a:rPr>
                        <a:t>يوم </a:t>
                      </a:r>
                      <a:r>
                        <a:rPr kumimoji="0" lang="fr-FR" sz="13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300" b="1" i="0" u="none" strike="noStrike" cap="none" normalizeH="0" baseline="0" dirty="0" smtClean="0">
                          <a:ln>
                            <a:noFill/>
                          </a:ln>
                          <a:solidFill>
                            <a:srgbClr val="004E76"/>
                          </a:solidFill>
                          <a:effectLst/>
                          <a:latin typeface="Times New Roman" pitchFamily="18" charset="0"/>
                          <a:cs typeface="Arial" charset="0"/>
                        </a:rPr>
                        <a:t> تاريخ التبليغ </a:t>
                      </a:r>
                      <a:r>
                        <a:rPr kumimoji="0" lang="fr-FR" sz="13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fr-FR" sz="1300" b="1" i="0" u="none" strike="noStrike" cap="none" normalizeH="0" baseline="0" dirty="0" smtClean="0">
                          <a:ln>
                            <a:noFill/>
                          </a:ln>
                          <a:solidFill>
                            <a:srgbClr val="4A442A"/>
                          </a:solidFill>
                          <a:effectLst/>
                          <a:latin typeface="Times New Roman" pitchFamily="18" charset="0"/>
                          <a:cs typeface="Times New Roman" pitchFamily="18" charset="0"/>
                        </a:rPr>
                        <a:t> </a:t>
                      </a:r>
                      <a:r>
                        <a:rPr kumimoji="0" lang="ar-MA" sz="1300" b="1" i="0" u="none" strike="noStrike" cap="none" normalizeH="0" baseline="0" dirty="0" smtClean="0">
                          <a:ln>
                            <a:noFill/>
                          </a:ln>
                          <a:solidFill>
                            <a:srgbClr val="004E76"/>
                          </a:solidFill>
                          <a:effectLst/>
                          <a:latin typeface="Times New Roman" pitchFamily="18" charset="0"/>
                          <a:cs typeface="Arial" charset="0"/>
                        </a:rPr>
                        <a:t>(إشعار </a:t>
                      </a:r>
                      <a:r>
                        <a:rPr kumimoji="0" lang="ar-MA" sz="1100" b="1" i="0" u="none" strike="noStrike" cap="none" normalizeH="0" baseline="0" dirty="0" smtClean="0">
                          <a:ln>
                            <a:noFill/>
                          </a:ln>
                          <a:solidFill>
                            <a:srgbClr val="004E76"/>
                          </a:solidFill>
                          <a:effectLst/>
                          <a:latin typeface="Times New Roman" pitchFamily="18" charset="0"/>
                          <a:cs typeface="Arial" charset="0"/>
                        </a:rPr>
                        <a:t>بالتوصل)</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00000"/>
                        </a:lnSpc>
                        <a:spcBef>
                          <a:spcPts val="600"/>
                        </a:spcBef>
                        <a:spcAft>
                          <a:spcPct val="0"/>
                        </a:spcAft>
                        <a:buClrTx/>
                        <a:buSzTx/>
                        <a:buFontTx/>
                        <a:buNone/>
                        <a:tabLst/>
                      </a:pPr>
                      <a:r>
                        <a:rPr kumimoji="0" lang="ar-MA" sz="1100" b="1" i="0" u="none" strike="noStrike" cap="none" normalizeH="0" baseline="0" dirty="0" smtClean="0">
                          <a:ln>
                            <a:noFill/>
                          </a:ln>
                          <a:solidFill>
                            <a:srgbClr val="4A442A"/>
                          </a:solidFill>
                          <a:effectLst/>
                          <a:latin typeface="Times New Roman" pitchFamily="18" charset="0"/>
                          <a:cs typeface="Arial" charset="0"/>
                        </a:rPr>
                        <a:t>أنا الموقع أسفله السيد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Arial" charset="0"/>
                        </a:rPr>
                        <a:t> اسم وصفة الشخص الذي تبلغ بالأمر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4A442A"/>
                          </a:solidFill>
                          <a:effectLst/>
                          <a:latin typeface="Times New Roman" pitchFamily="18" charset="0"/>
                          <a:cs typeface="Arial" charset="0"/>
                        </a:rPr>
                        <a:t> أشهد أنني تبلغت من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Arial" charset="0"/>
                        </a:rPr>
                        <a:t> صاحب المشروع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fr-FR" sz="1100" b="1" i="0" u="none" strike="noStrike" cap="none" normalizeH="0" baseline="0" dirty="0" smtClean="0">
                          <a:ln>
                            <a:noFill/>
                          </a:ln>
                          <a:solidFill>
                            <a:srgbClr val="4A442A"/>
                          </a:solidFill>
                          <a:effectLst/>
                          <a:latin typeface="Times New Roman" pitchFamily="18" charset="0"/>
                          <a:cs typeface="Times New Roman" pitchFamily="18" charset="0"/>
                        </a:rPr>
                        <a:t> </a:t>
                      </a:r>
                      <a:r>
                        <a:rPr kumimoji="0" lang="ar-MA" sz="1100" b="1" i="0" u="none" strike="noStrike" cap="none" normalizeH="0" baseline="0" dirty="0" smtClean="0">
                          <a:ln>
                            <a:noFill/>
                          </a:ln>
                          <a:solidFill>
                            <a:srgbClr val="4A442A"/>
                          </a:solidFill>
                          <a:effectLst/>
                          <a:latin typeface="Times New Roman" pitchFamily="18" charset="0"/>
                          <a:cs typeface="Arial" charset="0"/>
                        </a:rPr>
                        <a:t>نسخة</a:t>
                      </a:r>
                      <a:r>
                        <a:rPr kumimoji="0" lang="ar-MA" sz="1100" b="0" i="0" u="none" strike="noStrike" cap="none" normalizeH="0" baseline="0" dirty="0" smtClean="0">
                          <a:ln>
                            <a:noFill/>
                          </a:ln>
                          <a:solidFill>
                            <a:schemeClr val="tx1"/>
                          </a:solidFill>
                          <a:effectLst/>
                          <a:latin typeface="Times New Roman" pitchFamily="18" charset="0"/>
                          <a:cs typeface="Arial" charset="0"/>
                        </a:rPr>
                        <a:t> </a:t>
                      </a:r>
                      <a:r>
                        <a:rPr kumimoji="0" lang="ar-MA" sz="1100" b="1" i="0" u="none" strike="noStrike" cap="none" normalizeH="0" baseline="0" dirty="0" smtClean="0">
                          <a:ln>
                            <a:noFill/>
                          </a:ln>
                          <a:solidFill>
                            <a:srgbClr val="4A442A"/>
                          </a:solidFill>
                          <a:effectLst/>
                          <a:latin typeface="Times New Roman" pitchFamily="18" charset="0"/>
                          <a:cs typeface="Arial" charset="0"/>
                        </a:rPr>
                        <a:t>كاملة للأمر بالخدمة المتعلق بالصفقة رقم</a:t>
                      </a:r>
                      <a:r>
                        <a:rPr kumimoji="0" lang="ar-MA" sz="1100" b="0" i="0" u="none" strike="noStrike" cap="none" normalizeH="0" baseline="0" dirty="0" smtClean="0">
                          <a:ln>
                            <a:noFill/>
                          </a:ln>
                          <a:solidFill>
                            <a:schemeClr val="tx1"/>
                          </a:solidFill>
                          <a:effectLst/>
                          <a:latin typeface="Times New Roman" pitchFamily="18" charset="0"/>
                          <a:cs typeface="Arial" charset="0"/>
                        </a:rPr>
                        <a:t>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Arial" charset="0"/>
                        </a:rPr>
                        <a:t> رقم الصفقة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1" eaLnBrk="1" fontAlgn="base" latinLnBrk="0" hangingPunct="1">
                        <a:lnSpc>
                          <a:spcPct val="100000"/>
                        </a:lnSpc>
                        <a:spcBef>
                          <a:spcPts val="600"/>
                        </a:spcBef>
                        <a:spcAft>
                          <a:spcPct val="0"/>
                        </a:spcAft>
                        <a:buClrTx/>
                        <a:buSzTx/>
                        <a:buFontTx/>
                        <a:buNone/>
                        <a:tabLst/>
                      </a:pPr>
                      <a:endParaRPr kumimoji="0" lang="fr-FR" sz="1100" b="1" i="0" u="none" strike="noStrike" cap="none" normalizeH="0" baseline="0" dirty="0" smtClean="0">
                        <a:ln>
                          <a:noFill/>
                        </a:ln>
                        <a:solidFill>
                          <a:srgbClr val="4A442A"/>
                        </a:solidFill>
                        <a:effectLst/>
                        <a:latin typeface="Times New Roman" pitchFamily="18" charset="0"/>
                        <a:cs typeface="Times New Roman" pitchFamily="18" charset="0"/>
                      </a:endParaRPr>
                    </a:p>
                    <a:p>
                      <a:pPr marL="0" marR="0" lvl="0" indent="0" algn="l" defTabSz="914400" rtl="1" eaLnBrk="1" fontAlgn="base" latinLnBrk="0" hangingPunct="1">
                        <a:lnSpc>
                          <a:spcPct val="100000"/>
                        </a:lnSpc>
                        <a:spcBef>
                          <a:spcPts val="600"/>
                        </a:spcBef>
                        <a:spcAft>
                          <a:spcPct val="0"/>
                        </a:spcAft>
                        <a:buClrTx/>
                        <a:buSzTx/>
                        <a:buFontTx/>
                        <a:buNone/>
                        <a:tabLst/>
                      </a:pPr>
                      <a:r>
                        <a:rPr kumimoji="0" lang="ar-MA" sz="1100" b="1" i="0" u="none" strike="noStrike" cap="none" normalizeH="0" baseline="0" dirty="0" smtClean="0">
                          <a:ln>
                            <a:noFill/>
                          </a:ln>
                          <a:solidFill>
                            <a:srgbClr val="4A442A"/>
                          </a:solidFill>
                          <a:effectLst/>
                          <a:latin typeface="Times New Roman" pitchFamily="18" charset="0"/>
                          <a:cs typeface="Arial" charset="0"/>
                        </a:rPr>
                        <a:t>حرر بـ</a:t>
                      </a:r>
                      <a:r>
                        <a:rPr kumimoji="0" lang="ar-MA" sz="1100" b="1" i="0" u="none" strike="noStrike" cap="none" normalizeH="0" baseline="0" dirty="0" smtClean="0">
                          <a:ln>
                            <a:noFill/>
                          </a:ln>
                          <a:solidFill>
                            <a:schemeClr val="tx1"/>
                          </a:solidFill>
                          <a:effectLst/>
                          <a:latin typeface="Times New Roman" pitchFamily="18" charset="0"/>
                          <a:cs typeface="Arial" charset="0"/>
                        </a:rPr>
                        <a:t>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Arial" charset="0"/>
                        </a:rPr>
                        <a:t> المدينة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fr-FR" sz="11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ar-MA" sz="1100" b="1" i="0" u="none" strike="noStrike" cap="none" normalizeH="0" baseline="0" dirty="0" smtClean="0">
                          <a:ln>
                            <a:noFill/>
                          </a:ln>
                          <a:solidFill>
                            <a:srgbClr val="4A442A"/>
                          </a:solidFill>
                          <a:effectLst/>
                          <a:latin typeface="Times New Roman" pitchFamily="18" charset="0"/>
                          <a:cs typeface="Arial" charset="0"/>
                        </a:rPr>
                        <a:t>في</a:t>
                      </a:r>
                      <a:r>
                        <a:rPr kumimoji="0" lang="ar-MA" sz="1100" b="1" i="0" u="none" strike="noStrike" cap="none" normalizeH="0" baseline="0" dirty="0" smtClean="0">
                          <a:ln>
                            <a:noFill/>
                          </a:ln>
                          <a:solidFill>
                            <a:schemeClr val="tx1"/>
                          </a:solidFill>
                          <a:effectLst/>
                          <a:latin typeface="Times New Roman" pitchFamily="18" charset="0"/>
                          <a:cs typeface="Arial" charset="0"/>
                        </a:rPr>
                        <a:t>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Arial" charset="0"/>
                        </a:rPr>
                        <a:t>تاريخ توقيع التبليغ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1" eaLnBrk="1" fontAlgn="base" latinLnBrk="0" hangingPunct="1">
                        <a:lnSpc>
                          <a:spcPct val="100000"/>
                        </a:lnSpc>
                        <a:spcBef>
                          <a:spcPts val="600"/>
                        </a:spcBef>
                        <a:spcAft>
                          <a:spcPct val="0"/>
                        </a:spcAft>
                        <a:buClrTx/>
                        <a:buSzTx/>
                        <a:buFontTx/>
                        <a:buNone/>
                        <a:tabLst/>
                      </a:pPr>
                      <a:r>
                        <a:rPr kumimoji="0" lang="ar-MA" sz="1100" b="1" i="0" u="none" strike="noStrike" cap="none" normalizeH="0" baseline="0" dirty="0" smtClean="0">
                          <a:ln>
                            <a:noFill/>
                          </a:ln>
                          <a:solidFill>
                            <a:srgbClr val="4A442A"/>
                          </a:solidFill>
                          <a:effectLst/>
                          <a:latin typeface="Times New Roman" pitchFamily="18" charset="0"/>
                          <a:cs typeface="Arial" charset="0"/>
                        </a:rPr>
                        <a:t>التوقيع:</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 »</a:t>
                      </a:r>
                      <a:r>
                        <a:rPr kumimoji="0" lang="ar-MA" sz="1100" b="1" i="0" u="none" strike="noStrike" cap="none" normalizeH="0" baseline="0" dirty="0" smtClean="0">
                          <a:ln>
                            <a:noFill/>
                          </a:ln>
                          <a:solidFill>
                            <a:srgbClr val="004E76"/>
                          </a:solidFill>
                          <a:effectLst/>
                          <a:latin typeface="Times New Roman" pitchFamily="18" charset="0"/>
                          <a:cs typeface="Arial" charset="0"/>
                        </a:rPr>
                        <a:t> الإسم الكامل والصفة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1" eaLnBrk="1" fontAlgn="base" latinLnBrk="0" hangingPunct="1">
                        <a:lnSpc>
                          <a:spcPct val="100000"/>
                        </a:lnSpc>
                        <a:spcBef>
                          <a:spcPts val="600"/>
                        </a:spcBef>
                        <a:spcAft>
                          <a:spcPct val="0"/>
                        </a:spcAft>
                        <a:buClrTx/>
                        <a:buSzTx/>
                        <a:buFontTx/>
                        <a:buNone/>
                        <a:tabLst/>
                      </a:pP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Arial" charset="0"/>
                        </a:rPr>
                        <a:t> طابع الشركة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a:noFill/>
                    </a:lnL>
                    <a:lnR>
                      <a:noFill/>
                    </a:lnR>
                    <a:lnT w="12700" cap="flat" cmpd="sng" algn="ctr">
                      <a:solidFill>
                        <a:srgbClr val="000000"/>
                      </a:solidFill>
                      <a:prstDash val="dash"/>
                      <a:round/>
                      <a:headEnd type="none" w="med" len="med"/>
                      <a:tailEnd type="none" w="med" len="med"/>
                    </a:lnT>
                    <a:lnB>
                      <a:noFill/>
                    </a:lnB>
                    <a:lnTlToBr>
                      <a:noFill/>
                    </a:lnTlToBr>
                    <a:lnBlToTr>
                      <a:noFill/>
                    </a:lnBlToTr>
                    <a:noFill/>
                  </a:tcPr>
                </a:tc>
              </a:tr>
            </a:tbl>
          </a:graphicData>
        </a:graphic>
      </p:graphicFrame>
      <p:pic>
        <p:nvPicPr>
          <p:cNvPr id="82966" name="Picture 3"/>
          <p:cNvPicPr>
            <a:picLocks noChangeAspect="1" noChangeArrowheads="1"/>
          </p:cNvPicPr>
          <p:nvPr/>
        </p:nvPicPr>
        <p:blipFill>
          <a:blip r:embed="rId3"/>
          <a:srcRect/>
          <a:stretch>
            <a:fillRect/>
          </a:stretch>
        </p:blipFill>
        <p:spPr bwMode="auto">
          <a:xfrm>
            <a:off x="214313" y="1071563"/>
            <a:ext cx="2257425" cy="500062"/>
          </a:xfrm>
          <a:prstGeom prst="rect">
            <a:avLst/>
          </a:prstGeom>
          <a:noFill/>
          <a:ln w="9525">
            <a:noFill/>
            <a:miter lim="800000"/>
            <a:headEnd/>
            <a:tailEnd/>
          </a:ln>
        </p:spPr>
      </p:pic>
      <p:graphicFrame>
        <p:nvGraphicFramePr>
          <p:cNvPr id="17" name="Tableau 16"/>
          <p:cNvGraphicFramePr>
            <a:graphicFrameLocks noGrp="1"/>
          </p:cNvGraphicFramePr>
          <p:nvPr/>
        </p:nvGraphicFramePr>
        <p:xfrm>
          <a:off x="3000375" y="1071563"/>
          <a:ext cx="1393825" cy="548640"/>
        </p:xfrm>
        <a:graphic>
          <a:graphicData uri="http://schemas.openxmlformats.org/drawingml/2006/table">
            <a:tbl>
              <a:tblPr/>
              <a:tblGrid>
                <a:gridCol w="1393825"/>
              </a:tblGrid>
              <a:tr h="527050">
                <a:tc>
                  <a:txBody>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الشعار والاسم</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صاحب المشروع</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جمعية، تعاونية</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a:noFill/>
                    </a:lnL>
                    <a:lnR>
                      <a:noFill/>
                    </a:lnR>
                    <a:lnT>
                      <a:noFill/>
                    </a:lnT>
                    <a:lnB>
                      <a:noFill/>
                    </a:lnB>
                    <a:lnTlToBr>
                      <a:noFill/>
                    </a:lnTlToBr>
                    <a:lnBlToTr>
                      <a:noFill/>
                    </a:lnBlToTr>
                    <a:noFill/>
                  </a:tcPr>
                </a:tc>
              </a:tr>
            </a:tbl>
          </a:graphicData>
        </a:graphic>
      </p:graphicFrame>
      <p:sp>
        <p:nvSpPr>
          <p:cNvPr id="18" name="Slide Number Placeholder 3"/>
          <p:cNvSpPr>
            <a:spLocks noGrp="1"/>
          </p:cNvSpPr>
          <p:nvPr>
            <p:ph type="sldNum" sz="quarter" idx="10"/>
          </p:nvPr>
        </p:nvSpPr>
        <p:spPr bwMode="auto">
          <a:xfrm>
            <a:off x="65088" y="6559550"/>
            <a:ext cx="388937" cy="241300"/>
          </a:xfrm>
          <a:solidFill>
            <a:srgbClr val="006600"/>
          </a:solidFill>
          <a:ln>
            <a:miter lim="800000"/>
            <a:headEnd/>
            <a:tailEnd/>
          </a:ln>
        </p:spPr>
        <p:txBody>
          <a:bodyPr wrap="square" numCol="1" anchorCtr="0" compatLnSpc="1">
            <a:prstTxWarp prst="textNoShape">
              <a:avLst/>
            </a:prstTxWarp>
          </a:bodyPr>
          <a:lstStyle/>
          <a:p>
            <a:pPr fontAlgn="base">
              <a:spcBef>
                <a:spcPct val="0"/>
              </a:spcBef>
              <a:spcAft>
                <a:spcPct val="0"/>
              </a:spcAft>
              <a:defRPr/>
            </a:pPr>
            <a:fld id="{42B2CCF1-FFFC-48F3-AF39-454A442B0CF4}" type="slidenum">
              <a:rPr lang="fr-FR" smtClean="0"/>
              <a:pPr fontAlgn="base">
                <a:spcBef>
                  <a:spcPct val="0"/>
                </a:spcBef>
                <a:spcAft>
                  <a:spcPct val="0"/>
                </a:spcAft>
                <a:defRPr/>
              </a:pPr>
              <a:t>36</a:t>
            </a:fld>
            <a:endParaRPr lang="fr-FR"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61913" y="969963"/>
            <a:ext cx="4408487" cy="5783262"/>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b"/>
          <a:lstStyle/>
          <a:p>
            <a:pPr algn="ctr" rtl="1">
              <a:spcBef>
                <a:spcPts val="550"/>
              </a:spcBef>
              <a:defRPr/>
            </a:pPr>
            <a:r>
              <a:rPr lang="ar-MA" sz="1300" b="1" dirty="0">
                <a:solidFill>
                  <a:srgbClr val="4A442A"/>
                </a:solidFill>
                <a:latin typeface="Times New Roman" pitchFamily="18" charset="0"/>
                <a:cs typeface="Times New Roman" pitchFamily="18" charset="0"/>
              </a:rPr>
              <a:t>الأمر بتأجيل أو</a:t>
            </a:r>
            <a:r>
              <a:rPr lang="fr-FR" sz="1300" b="1" dirty="0">
                <a:solidFill>
                  <a:srgbClr val="4A442A"/>
                </a:solidFill>
                <a:latin typeface="Times New Roman" pitchFamily="18" charset="0"/>
                <a:cs typeface="Times New Roman" pitchFamily="18" charset="0"/>
              </a:rPr>
              <a:t>» </a:t>
            </a:r>
            <a:r>
              <a:rPr lang="ar-MA" sz="1300" b="1" dirty="0">
                <a:solidFill>
                  <a:srgbClr val="4A442A"/>
                </a:solidFill>
                <a:latin typeface="Times New Roman" pitchFamily="18" charset="0"/>
                <a:cs typeface="Times New Roman" pitchFamily="18" charset="0"/>
              </a:rPr>
              <a:t>توقيف </a:t>
            </a:r>
            <a:r>
              <a:rPr lang="fr-FR" sz="1300" b="1" dirty="0">
                <a:solidFill>
                  <a:srgbClr val="4A442A"/>
                </a:solidFill>
                <a:latin typeface="Times New Roman" pitchFamily="18" charset="0"/>
                <a:cs typeface="Times New Roman" pitchFamily="18" charset="0"/>
              </a:rPr>
              <a:t>« </a:t>
            </a:r>
            <a:r>
              <a:rPr lang="ar-MA" sz="1300" b="1" dirty="0">
                <a:solidFill>
                  <a:srgbClr val="4A442A"/>
                </a:solidFill>
                <a:latin typeface="Times New Roman" pitchFamily="18" charset="0"/>
                <a:cs typeface="Times New Roman" pitchFamily="18" charset="0"/>
              </a:rPr>
              <a:t>الصفقة</a:t>
            </a:r>
            <a:endParaRPr lang="fr-FR" sz="1300" dirty="0">
              <a:solidFill>
                <a:srgbClr val="FFFFFF"/>
              </a:solidFill>
              <a:latin typeface="Times New Roman" pitchFamily="18" charset="0"/>
              <a:cs typeface="Times New Roman" pitchFamily="18" charset="0"/>
            </a:endParaRPr>
          </a:p>
          <a:p>
            <a:pPr algn="ctr" rtl="1">
              <a:spcBef>
                <a:spcPts val="550"/>
              </a:spcBef>
              <a:defRPr/>
            </a:pPr>
            <a:r>
              <a:rPr lang="ar-MA" sz="1300" b="1" dirty="0">
                <a:solidFill>
                  <a:srgbClr val="4A442A"/>
                </a:solidFill>
                <a:latin typeface="Times New Roman" pitchFamily="18" charset="0"/>
                <a:cs typeface="Times New Roman" pitchFamily="18" charset="0"/>
              </a:rPr>
              <a:t>رقم</a:t>
            </a:r>
            <a:r>
              <a:rPr lang="ar-MA" sz="1300" b="1" dirty="0">
                <a:solidFill>
                  <a:srgbClr val="FFFFFF"/>
                </a:solidFill>
                <a:latin typeface="Times New Roman" pitchFamily="18" charset="0"/>
                <a:cs typeface="Times New Roman" pitchFamily="18" charset="0"/>
              </a:rPr>
              <a:t> </a:t>
            </a:r>
            <a:r>
              <a:rPr lang="fr-FR" sz="1300" dirty="0">
                <a:solidFill>
                  <a:srgbClr val="004E76"/>
                </a:solidFill>
                <a:latin typeface="Times New Roman" pitchFamily="18" charset="0"/>
                <a:cs typeface="Times New Roman" pitchFamily="18" charset="0"/>
              </a:rPr>
              <a:t>»</a:t>
            </a:r>
            <a:r>
              <a:rPr lang="fr-FR" sz="1300" b="1" dirty="0">
                <a:solidFill>
                  <a:srgbClr val="004E76"/>
                </a:solidFill>
                <a:latin typeface="Times New Roman" pitchFamily="18" charset="0"/>
                <a:cs typeface="Times New Roman" pitchFamily="18" charset="0"/>
              </a:rPr>
              <a:t> </a:t>
            </a:r>
            <a:r>
              <a:rPr lang="fr-FR" sz="1300" dirty="0">
                <a:solidFill>
                  <a:srgbClr val="004E76"/>
                </a:solidFill>
                <a:latin typeface="Times New Roman" pitchFamily="18" charset="0"/>
                <a:cs typeface="Times New Roman" pitchFamily="18" charset="0"/>
              </a:rPr>
              <a:t> </a:t>
            </a:r>
            <a:r>
              <a:rPr lang="ar-MA" sz="1300" b="1" dirty="0">
                <a:solidFill>
                  <a:srgbClr val="004E76"/>
                </a:solidFill>
                <a:latin typeface="Times New Roman" pitchFamily="18" charset="0"/>
                <a:cs typeface="Times New Roman" pitchFamily="18" charset="0"/>
              </a:rPr>
              <a:t>الرقم الترتيبي للأمر </a:t>
            </a:r>
            <a:r>
              <a:rPr lang="fr-FR" sz="1300" dirty="0">
                <a:solidFill>
                  <a:srgbClr val="004E76"/>
                </a:solidFill>
                <a:latin typeface="Times New Roman" pitchFamily="18" charset="0"/>
                <a:cs typeface="Times New Roman" pitchFamily="18" charset="0"/>
              </a:rPr>
              <a:t>«</a:t>
            </a:r>
            <a:r>
              <a:rPr lang="fr-FR" sz="1300" b="1" dirty="0">
                <a:solidFill>
                  <a:srgbClr val="FFFFFF"/>
                </a:solidFill>
                <a:latin typeface="Times New Roman" pitchFamily="18" charset="0"/>
                <a:cs typeface="Times New Roman" pitchFamily="18" charset="0"/>
              </a:rPr>
              <a:t> </a:t>
            </a:r>
            <a:endParaRPr lang="fr-FR" sz="1300" dirty="0">
              <a:solidFill>
                <a:srgbClr val="FFFFFF"/>
              </a:solidFill>
              <a:latin typeface="Times New Roman" pitchFamily="18" charset="0"/>
              <a:cs typeface="Times New Roman" pitchFamily="18" charset="0"/>
            </a:endParaRPr>
          </a:p>
          <a:p>
            <a:pPr algn="ctr" rtl="1">
              <a:spcBef>
                <a:spcPts val="550"/>
              </a:spcBef>
              <a:defRPr/>
            </a:pPr>
            <a:r>
              <a:rPr lang="fr-FR" sz="1000" b="1" dirty="0">
                <a:solidFill>
                  <a:srgbClr val="FFFFFF"/>
                </a:solidFill>
                <a:latin typeface="Times New Roman" pitchFamily="18" charset="0"/>
                <a:cs typeface="Times New Roman" pitchFamily="18" charset="0"/>
              </a:rPr>
              <a:t> </a:t>
            </a:r>
            <a:endParaRPr lang="fr-FR" sz="1000" dirty="0">
              <a:solidFill>
                <a:srgbClr val="FFFFFF"/>
              </a:solidFill>
              <a:latin typeface="Times New Roman" pitchFamily="18" charset="0"/>
              <a:cs typeface="Times New Roman" pitchFamily="18" charset="0"/>
            </a:endParaRPr>
          </a:p>
          <a:p>
            <a:pPr algn="just" rtl="1">
              <a:spcBef>
                <a:spcPts val="550"/>
              </a:spcBef>
              <a:defRPr/>
            </a:pPr>
            <a:r>
              <a:rPr lang="fr-FR" sz="1000" dirty="0">
                <a:solidFill>
                  <a:srgbClr val="004E76"/>
                </a:solidFill>
                <a:latin typeface="Times New Roman" pitchFamily="18" charset="0"/>
                <a:cs typeface="Times New Roman" pitchFamily="18" charset="0"/>
              </a:rPr>
              <a:t>»</a:t>
            </a:r>
            <a:r>
              <a:rPr lang="ar-MA" sz="1000" b="1" dirty="0">
                <a:solidFill>
                  <a:srgbClr val="004E76"/>
                </a:solidFill>
                <a:latin typeface="Times New Roman" pitchFamily="18" charset="0"/>
                <a:cs typeface="Times New Roman" pitchFamily="18" charset="0"/>
              </a:rPr>
              <a:t> صاحب المشروع </a:t>
            </a:r>
            <a:r>
              <a:rPr lang="fr-FR" sz="1000" dirty="0">
                <a:solidFill>
                  <a:srgbClr val="004E76"/>
                </a:solidFill>
                <a:latin typeface="Times New Roman" pitchFamily="18" charset="0"/>
                <a:cs typeface="Times New Roman" pitchFamily="18" charset="0"/>
              </a:rPr>
              <a:t>«</a:t>
            </a:r>
            <a:r>
              <a:rPr lang="fr-FR" sz="1000" b="1" dirty="0">
                <a:solidFill>
                  <a:srgbClr val="548DD4"/>
                </a:solidFill>
                <a:latin typeface="Times New Roman" pitchFamily="18" charset="0"/>
                <a:cs typeface="Times New Roman" pitchFamily="18" charset="0"/>
              </a:rPr>
              <a:t> </a:t>
            </a:r>
            <a:r>
              <a:rPr lang="ar-MA" sz="1000" b="1" dirty="0">
                <a:solidFill>
                  <a:srgbClr val="4A442A"/>
                </a:solidFill>
                <a:latin typeface="Times New Roman" pitchFamily="18" charset="0"/>
                <a:cs typeface="Times New Roman" pitchFamily="18" charset="0"/>
              </a:rPr>
              <a:t>الممثل من طرف السيد </a:t>
            </a:r>
            <a:r>
              <a:rPr lang="fr-FR" sz="1000" dirty="0">
                <a:solidFill>
                  <a:srgbClr val="004E76"/>
                </a:solidFill>
                <a:latin typeface="Times New Roman" pitchFamily="18" charset="0"/>
                <a:cs typeface="Times New Roman" pitchFamily="18" charset="0"/>
              </a:rPr>
              <a:t>»</a:t>
            </a:r>
            <a:r>
              <a:rPr lang="ar-MA" sz="1000" b="1" dirty="0">
                <a:solidFill>
                  <a:srgbClr val="004E76"/>
                </a:solidFill>
                <a:latin typeface="Times New Roman" pitchFamily="18" charset="0"/>
                <a:cs typeface="Times New Roman" pitchFamily="18" charset="0"/>
              </a:rPr>
              <a:t> صفة الشخص الموكل له سلطة التبليغ </a:t>
            </a:r>
            <a:r>
              <a:rPr lang="fr-FR" sz="1000" dirty="0">
                <a:solidFill>
                  <a:srgbClr val="004E76"/>
                </a:solidFill>
                <a:latin typeface="Times New Roman" pitchFamily="18" charset="0"/>
                <a:cs typeface="Times New Roman" pitchFamily="18" charset="0"/>
              </a:rPr>
              <a:t>«</a:t>
            </a:r>
            <a:r>
              <a:rPr lang="fr-FR" sz="1000" b="1" dirty="0">
                <a:solidFill>
                  <a:srgbClr val="4A442A"/>
                </a:solidFill>
                <a:latin typeface="Times New Roman" pitchFamily="18" charset="0"/>
                <a:cs typeface="Times New Roman" pitchFamily="18" charset="0"/>
              </a:rPr>
              <a:t> </a:t>
            </a:r>
            <a:r>
              <a:rPr lang="ar-MA" sz="1000" b="1" dirty="0">
                <a:solidFill>
                  <a:srgbClr val="4A442A"/>
                </a:solidFill>
                <a:latin typeface="Times New Roman" pitchFamily="18" charset="0"/>
                <a:cs typeface="Times New Roman" pitchFamily="18" charset="0"/>
              </a:rPr>
              <a:t>نأمر الشركة </a:t>
            </a:r>
            <a:r>
              <a:rPr lang="fr-FR" sz="1000" dirty="0">
                <a:solidFill>
                  <a:srgbClr val="004E76"/>
                </a:solidFill>
                <a:latin typeface="Times New Roman" pitchFamily="18" charset="0"/>
                <a:cs typeface="Times New Roman" pitchFamily="18" charset="0"/>
              </a:rPr>
              <a:t>»</a:t>
            </a:r>
            <a:r>
              <a:rPr lang="fr-FR" sz="1000" b="1" dirty="0">
                <a:solidFill>
                  <a:srgbClr val="004E76"/>
                </a:solidFill>
                <a:latin typeface="Times New Roman" pitchFamily="18" charset="0"/>
                <a:cs typeface="Times New Roman" pitchFamily="18" charset="0"/>
              </a:rPr>
              <a:t> </a:t>
            </a:r>
            <a:r>
              <a:rPr lang="ar-MA" sz="1000" b="1" dirty="0">
                <a:solidFill>
                  <a:srgbClr val="004E76"/>
                </a:solidFill>
                <a:latin typeface="Times New Roman" pitchFamily="18" charset="0"/>
                <a:cs typeface="Times New Roman" pitchFamily="18" charset="0"/>
              </a:rPr>
              <a:t>صاحبة الصفقة </a:t>
            </a:r>
            <a:r>
              <a:rPr lang="fr-FR" sz="1000" dirty="0">
                <a:solidFill>
                  <a:srgbClr val="004E76"/>
                </a:solidFill>
                <a:latin typeface="Times New Roman" pitchFamily="18" charset="0"/>
                <a:cs typeface="Times New Roman" pitchFamily="18" charset="0"/>
              </a:rPr>
              <a:t>«</a:t>
            </a:r>
            <a:r>
              <a:rPr lang="ar-MA" sz="1000" b="1" dirty="0">
                <a:solidFill>
                  <a:srgbClr val="4A442A"/>
                </a:solidFill>
                <a:latin typeface="Times New Roman" pitchFamily="18" charset="0"/>
                <a:cs typeface="Times New Roman" pitchFamily="18" charset="0"/>
              </a:rPr>
              <a:t>،بتوقيف أو تأجيل </a:t>
            </a:r>
            <a:r>
              <a:rPr lang="fr-FR" sz="1000" dirty="0">
                <a:solidFill>
                  <a:srgbClr val="004E76"/>
                </a:solidFill>
                <a:latin typeface="Times New Roman" pitchFamily="18" charset="0"/>
                <a:cs typeface="Times New Roman" pitchFamily="18" charset="0"/>
              </a:rPr>
              <a:t>»</a:t>
            </a:r>
            <a:r>
              <a:rPr lang="fr-FR" sz="1000" b="1" dirty="0">
                <a:solidFill>
                  <a:srgbClr val="004E76"/>
                </a:solidFill>
                <a:latin typeface="Times New Roman" pitchFamily="18" charset="0"/>
                <a:cs typeface="Times New Roman" pitchFamily="18" charset="0"/>
              </a:rPr>
              <a:t> </a:t>
            </a:r>
            <a:r>
              <a:rPr lang="ar-MA" sz="1000" b="1" dirty="0">
                <a:solidFill>
                  <a:srgbClr val="004E76"/>
                </a:solidFill>
                <a:latin typeface="Times New Roman" pitchFamily="18" charset="0"/>
                <a:cs typeface="Times New Roman" pitchFamily="18" charset="0"/>
              </a:rPr>
              <a:t>الأشغال،الخدمات أو التوريدات</a:t>
            </a:r>
            <a:r>
              <a:rPr lang="ar-MA" sz="1000" b="1" dirty="0">
                <a:solidFill>
                  <a:srgbClr val="4A442A"/>
                </a:solidFill>
                <a:latin typeface="Times New Roman" pitchFamily="18" charset="0"/>
                <a:cs typeface="Times New Roman" pitchFamily="18" charset="0"/>
              </a:rPr>
              <a:t> </a:t>
            </a:r>
            <a:r>
              <a:rPr lang="fr-FR" sz="1000" dirty="0">
                <a:solidFill>
                  <a:srgbClr val="004E76"/>
                </a:solidFill>
                <a:latin typeface="Times New Roman" pitchFamily="18" charset="0"/>
                <a:cs typeface="Times New Roman" pitchFamily="18" charset="0"/>
              </a:rPr>
              <a:t>«</a:t>
            </a:r>
            <a:r>
              <a:rPr lang="fr-FR" sz="1000" b="1" dirty="0">
                <a:solidFill>
                  <a:srgbClr val="4A442A"/>
                </a:solidFill>
                <a:latin typeface="Times New Roman" pitchFamily="18" charset="0"/>
                <a:cs typeface="Times New Roman" pitchFamily="18" charset="0"/>
              </a:rPr>
              <a:t> </a:t>
            </a:r>
            <a:r>
              <a:rPr lang="ar-MA" sz="1000" b="1" dirty="0">
                <a:solidFill>
                  <a:srgbClr val="4A442A"/>
                </a:solidFill>
                <a:latin typeface="Times New Roman" pitchFamily="18" charset="0"/>
                <a:cs typeface="Times New Roman" pitchFamily="18" charset="0"/>
              </a:rPr>
              <a:t>ابتداء من </a:t>
            </a:r>
            <a:r>
              <a:rPr lang="fr-FR" sz="1000" dirty="0">
                <a:solidFill>
                  <a:srgbClr val="004E76"/>
                </a:solidFill>
                <a:latin typeface="Times New Roman" pitchFamily="18" charset="0"/>
                <a:cs typeface="Times New Roman" pitchFamily="18" charset="0"/>
              </a:rPr>
              <a:t>»</a:t>
            </a:r>
            <a:r>
              <a:rPr lang="ar-MA" sz="1000" b="1" dirty="0">
                <a:solidFill>
                  <a:srgbClr val="004E76"/>
                </a:solidFill>
                <a:latin typeface="Times New Roman" pitchFamily="18" charset="0"/>
                <a:cs typeface="Times New Roman" pitchFamily="18" charset="0"/>
              </a:rPr>
              <a:t> اليوم/الشهر/السنة</a:t>
            </a:r>
            <a:r>
              <a:rPr lang="ar-MA" sz="1000" b="1" dirty="0">
                <a:solidFill>
                  <a:srgbClr val="4A442A"/>
                </a:solidFill>
                <a:latin typeface="Times New Roman" pitchFamily="18" charset="0"/>
                <a:cs typeface="Times New Roman" pitchFamily="18" charset="0"/>
              </a:rPr>
              <a:t> </a:t>
            </a:r>
            <a:r>
              <a:rPr lang="fr-FR" sz="1000" dirty="0">
                <a:solidFill>
                  <a:srgbClr val="004E76"/>
                </a:solidFill>
                <a:latin typeface="Times New Roman" pitchFamily="18" charset="0"/>
                <a:cs typeface="Times New Roman" pitchFamily="18" charset="0"/>
              </a:rPr>
              <a:t>«</a:t>
            </a:r>
            <a:r>
              <a:rPr lang="ar-MA" sz="1000" b="1" dirty="0">
                <a:solidFill>
                  <a:srgbClr val="4A442A"/>
                </a:solidFill>
                <a:latin typeface="Times New Roman" pitchFamily="18" charset="0"/>
                <a:cs typeface="Times New Roman" pitchFamily="18" charset="0"/>
              </a:rPr>
              <a:t>، المتعلقة بالصفقة رقم </a:t>
            </a:r>
            <a:r>
              <a:rPr lang="fr-FR" sz="1000" dirty="0">
                <a:solidFill>
                  <a:srgbClr val="004E76"/>
                </a:solidFill>
                <a:latin typeface="Times New Roman" pitchFamily="18" charset="0"/>
                <a:cs typeface="Times New Roman" pitchFamily="18" charset="0"/>
              </a:rPr>
              <a:t>»</a:t>
            </a:r>
            <a:r>
              <a:rPr lang="ar-MA" sz="1000" b="1" dirty="0">
                <a:solidFill>
                  <a:srgbClr val="004E76"/>
                </a:solidFill>
                <a:latin typeface="Times New Roman" pitchFamily="18" charset="0"/>
                <a:cs typeface="Times New Roman" pitchFamily="18" charset="0"/>
              </a:rPr>
              <a:t> رقم الصفقة </a:t>
            </a:r>
            <a:r>
              <a:rPr lang="fr-FR" sz="1000" dirty="0">
                <a:solidFill>
                  <a:srgbClr val="004E76"/>
                </a:solidFill>
                <a:latin typeface="Times New Roman" pitchFamily="18" charset="0"/>
                <a:cs typeface="Times New Roman" pitchFamily="18" charset="0"/>
              </a:rPr>
              <a:t>«</a:t>
            </a:r>
            <a:endParaRPr lang="fr-FR" sz="1000" dirty="0">
              <a:solidFill>
                <a:srgbClr val="FFFFFF"/>
              </a:solidFill>
              <a:latin typeface="Times New Roman" pitchFamily="18" charset="0"/>
              <a:cs typeface="Times New Roman" pitchFamily="18" charset="0"/>
            </a:endParaRPr>
          </a:p>
          <a:p>
            <a:pPr algn="just" rtl="1">
              <a:spcBef>
                <a:spcPts val="550"/>
              </a:spcBef>
              <a:defRPr/>
            </a:pPr>
            <a:r>
              <a:rPr lang="ar-MA" sz="1000" b="1" dirty="0">
                <a:solidFill>
                  <a:srgbClr val="4A442A"/>
                </a:solidFill>
                <a:latin typeface="Times New Roman" pitchFamily="18" charset="0"/>
                <a:cs typeface="Times New Roman" pitchFamily="18" charset="0"/>
              </a:rPr>
              <a:t>تبرير التأجيل </a:t>
            </a:r>
            <a:r>
              <a:rPr lang="fr-FR" sz="1000" dirty="0">
                <a:solidFill>
                  <a:srgbClr val="004E76"/>
                </a:solidFill>
                <a:latin typeface="Times New Roman" pitchFamily="18" charset="0"/>
                <a:cs typeface="Times New Roman" pitchFamily="18" charset="0"/>
              </a:rPr>
              <a:t>»</a:t>
            </a:r>
            <a:r>
              <a:rPr lang="ar-MA" sz="1000" b="1" dirty="0">
                <a:solidFill>
                  <a:srgbClr val="004E76"/>
                </a:solidFill>
                <a:latin typeface="Times New Roman" pitchFamily="18" charset="0"/>
                <a:cs typeface="Times New Roman" pitchFamily="18" charset="0"/>
              </a:rPr>
              <a:t> أسباب الأمر بالتوقيف أو التأجيل </a:t>
            </a:r>
            <a:r>
              <a:rPr lang="fr-FR" sz="1000" dirty="0">
                <a:solidFill>
                  <a:srgbClr val="004E76"/>
                </a:solidFill>
                <a:latin typeface="Times New Roman" pitchFamily="18" charset="0"/>
                <a:cs typeface="Times New Roman" pitchFamily="18" charset="0"/>
              </a:rPr>
              <a:t>«</a:t>
            </a:r>
            <a:endParaRPr lang="fr-FR" sz="1000" dirty="0">
              <a:solidFill>
                <a:srgbClr val="FFFFFF"/>
              </a:solidFill>
              <a:latin typeface="Times New Roman" pitchFamily="18" charset="0"/>
              <a:cs typeface="Times New Roman" pitchFamily="18" charset="0"/>
            </a:endParaRPr>
          </a:p>
          <a:p>
            <a:pPr algn="just" rtl="1">
              <a:spcBef>
                <a:spcPts val="550"/>
              </a:spcBef>
              <a:defRPr/>
            </a:pPr>
            <a:r>
              <a:rPr lang="ar-MA" sz="1000" b="1" dirty="0">
                <a:solidFill>
                  <a:srgbClr val="4A442A"/>
                </a:solidFill>
                <a:latin typeface="Times New Roman" pitchFamily="18" charset="0"/>
                <a:cs typeface="Times New Roman" pitchFamily="18" charset="0"/>
              </a:rPr>
              <a:t>يبلغ هذا الأمر بالتأجيل إلى الشركة صاحبة الصفقة الكائنة </a:t>
            </a:r>
            <a:r>
              <a:rPr lang="ar-MA" sz="1000" b="1" dirty="0" smtClean="0">
                <a:solidFill>
                  <a:srgbClr val="4A442A"/>
                </a:solidFill>
                <a:latin typeface="Times New Roman" pitchFamily="18" charset="0"/>
                <a:cs typeface="Times New Roman" pitchFamily="18" charset="0"/>
              </a:rPr>
              <a:t>بالعنوان  </a:t>
            </a:r>
            <a:r>
              <a:rPr lang="fr-FR" sz="1000" dirty="0" smtClean="0">
                <a:solidFill>
                  <a:srgbClr val="004E76"/>
                </a:solidFill>
                <a:latin typeface="Times New Roman" pitchFamily="18" charset="0"/>
                <a:cs typeface="Times New Roman" pitchFamily="18" charset="0"/>
              </a:rPr>
              <a:t>»</a:t>
            </a:r>
            <a:r>
              <a:rPr lang="ar-MA" sz="1000" b="1" dirty="0" smtClean="0">
                <a:solidFill>
                  <a:srgbClr val="004E76"/>
                </a:solidFill>
                <a:latin typeface="Times New Roman" pitchFamily="18" charset="0"/>
                <a:cs typeface="Times New Roman" pitchFamily="18" charset="0"/>
              </a:rPr>
              <a:t> </a:t>
            </a:r>
            <a:r>
              <a:rPr lang="ar-MA" sz="1000" b="1" dirty="0">
                <a:solidFill>
                  <a:srgbClr val="004E76"/>
                </a:solidFill>
                <a:latin typeface="Times New Roman" pitchFamily="18" charset="0"/>
                <a:cs typeface="Times New Roman" pitchFamily="18" charset="0"/>
              </a:rPr>
              <a:t>العنوان الكامل للشركة </a:t>
            </a:r>
            <a:r>
              <a:rPr lang="fr-FR" sz="1000" dirty="0" smtClean="0">
                <a:solidFill>
                  <a:srgbClr val="004E76"/>
                </a:solidFill>
                <a:latin typeface="Times New Roman" pitchFamily="18" charset="0"/>
                <a:cs typeface="Times New Roman" pitchFamily="18" charset="0"/>
              </a:rPr>
              <a:t>«</a:t>
            </a:r>
            <a:endParaRPr lang="fr-FR" sz="1000" dirty="0">
              <a:solidFill>
                <a:srgbClr val="FFFFFF"/>
              </a:solidFill>
              <a:latin typeface="Times New Roman" pitchFamily="18" charset="0"/>
              <a:cs typeface="Times New Roman" pitchFamily="18" charset="0"/>
            </a:endParaRPr>
          </a:p>
          <a:p>
            <a:pPr rtl="1">
              <a:spcBef>
                <a:spcPts val="550"/>
              </a:spcBef>
              <a:defRPr/>
            </a:pPr>
            <a:endParaRPr lang="fr-FR" sz="1000" b="1" dirty="0">
              <a:solidFill>
                <a:srgbClr val="4A442A"/>
              </a:solidFill>
              <a:latin typeface="Times New Roman" pitchFamily="18" charset="0"/>
              <a:cs typeface="Times New Roman" pitchFamily="18" charset="0"/>
            </a:endParaRPr>
          </a:p>
          <a:p>
            <a:pPr rtl="1">
              <a:spcBef>
                <a:spcPts val="550"/>
              </a:spcBef>
              <a:defRPr/>
            </a:pPr>
            <a:r>
              <a:rPr lang="ar-MA" sz="1000" b="1" dirty="0">
                <a:solidFill>
                  <a:srgbClr val="4A442A"/>
                </a:solidFill>
                <a:latin typeface="Times New Roman" pitchFamily="18" charset="0"/>
                <a:cs typeface="Times New Roman" pitchFamily="18" charset="0"/>
              </a:rPr>
              <a:t>حرر بـ</a:t>
            </a:r>
            <a:r>
              <a:rPr lang="ar-MA" sz="1000" b="1" dirty="0">
                <a:solidFill>
                  <a:srgbClr val="FFFFFF"/>
                </a:solidFill>
                <a:latin typeface="Times New Roman" pitchFamily="18" charset="0"/>
                <a:cs typeface="Times New Roman" pitchFamily="18" charset="0"/>
              </a:rPr>
              <a:t> </a:t>
            </a:r>
            <a:r>
              <a:rPr lang="fr-FR" sz="1000" dirty="0">
                <a:solidFill>
                  <a:srgbClr val="004E76"/>
                </a:solidFill>
                <a:latin typeface="Times New Roman" pitchFamily="18" charset="0"/>
                <a:cs typeface="Times New Roman" pitchFamily="18" charset="0"/>
              </a:rPr>
              <a:t>»</a:t>
            </a:r>
            <a:r>
              <a:rPr lang="ar-MA" sz="1000" b="1" dirty="0">
                <a:solidFill>
                  <a:srgbClr val="004E76"/>
                </a:solidFill>
                <a:latin typeface="Times New Roman" pitchFamily="18" charset="0"/>
                <a:cs typeface="Times New Roman" pitchFamily="18" charset="0"/>
              </a:rPr>
              <a:t> المدينة </a:t>
            </a:r>
            <a:r>
              <a:rPr lang="fr-FR" sz="1000" dirty="0" smtClean="0">
                <a:solidFill>
                  <a:srgbClr val="004E76"/>
                </a:solidFill>
                <a:latin typeface="Times New Roman" pitchFamily="18" charset="0"/>
                <a:cs typeface="Times New Roman" pitchFamily="18" charset="0"/>
              </a:rPr>
              <a:t>«</a:t>
            </a:r>
            <a:r>
              <a:rPr lang="ar-MA" sz="1000" dirty="0" smtClean="0">
                <a:solidFill>
                  <a:srgbClr val="004E76"/>
                </a:solidFill>
                <a:latin typeface="Times New Roman" pitchFamily="18" charset="0"/>
                <a:cs typeface="Times New Roman" pitchFamily="18" charset="0"/>
              </a:rPr>
              <a:t> </a:t>
            </a:r>
            <a:r>
              <a:rPr lang="ar-MA" sz="1000" b="1" dirty="0" smtClean="0">
                <a:solidFill>
                  <a:srgbClr val="4A442A"/>
                </a:solidFill>
                <a:latin typeface="Times New Roman" pitchFamily="18" charset="0"/>
                <a:cs typeface="Times New Roman" pitchFamily="18" charset="0"/>
              </a:rPr>
              <a:t>في </a:t>
            </a:r>
            <a:r>
              <a:rPr lang="ar-MA" sz="1000" b="1" dirty="0" smtClean="0">
                <a:solidFill>
                  <a:srgbClr val="FFFFFF"/>
                </a:solidFill>
                <a:latin typeface="Times New Roman" pitchFamily="18" charset="0"/>
                <a:cs typeface="Times New Roman" pitchFamily="18" charset="0"/>
              </a:rPr>
              <a:t> </a:t>
            </a:r>
            <a:r>
              <a:rPr lang="fr-FR" sz="1000" dirty="0">
                <a:solidFill>
                  <a:srgbClr val="004E76"/>
                </a:solidFill>
                <a:latin typeface="Times New Roman" pitchFamily="18" charset="0"/>
                <a:cs typeface="Times New Roman" pitchFamily="18" charset="0"/>
              </a:rPr>
              <a:t>»</a:t>
            </a:r>
            <a:r>
              <a:rPr lang="ar-MA" sz="1000" b="1" dirty="0">
                <a:solidFill>
                  <a:srgbClr val="004E76"/>
                </a:solidFill>
                <a:latin typeface="Times New Roman" pitchFamily="18" charset="0"/>
                <a:cs typeface="Times New Roman" pitchFamily="18" charset="0"/>
              </a:rPr>
              <a:t>تاريخ توقيع الأمر </a:t>
            </a:r>
            <a:r>
              <a:rPr lang="fr-FR" sz="1000" dirty="0">
                <a:solidFill>
                  <a:srgbClr val="004E76"/>
                </a:solidFill>
                <a:latin typeface="Times New Roman" pitchFamily="18" charset="0"/>
                <a:cs typeface="Times New Roman" pitchFamily="18" charset="0"/>
              </a:rPr>
              <a:t>«</a:t>
            </a:r>
            <a:endParaRPr lang="fr-FR" sz="1000" dirty="0">
              <a:solidFill>
                <a:srgbClr val="FFFFFF"/>
              </a:solidFill>
              <a:latin typeface="Times New Roman" pitchFamily="18" charset="0"/>
              <a:cs typeface="Times New Roman" pitchFamily="18" charset="0"/>
            </a:endParaRPr>
          </a:p>
          <a:p>
            <a:pPr rtl="1">
              <a:spcBef>
                <a:spcPts val="550"/>
              </a:spcBef>
              <a:defRPr/>
            </a:pPr>
            <a:r>
              <a:rPr lang="ar-MA" sz="1000" b="1" dirty="0">
                <a:solidFill>
                  <a:srgbClr val="000000"/>
                </a:solidFill>
                <a:latin typeface="Times New Roman" pitchFamily="18" charset="0"/>
                <a:cs typeface="Times New Roman" pitchFamily="18" charset="0"/>
              </a:rPr>
              <a:t> </a:t>
            </a:r>
            <a:r>
              <a:rPr lang="ar-MA" sz="1000" b="1" dirty="0" smtClean="0">
                <a:solidFill>
                  <a:srgbClr val="4A442A"/>
                </a:solidFill>
                <a:latin typeface="Times New Roman" pitchFamily="18" charset="0"/>
                <a:cs typeface="Times New Roman" pitchFamily="18" charset="0"/>
              </a:rPr>
              <a:t>التوقيع :</a:t>
            </a:r>
            <a:r>
              <a:rPr lang="fr-FR" sz="1000" dirty="0" smtClean="0">
                <a:solidFill>
                  <a:srgbClr val="004E76"/>
                </a:solidFill>
                <a:latin typeface="Times New Roman" pitchFamily="18" charset="0"/>
                <a:cs typeface="Times New Roman" pitchFamily="18" charset="0"/>
              </a:rPr>
              <a:t>» </a:t>
            </a:r>
            <a:r>
              <a:rPr lang="ar-MA" sz="1000" b="1" dirty="0" smtClean="0">
                <a:solidFill>
                  <a:srgbClr val="004E76"/>
                </a:solidFill>
                <a:latin typeface="Times New Roman" pitchFamily="18" charset="0"/>
                <a:cs typeface="Times New Roman" pitchFamily="18" charset="0"/>
              </a:rPr>
              <a:t>الإسم </a:t>
            </a:r>
            <a:r>
              <a:rPr lang="ar-MA" sz="1000" b="1" dirty="0">
                <a:solidFill>
                  <a:srgbClr val="004E76"/>
                </a:solidFill>
                <a:latin typeface="Times New Roman" pitchFamily="18" charset="0"/>
                <a:cs typeface="Times New Roman" pitchFamily="18" charset="0"/>
              </a:rPr>
              <a:t>الكامل والصفة </a:t>
            </a:r>
            <a:r>
              <a:rPr lang="fr-FR" sz="1000" dirty="0">
                <a:solidFill>
                  <a:srgbClr val="004E76"/>
                </a:solidFill>
                <a:latin typeface="Times New Roman" pitchFamily="18" charset="0"/>
                <a:cs typeface="Times New Roman" pitchFamily="18" charset="0"/>
              </a:rPr>
              <a:t>«</a:t>
            </a:r>
          </a:p>
          <a:p>
            <a:pPr algn="just" rtl="1">
              <a:lnSpc>
                <a:spcPct val="150000"/>
              </a:lnSpc>
              <a:spcAft>
                <a:spcPts val="550"/>
              </a:spcAft>
              <a:defRPr/>
            </a:pPr>
            <a:endParaRPr lang="fr-FR" sz="1000" dirty="0">
              <a:solidFill>
                <a:srgbClr val="004E76"/>
              </a:solidFill>
              <a:latin typeface="Times New Roman" pitchFamily="18" charset="0"/>
              <a:cs typeface="Times New Roman" pitchFamily="18" charset="0"/>
            </a:endParaRPr>
          </a:p>
          <a:p>
            <a:pPr algn="just" rtl="1">
              <a:lnSpc>
                <a:spcPct val="150000"/>
              </a:lnSpc>
              <a:spcAft>
                <a:spcPts val="550"/>
              </a:spcAft>
              <a:defRPr/>
            </a:pPr>
            <a:endParaRPr lang="fr-FR" sz="1000" dirty="0">
              <a:solidFill>
                <a:srgbClr val="004E76"/>
              </a:solidFill>
              <a:latin typeface="Times New Roman" pitchFamily="18" charset="0"/>
              <a:cs typeface="Times New Roman" pitchFamily="18" charset="0"/>
            </a:endParaRPr>
          </a:p>
          <a:p>
            <a:pPr algn="just" rtl="1">
              <a:lnSpc>
                <a:spcPct val="150000"/>
              </a:lnSpc>
              <a:spcAft>
                <a:spcPts val="550"/>
              </a:spcAft>
              <a:defRPr/>
            </a:pPr>
            <a:endParaRPr lang="fr-FR" sz="1000" dirty="0">
              <a:solidFill>
                <a:srgbClr val="004E76"/>
              </a:solidFill>
              <a:latin typeface="Times New Roman" pitchFamily="18" charset="0"/>
              <a:cs typeface="Times New Roman" pitchFamily="18" charset="0"/>
            </a:endParaRPr>
          </a:p>
          <a:p>
            <a:pPr algn="just" rtl="1">
              <a:lnSpc>
                <a:spcPct val="150000"/>
              </a:lnSpc>
              <a:spcAft>
                <a:spcPts val="550"/>
              </a:spcAft>
              <a:defRPr/>
            </a:pPr>
            <a:endParaRPr lang="fr-FR" sz="1000" dirty="0">
              <a:solidFill>
                <a:srgbClr val="004E76"/>
              </a:solidFill>
              <a:latin typeface="Times New Roman" pitchFamily="18" charset="0"/>
              <a:cs typeface="Times New Roman" pitchFamily="18" charset="0"/>
            </a:endParaRPr>
          </a:p>
          <a:p>
            <a:pPr algn="just" rtl="1">
              <a:lnSpc>
                <a:spcPct val="150000"/>
              </a:lnSpc>
              <a:spcAft>
                <a:spcPts val="550"/>
              </a:spcAft>
              <a:defRPr/>
            </a:pPr>
            <a:endParaRPr lang="fr-FR" sz="1000" dirty="0">
              <a:solidFill>
                <a:srgbClr val="004E76"/>
              </a:solidFill>
              <a:latin typeface="Times New Roman" pitchFamily="18" charset="0"/>
              <a:cs typeface="Times New Roman" pitchFamily="18" charset="0"/>
            </a:endParaRPr>
          </a:p>
          <a:p>
            <a:pPr algn="just" rtl="1">
              <a:lnSpc>
                <a:spcPct val="150000"/>
              </a:lnSpc>
              <a:spcAft>
                <a:spcPts val="550"/>
              </a:spcAft>
              <a:defRPr/>
            </a:pPr>
            <a:endParaRPr lang="fr-FR" sz="1000" dirty="0">
              <a:solidFill>
                <a:srgbClr val="004E76"/>
              </a:solidFill>
              <a:latin typeface="Times New Roman" pitchFamily="18" charset="0"/>
              <a:cs typeface="Times New Roman" pitchFamily="18" charset="0"/>
            </a:endParaRPr>
          </a:p>
          <a:p>
            <a:pPr algn="just" rtl="1">
              <a:lnSpc>
                <a:spcPct val="150000"/>
              </a:lnSpc>
              <a:spcAft>
                <a:spcPts val="550"/>
              </a:spcAft>
              <a:defRPr/>
            </a:pPr>
            <a:endParaRPr lang="fr-FR" sz="1000" dirty="0">
              <a:solidFill>
                <a:srgbClr val="004E76"/>
              </a:solidFill>
              <a:latin typeface="Times New Roman" pitchFamily="18" charset="0"/>
              <a:cs typeface="Times New Roman" pitchFamily="18" charset="0"/>
            </a:endParaRPr>
          </a:p>
          <a:p>
            <a:pPr algn="just" rtl="1">
              <a:lnSpc>
                <a:spcPct val="150000"/>
              </a:lnSpc>
              <a:spcAft>
                <a:spcPts val="550"/>
              </a:spcAft>
              <a:defRPr/>
            </a:pPr>
            <a:endParaRPr lang="fr-FR" sz="1000" dirty="0">
              <a:solidFill>
                <a:srgbClr val="004E76"/>
              </a:solidFill>
              <a:latin typeface="Times New Roman" pitchFamily="18" charset="0"/>
              <a:cs typeface="Times New Roman" pitchFamily="18" charset="0"/>
            </a:endParaRPr>
          </a:p>
          <a:p>
            <a:pPr algn="ctr" rtl="1">
              <a:defRPr/>
            </a:pPr>
            <a:r>
              <a:rPr lang="ar-MA" sz="1300" b="1" u="sng" dirty="0">
                <a:solidFill>
                  <a:srgbClr val="FFFFFF"/>
                </a:solidFill>
                <a:latin typeface="Times New Roman" pitchFamily="18" charset="0"/>
                <a:cs typeface="Times New Roman" pitchFamily="18" charset="0"/>
              </a:rPr>
              <a:t>السيد</a:t>
            </a:r>
            <a:endParaRPr lang="fr-FR" sz="1000" dirty="0">
              <a:solidFill>
                <a:srgbClr val="FFFFFF"/>
              </a:solidFill>
              <a:latin typeface="Times New Roman" pitchFamily="18" charset="0"/>
              <a:cs typeface="Times New Roman" pitchFamily="18" charset="0"/>
            </a:endParaRPr>
          </a:p>
        </p:txBody>
      </p:sp>
      <p:pic>
        <p:nvPicPr>
          <p:cNvPr id="83971" name="Picture 3"/>
          <p:cNvPicPr>
            <a:picLocks noChangeAspect="1" noChangeArrowheads="1"/>
          </p:cNvPicPr>
          <p:nvPr/>
        </p:nvPicPr>
        <p:blipFill>
          <a:blip r:embed="rId3"/>
          <a:srcRect/>
          <a:stretch>
            <a:fillRect/>
          </a:stretch>
        </p:blipFill>
        <p:spPr bwMode="auto">
          <a:xfrm>
            <a:off x="168275" y="1035050"/>
            <a:ext cx="2400300" cy="522288"/>
          </a:xfrm>
          <a:prstGeom prst="rect">
            <a:avLst/>
          </a:prstGeom>
          <a:noFill/>
          <a:ln w="9525">
            <a:noFill/>
            <a:miter lim="800000"/>
            <a:headEnd/>
            <a:tailEnd/>
          </a:ln>
        </p:spPr>
      </p:pic>
      <p:graphicFrame>
        <p:nvGraphicFramePr>
          <p:cNvPr id="21" name="Tableau 20"/>
          <p:cNvGraphicFramePr>
            <a:graphicFrameLocks noGrp="1"/>
          </p:cNvGraphicFramePr>
          <p:nvPr/>
        </p:nvGraphicFramePr>
        <p:xfrm>
          <a:off x="3022600" y="1004888"/>
          <a:ext cx="1393825" cy="548640"/>
        </p:xfrm>
        <a:graphic>
          <a:graphicData uri="http://schemas.openxmlformats.org/drawingml/2006/table">
            <a:tbl>
              <a:tblPr/>
              <a:tblGrid>
                <a:gridCol w="1393825"/>
              </a:tblGrid>
              <a:tr h="527050">
                <a:tc>
                  <a:txBody>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الشعار والاسم</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صاحب المشروع</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جمعية، تعاونية</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a:noFill/>
                    </a:lnL>
                    <a:lnR>
                      <a:noFill/>
                    </a:lnR>
                    <a:lnT>
                      <a:noFill/>
                    </a:lnT>
                    <a:lnB>
                      <a:noFill/>
                    </a:lnB>
                    <a:lnTlToBr>
                      <a:noFill/>
                    </a:lnTlToBr>
                    <a:lnBlToTr>
                      <a:noFill/>
                    </a:lnBlToTr>
                    <a:noFill/>
                  </a:tcPr>
                </a:tc>
              </a:tr>
            </a:tbl>
          </a:graphicData>
        </a:graphic>
      </p:graphicFrame>
      <p:graphicFrame>
        <p:nvGraphicFramePr>
          <p:cNvPr id="7" name="Tableau 6"/>
          <p:cNvGraphicFramePr>
            <a:graphicFrameLocks noGrp="1"/>
          </p:cNvGraphicFramePr>
          <p:nvPr/>
        </p:nvGraphicFramePr>
        <p:xfrm>
          <a:off x="109538" y="4429125"/>
          <a:ext cx="4306887" cy="2225993"/>
        </p:xfrm>
        <a:graphic>
          <a:graphicData uri="http://schemas.openxmlformats.org/drawingml/2006/table">
            <a:tbl>
              <a:tblPr/>
              <a:tblGrid>
                <a:gridCol w="4306887"/>
              </a:tblGrid>
              <a:tr h="2043113">
                <a:tc>
                  <a:txBody>
                    <a:bodyPr/>
                    <a:lstStyle/>
                    <a:p>
                      <a:pPr marL="0" marR="0" lvl="0" indent="0" algn="ctr" defTabSz="914400" rtl="1" eaLnBrk="1" fontAlgn="base" latinLnBrk="0" hangingPunct="1">
                        <a:lnSpc>
                          <a:spcPct val="100000"/>
                        </a:lnSpc>
                        <a:spcBef>
                          <a:spcPts val="600"/>
                        </a:spcBef>
                        <a:spcAft>
                          <a:spcPct val="0"/>
                        </a:spcAft>
                        <a:buClrTx/>
                        <a:buSzTx/>
                        <a:buFontTx/>
                        <a:buNone/>
                        <a:tabLst/>
                      </a:pPr>
                      <a:r>
                        <a:rPr kumimoji="0" lang="ar-MA" sz="1500" b="1" i="0" u="none" strike="noStrike" cap="none" normalizeH="0" baseline="0" dirty="0" smtClean="0">
                          <a:ln>
                            <a:noFill/>
                          </a:ln>
                          <a:solidFill>
                            <a:srgbClr val="4A442A"/>
                          </a:solidFill>
                          <a:effectLst/>
                          <a:latin typeface="Times New Roman" pitchFamily="18" charset="0"/>
                          <a:cs typeface="Times New Roman" pitchFamily="18" charset="0"/>
                        </a:rPr>
                        <a:t>التبليغ</a:t>
                      </a:r>
                      <a:endParaRPr kumimoji="0" lang="fr-FR" sz="15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00000"/>
                        </a:lnSpc>
                        <a:spcBef>
                          <a:spcPts val="600"/>
                        </a:spcBef>
                        <a:spcAft>
                          <a:spcPct val="0"/>
                        </a:spcAft>
                        <a:buClrTx/>
                        <a:buSzTx/>
                        <a:buFontTx/>
                        <a:buNone/>
                        <a:tabLst/>
                      </a:pPr>
                      <a:r>
                        <a:rPr kumimoji="0" lang="ar-MA" sz="1100" b="1" i="0" u="none" strike="noStrike" cap="none" normalizeH="0" baseline="0" dirty="0" smtClean="0">
                          <a:ln>
                            <a:noFill/>
                          </a:ln>
                          <a:solidFill>
                            <a:srgbClr val="4A442A"/>
                          </a:solidFill>
                          <a:effectLst/>
                          <a:latin typeface="Times New Roman" pitchFamily="18" charset="0"/>
                          <a:cs typeface="Times New Roman" pitchFamily="18" charset="0"/>
                        </a:rPr>
                        <a:t>يوم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 تاريخ التبليغ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fr-FR" sz="1100" b="1" i="0" u="none" strike="noStrike" cap="none" normalizeH="0" baseline="0" dirty="0" smtClean="0">
                          <a:ln>
                            <a:noFill/>
                          </a:ln>
                          <a:solidFill>
                            <a:srgbClr val="4A442A"/>
                          </a:solidFill>
                          <a:effectLst/>
                          <a:latin typeface="Times New Roman" pitchFamily="18" charset="0"/>
                          <a:cs typeface="Times New Roman" pitchFamily="18" charset="0"/>
                        </a:rPr>
                        <a:t> </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(إشعار بالتوصل)</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00000"/>
                        </a:lnSpc>
                        <a:spcBef>
                          <a:spcPts val="600"/>
                        </a:spcBef>
                        <a:spcAft>
                          <a:spcPct val="0"/>
                        </a:spcAft>
                        <a:buClrTx/>
                        <a:buSzTx/>
                        <a:buFontTx/>
                        <a:buNone/>
                        <a:tabLst/>
                      </a:pPr>
                      <a:r>
                        <a:rPr kumimoji="0" lang="ar-MA" sz="1100" b="1" i="0" u="none" strike="noStrike" cap="none" normalizeH="0" baseline="0" dirty="0" smtClean="0">
                          <a:ln>
                            <a:noFill/>
                          </a:ln>
                          <a:solidFill>
                            <a:srgbClr val="4A442A"/>
                          </a:solidFill>
                          <a:effectLst/>
                          <a:latin typeface="Times New Roman" pitchFamily="18" charset="0"/>
                          <a:cs typeface="Times New Roman" pitchFamily="18" charset="0"/>
                        </a:rPr>
                        <a:t>أنا الموقع أسفله السيد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 اسم وصفة الشخص الذي تبلغ بالأمر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fr-FR" sz="1100" b="1" i="0" u="none" strike="noStrike" cap="none" normalizeH="0" baseline="0" dirty="0" smtClean="0">
                          <a:ln>
                            <a:noFill/>
                          </a:ln>
                          <a:solidFill>
                            <a:srgbClr val="4A442A"/>
                          </a:solidFill>
                          <a:effectLst/>
                          <a:latin typeface="Times New Roman" pitchFamily="18" charset="0"/>
                          <a:cs typeface="Times New Roman" pitchFamily="18" charset="0"/>
                        </a:rPr>
                        <a:t> </a:t>
                      </a:r>
                      <a:r>
                        <a:rPr kumimoji="0" lang="ar-MA" sz="1100" b="1" i="0" u="none" strike="noStrike" cap="none" normalizeH="0" baseline="0" dirty="0" smtClean="0">
                          <a:ln>
                            <a:noFill/>
                          </a:ln>
                          <a:solidFill>
                            <a:srgbClr val="4A442A"/>
                          </a:solidFill>
                          <a:effectLst/>
                          <a:latin typeface="Times New Roman" pitchFamily="18" charset="0"/>
                          <a:cs typeface="Times New Roman" pitchFamily="18" charset="0"/>
                        </a:rPr>
                        <a:t>أشهد أنني تبلغت من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 صاحب المشروع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fr-FR" sz="1100" b="1" i="0" u="none" strike="noStrike" cap="none" normalizeH="0" baseline="0" dirty="0" smtClean="0">
                          <a:ln>
                            <a:noFill/>
                          </a:ln>
                          <a:solidFill>
                            <a:srgbClr val="4A442A"/>
                          </a:solidFill>
                          <a:effectLst/>
                          <a:latin typeface="Times New Roman" pitchFamily="18" charset="0"/>
                          <a:cs typeface="Times New Roman" pitchFamily="18" charset="0"/>
                        </a:rPr>
                        <a:t> </a:t>
                      </a:r>
                      <a:r>
                        <a:rPr kumimoji="0" lang="ar-MA" sz="1100" b="1" i="0" u="none" strike="noStrike" cap="none" normalizeH="0" baseline="0" dirty="0" smtClean="0">
                          <a:ln>
                            <a:noFill/>
                          </a:ln>
                          <a:solidFill>
                            <a:srgbClr val="4A442A"/>
                          </a:solidFill>
                          <a:effectLst/>
                          <a:latin typeface="Times New Roman" pitchFamily="18" charset="0"/>
                          <a:cs typeface="Times New Roman" pitchFamily="18" charset="0"/>
                        </a:rPr>
                        <a:t>الممثل من طرف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 صفة الشخص الموكل له سلطة التبليغ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fr-FR" sz="1100" b="1" i="0" u="none" strike="noStrike" cap="none" normalizeH="0" baseline="0" dirty="0" smtClean="0">
                          <a:ln>
                            <a:noFill/>
                          </a:ln>
                          <a:solidFill>
                            <a:srgbClr val="004E76"/>
                          </a:solidFill>
                          <a:effectLst/>
                          <a:latin typeface="Times New Roman" pitchFamily="18" charset="0"/>
                          <a:cs typeface="Times New Roman" pitchFamily="18" charset="0"/>
                        </a:rPr>
                        <a:t> </a:t>
                      </a:r>
                      <a:r>
                        <a:rPr kumimoji="0" lang="ar-MA" sz="1100" b="1" i="0" u="none" strike="noStrike" cap="none" normalizeH="0" baseline="0" dirty="0" smtClean="0">
                          <a:ln>
                            <a:noFill/>
                          </a:ln>
                          <a:solidFill>
                            <a:srgbClr val="4A442A"/>
                          </a:solidFill>
                          <a:effectLst/>
                          <a:latin typeface="Times New Roman" pitchFamily="18" charset="0"/>
                          <a:cs typeface="Times New Roman" pitchFamily="18" charset="0"/>
                        </a:rPr>
                        <a:t>نسخة مطابقة للتبليغ بأمر توقيف الأشغال المتعلقة بالصفقة رقم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 رقم الصفقة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1" eaLnBrk="1" fontAlgn="base" latinLnBrk="0" hangingPunct="1">
                        <a:lnSpc>
                          <a:spcPct val="100000"/>
                        </a:lnSpc>
                        <a:spcBef>
                          <a:spcPts val="600"/>
                        </a:spcBef>
                        <a:spcAft>
                          <a:spcPct val="0"/>
                        </a:spcAft>
                        <a:buClrTx/>
                        <a:buSzTx/>
                        <a:buFontTx/>
                        <a:buNone/>
                        <a:tabLst/>
                      </a:pPr>
                      <a:endParaRPr kumimoji="0" lang="fr-FR" sz="1100" b="1" i="0" u="none" strike="noStrike" cap="none" normalizeH="0" baseline="0" dirty="0" smtClean="0">
                        <a:ln>
                          <a:noFill/>
                        </a:ln>
                        <a:solidFill>
                          <a:srgbClr val="4A442A"/>
                        </a:solidFill>
                        <a:effectLst/>
                        <a:latin typeface="Times New Roman" pitchFamily="18" charset="0"/>
                        <a:cs typeface="Times New Roman" pitchFamily="18" charset="0"/>
                      </a:endParaRPr>
                    </a:p>
                    <a:p>
                      <a:pPr marL="0" marR="0" lvl="0" indent="0" algn="l" defTabSz="914400" rtl="1" eaLnBrk="1" fontAlgn="base" latinLnBrk="0" hangingPunct="1">
                        <a:lnSpc>
                          <a:spcPct val="100000"/>
                        </a:lnSpc>
                        <a:spcBef>
                          <a:spcPts val="600"/>
                        </a:spcBef>
                        <a:spcAft>
                          <a:spcPct val="0"/>
                        </a:spcAft>
                        <a:buClrTx/>
                        <a:buSzTx/>
                        <a:buFontTx/>
                        <a:buNone/>
                        <a:tabLst/>
                      </a:pPr>
                      <a:r>
                        <a:rPr kumimoji="0" lang="ar-MA" sz="1100" b="1" i="0" u="none" strike="noStrike" cap="none" normalizeH="0" baseline="0" dirty="0" smtClean="0">
                          <a:ln>
                            <a:noFill/>
                          </a:ln>
                          <a:solidFill>
                            <a:srgbClr val="4A442A"/>
                          </a:solidFill>
                          <a:effectLst/>
                          <a:latin typeface="Times New Roman" pitchFamily="18" charset="0"/>
                          <a:cs typeface="Times New Roman" pitchFamily="18" charset="0"/>
                        </a:rPr>
                        <a:t>حرر بـ </a:t>
                      </a:r>
                      <a:r>
                        <a:rPr kumimoji="0" lang="fr-FR" sz="1100" b="0" i="0" u="none" strike="noStrike" cap="none" normalizeH="0" baseline="0" dirty="0" smtClean="0">
                          <a:ln>
                            <a:noFill/>
                          </a:ln>
                          <a:solidFill>
                            <a:srgbClr val="4A442A"/>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 المدينة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fr-FR" sz="11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ar-MA" sz="1100" b="1" i="0" u="none" strike="noStrike" cap="none" normalizeH="0" baseline="0" dirty="0" smtClean="0">
                          <a:ln>
                            <a:noFill/>
                          </a:ln>
                          <a:solidFill>
                            <a:srgbClr val="4A442A"/>
                          </a:solidFill>
                          <a:effectLst/>
                          <a:latin typeface="Times New Roman" pitchFamily="18" charset="0"/>
                          <a:cs typeface="Times New Roman" pitchFamily="18" charset="0"/>
                        </a:rPr>
                        <a:t>في</a:t>
                      </a:r>
                      <a:r>
                        <a:rPr kumimoji="0" lang="ar-MA" sz="11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تاريخ توقيع التبليغ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1" eaLnBrk="1" fontAlgn="base" latinLnBrk="0" hangingPunct="1">
                        <a:lnSpc>
                          <a:spcPct val="100000"/>
                        </a:lnSpc>
                        <a:spcBef>
                          <a:spcPts val="600"/>
                        </a:spcBef>
                        <a:spcAft>
                          <a:spcPct val="0"/>
                        </a:spcAft>
                        <a:buClrTx/>
                        <a:buSzTx/>
                        <a:buFontTx/>
                        <a:buNone/>
                        <a:tabLst/>
                      </a:pPr>
                      <a:r>
                        <a:rPr kumimoji="0" lang="ar-MA" sz="1100" b="1" i="0" u="none" strike="noStrike" cap="none" normalizeH="0" baseline="0" dirty="0" smtClean="0">
                          <a:ln>
                            <a:noFill/>
                          </a:ln>
                          <a:solidFill>
                            <a:srgbClr val="4A442A"/>
                          </a:solidFill>
                          <a:effectLst/>
                          <a:latin typeface="Times New Roman" pitchFamily="18" charset="0"/>
                          <a:cs typeface="Times New Roman" pitchFamily="18" charset="0"/>
                        </a:rPr>
                        <a:t>التوقيع:</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 »</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الإسم الكامل والصفة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1" eaLnBrk="1" fontAlgn="base" latinLnBrk="0" hangingPunct="1">
                        <a:lnSpc>
                          <a:spcPct val="100000"/>
                        </a:lnSpc>
                        <a:spcBef>
                          <a:spcPts val="600"/>
                        </a:spcBef>
                        <a:spcAft>
                          <a:spcPct val="0"/>
                        </a:spcAft>
                        <a:buClrTx/>
                        <a:buSzTx/>
                        <a:buFontTx/>
                        <a:buNone/>
                        <a:tabLst/>
                      </a:pP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 طابع الشركة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a:noFill/>
                    </a:lnL>
                    <a:lnR>
                      <a:noFill/>
                    </a:lnR>
                    <a:lnT w="12700" cap="flat" cmpd="sng" algn="ctr">
                      <a:solidFill>
                        <a:srgbClr val="000000"/>
                      </a:solidFill>
                      <a:prstDash val="dash"/>
                      <a:round/>
                      <a:headEnd type="none" w="med" len="med"/>
                      <a:tailEnd type="none" w="med" len="med"/>
                    </a:lnT>
                    <a:lnB>
                      <a:noFill/>
                    </a:lnB>
                    <a:lnTlToBr>
                      <a:noFill/>
                    </a:lnTlToBr>
                    <a:lnBlToTr>
                      <a:noFill/>
                    </a:lnBlToTr>
                    <a:noFill/>
                  </a:tcPr>
                </a:tc>
              </a:tr>
              <a:tr h="176213">
                <a:tc>
                  <a:txBody>
                    <a:bodyPr/>
                    <a:lstStyle/>
                    <a:p>
                      <a:pPr marL="0" marR="0" lvl="0" indent="0" algn="r" defTabSz="914400" rtl="1" eaLnBrk="1" fontAlgn="base" latinLnBrk="0" hangingPunct="1">
                        <a:lnSpc>
                          <a:spcPct val="100000"/>
                        </a:lnSpc>
                        <a:spcBef>
                          <a:spcPts val="600"/>
                        </a:spcBef>
                        <a:spcAft>
                          <a:spcPct val="0"/>
                        </a:spcAft>
                        <a:buClrTx/>
                        <a:buSzTx/>
                        <a:buFontTx/>
                        <a:buNone/>
                        <a:tabLst/>
                      </a:pPr>
                      <a:r>
                        <a:rPr kumimoji="0" lang="fr-FR" sz="1200" b="1"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fr-FR"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a:noFill/>
                    </a:lnL>
                    <a:lnR>
                      <a:noFill/>
                    </a:lnR>
                    <a:lnT>
                      <a:noFill/>
                    </a:lnT>
                    <a:lnB>
                      <a:noFill/>
                    </a:lnB>
                    <a:lnTlToBr>
                      <a:noFill/>
                    </a:lnTlToBr>
                    <a:lnBlToTr>
                      <a:noFill/>
                    </a:lnBlToTr>
                    <a:noFill/>
                  </a:tcPr>
                </a:tc>
              </a:tr>
            </a:tbl>
          </a:graphicData>
        </a:graphic>
      </p:graphicFrame>
      <p:sp>
        <p:nvSpPr>
          <p:cNvPr id="50" name="Chevron 49"/>
          <p:cNvSpPr/>
          <p:nvPr/>
        </p:nvSpPr>
        <p:spPr>
          <a:xfrm flipH="1">
            <a:off x="6367463"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الاستشارة</a:t>
            </a:r>
            <a:endParaRPr lang="fr-FR" sz="1000" b="1" dirty="0">
              <a:solidFill>
                <a:schemeClr val="bg1">
                  <a:lumMod val="75000"/>
                </a:schemeClr>
              </a:solidFill>
              <a:latin typeface="Microsoft Sans Serif" pitchFamily="34" charset="0"/>
              <a:cs typeface="Microsoft Sans Serif" pitchFamily="34" charset="0"/>
            </a:endParaRPr>
          </a:p>
        </p:txBody>
      </p:sp>
      <p:sp>
        <p:nvSpPr>
          <p:cNvPr id="51" name="Chevron 50"/>
          <p:cNvSpPr/>
          <p:nvPr/>
        </p:nvSpPr>
        <p:spPr>
          <a:xfrm flipH="1">
            <a:off x="3670300"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توقيع الصفقة</a:t>
            </a:r>
            <a:endParaRPr lang="ar-SA" sz="1000" b="1" dirty="0">
              <a:solidFill>
                <a:schemeClr val="bg1">
                  <a:lumMod val="75000"/>
                </a:schemeClr>
              </a:solidFill>
              <a:latin typeface="Microsoft Sans Serif" pitchFamily="34" charset="0"/>
              <a:cs typeface="Microsoft Sans Serif" pitchFamily="34" charset="0"/>
            </a:endParaRPr>
          </a:p>
        </p:txBody>
      </p:sp>
      <p:sp>
        <p:nvSpPr>
          <p:cNvPr id="52" name="Chevron 51"/>
          <p:cNvSpPr/>
          <p:nvPr/>
        </p:nvSpPr>
        <p:spPr>
          <a:xfrm flipH="1">
            <a:off x="1413766" y="69092"/>
            <a:ext cx="2269418" cy="346293"/>
          </a:xfrm>
          <a:prstGeom prst="chevron">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93502" tIns="46752" rIns="93502" bIns="46752" anchor="ctr"/>
          <a:lstStyle/>
          <a:p>
            <a:pPr algn="ctr" fontAlgn="auto">
              <a:spcAft>
                <a:spcPts val="0"/>
              </a:spcAft>
              <a:defRPr/>
            </a:pPr>
            <a:r>
              <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التنفيذ</a:t>
            </a:r>
            <a:r>
              <a:rPr lang="ar-M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 والتتبع</a:t>
            </a:r>
            <a:endPar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53" name="Chevron 52"/>
          <p:cNvSpPr/>
          <p:nvPr/>
        </p:nvSpPr>
        <p:spPr>
          <a:xfrm flipH="1">
            <a:off x="65088"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الأداء</a:t>
            </a:r>
            <a:endParaRPr lang="fr-FR" sz="1000" b="1" dirty="0">
              <a:solidFill>
                <a:schemeClr val="bg1">
                  <a:lumMod val="75000"/>
                </a:schemeClr>
              </a:solidFill>
              <a:latin typeface="Microsoft Sans Serif" pitchFamily="34" charset="0"/>
              <a:cs typeface="Microsoft Sans Serif" pitchFamily="34" charset="0"/>
            </a:endParaRPr>
          </a:p>
        </p:txBody>
      </p:sp>
      <p:sp>
        <p:nvSpPr>
          <p:cNvPr id="54" name="Chevron 53"/>
          <p:cNvSpPr/>
          <p:nvPr/>
        </p:nvSpPr>
        <p:spPr>
          <a:xfrm flipH="1">
            <a:off x="5019675" y="69850"/>
            <a:ext cx="1360488"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اختيار نائل الصفقة</a:t>
            </a:r>
            <a:endParaRPr lang="fr-FR" sz="1000" b="1" dirty="0">
              <a:solidFill>
                <a:schemeClr val="bg1">
                  <a:lumMod val="75000"/>
                </a:schemeClr>
              </a:solidFill>
              <a:latin typeface="Microsoft Sans Serif" pitchFamily="34" charset="0"/>
              <a:cs typeface="Microsoft Sans Serif" pitchFamily="34" charset="0"/>
            </a:endParaRPr>
          </a:p>
        </p:txBody>
      </p:sp>
      <p:sp>
        <p:nvSpPr>
          <p:cNvPr id="55" name="Chevron 54"/>
          <p:cNvSpPr/>
          <p:nvPr/>
        </p:nvSpPr>
        <p:spPr>
          <a:xfrm flipH="1">
            <a:off x="65088" y="485775"/>
            <a:ext cx="9012237" cy="346075"/>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MA" sz="1400" b="1" dirty="0">
                <a:solidFill>
                  <a:schemeClr val="bg1"/>
                </a:solidFill>
                <a:latin typeface="Bookman Old Style" pitchFamily="18" charset="0"/>
                <a:ea typeface="ＭＳ Ｐゴシック" pitchFamily="-84" charset="-128"/>
                <a:cs typeface="Arial" pitchFamily="34" charset="0"/>
              </a:rPr>
              <a:t>رفع التقارير و</a:t>
            </a:r>
            <a:r>
              <a:rPr lang="ar-SA" sz="1400" b="1" dirty="0">
                <a:solidFill>
                  <a:schemeClr val="bg1"/>
                </a:solidFill>
                <a:latin typeface="Bookman Old Style" pitchFamily="18" charset="0"/>
                <a:ea typeface="ＭＳ Ｐゴシック" pitchFamily="-84" charset="-128"/>
                <a:cs typeface="Arial" pitchFamily="34" charset="0"/>
              </a:rPr>
              <a:t>التقييم والافتحاص</a:t>
            </a:r>
          </a:p>
        </p:txBody>
      </p:sp>
      <p:sp>
        <p:nvSpPr>
          <p:cNvPr id="56" name="Chevron 55"/>
          <p:cNvSpPr/>
          <p:nvPr/>
        </p:nvSpPr>
        <p:spPr>
          <a:xfrm flipH="1">
            <a:off x="7716838"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التعبير عن </a:t>
            </a:r>
            <a:r>
              <a:rPr lang="ar-SA" sz="1000" b="1" dirty="0">
                <a:solidFill>
                  <a:schemeClr val="bg1">
                    <a:lumMod val="75000"/>
                  </a:schemeClr>
                </a:solidFill>
                <a:latin typeface="Microsoft Sans Serif" pitchFamily="34" charset="0"/>
                <a:cs typeface="Microsoft Sans Serif" pitchFamily="34" charset="0"/>
              </a:rPr>
              <a:t>الحاجات</a:t>
            </a:r>
            <a:endParaRPr lang="fr-FR" sz="1000" b="1" dirty="0">
              <a:solidFill>
                <a:schemeClr val="bg1">
                  <a:lumMod val="75000"/>
                </a:schemeClr>
              </a:solidFill>
              <a:latin typeface="Microsoft Sans Serif" pitchFamily="34" charset="0"/>
              <a:cs typeface="Microsoft Sans Serif" pitchFamily="34" charset="0"/>
            </a:endParaRPr>
          </a:p>
        </p:txBody>
      </p:sp>
      <p:sp>
        <p:nvSpPr>
          <p:cNvPr id="18" name="Rectangle 17"/>
          <p:cNvSpPr/>
          <p:nvPr/>
        </p:nvSpPr>
        <p:spPr>
          <a:xfrm>
            <a:off x="4592638" y="1000125"/>
            <a:ext cx="4408487" cy="5783263"/>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b"/>
          <a:lstStyle/>
          <a:p>
            <a:pPr algn="ctr" defTabSz="1009966" rtl="1" fontAlgn="auto">
              <a:spcBef>
                <a:spcPts val="600"/>
              </a:spcBef>
              <a:spcAft>
                <a:spcPts val="0"/>
              </a:spcAft>
              <a:defRPr/>
            </a:pPr>
            <a:r>
              <a:rPr lang="ar-MA" sz="1200" b="1" dirty="0">
                <a:solidFill>
                  <a:srgbClr val="4A442A"/>
                </a:solidFill>
                <a:latin typeface="Times New Roman"/>
                <a:ea typeface="Times New Roman"/>
                <a:cs typeface="+mj-cs"/>
              </a:rPr>
              <a:t>الأمر باستئناف</a:t>
            </a:r>
            <a:r>
              <a:rPr lang="fr-FR" sz="1200" b="1" dirty="0">
                <a:solidFill>
                  <a:srgbClr val="4A442A"/>
                </a:solidFill>
                <a:latin typeface="Times New Roman"/>
                <a:ea typeface="Times New Roman"/>
                <a:cs typeface="+mj-cs"/>
              </a:rPr>
              <a:t> </a:t>
            </a:r>
            <a:r>
              <a:rPr lang="ar-MA" sz="1200" b="1" dirty="0">
                <a:solidFill>
                  <a:srgbClr val="4A442A"/>
                </a:solidFill>
                <a:latin typeface="Times New Roman"/>
                <a:ea typeface="Times New Roman"/>
                <a:cs typeface="+mj-cs"/>
              </a:rPr>
              <a:t>الصفقة</a:t>
            </a:r>
            <a:endParaRPr lang="fr-FR" sz="1200" dirty="0">
              <a:latin typeface="Times New Roman"/>
              <a:ea typeface="Times New Roman"/>
              <a:cs typeface="+mj-cs"/>
            </a:endParaRPr>
          </a:p>
          <a:p>
            <a:pPr algn="ctr" defTabSz="1009966" rtl="1" fontAlgn="auto">
              <a:spcBef>
                <a:spcPts val="600"/>
              </a:spcBef>
              <a:spcAft>
                <a:spcPts val="0"/>
              </a:spcAft>
              <a:defRPr/>
            </a:pPr>
            <a:r>
              <a:rPr lang="ar-MA" sz="1200" b="1" dirty="0">
                <a:solidFill>
                  <a:srgbClr val="4A442A"/>
                </a:solidFill>
                <a:latin typeface="Times New Roman"/>
                <a:ea typeface="Times New Roman"/>
                <a:cs typeface="+mj-cs"/>
              </a:rPr>
              <a:t>رقم</a:t>
            </a:r>
            <a:r>
              <a:rPr lang="ar-MA" sz="1200" b="1" dirty="0">
                <a:latin typeface="Times New Roman"/>
                <a:ea typeface="Times New Roman"/>
                <a:cs typeface="+mj-cs"/>
              </a:rPr>
              <a:t> </a:t>
            </a:r>
            <a:r>
              <a:rPr lang="fr-FR" sz="1200" dirty="0">
                <a:solidFill>
                  <a:srgbClr val="004E76"/>
                </a:solidFill>
                <a:latin typeface="Times New Roman"/>
                <a:ea typeface="Times New Roman"/>
                <a:cs typeface="+mj-cs"/>
              </a:rPr>
              <a:t>»</a:t>
            </a:r>
            <a:r>
              <a:rPr lang="fr-FR" sz="1200" b="1" dirty="0">
                <a:solidFill>
                  <a:srgbClr val="004E76"/>
                </a:solidFill>
                <a:latin typeface="Times New Roman"/>
                <a:ea typeface="Times New Roman"/>
                <a:cs typeface="+mj-cs"/>
              </a:rPr>
              <a:t> </a:t>
            </a:r>
            <a:r>
              <a:rPr lang="fr-FR" sz="1200" dirty="0">
                <a:solidFill>
                  <a:srgbClr val="004E76"/>
                </a:solidFill>
                <a:latin typeface="Times New Roman"/>
                <a:ea typeface="Times New Roman"/>
                <a:cs typeface="+mj-cs"/>
              </a:rPr>
              <a:t> </a:t>
            </a:r>
            <a:r>
              <a:rPr lang="ar-MA" sz="1200" b="1" dirty="0">
                <a:solidFill>
                  <a:srgbClr val="004E76"/>
                </a:solidFill>
                <a:latin typeface="Times New Roman"/>
                <a:ea typeface="Times New Roman"/>
                <a:cs typeface="+mj-cs"/>
              </a:rPr>
              <a:t>الرقم الترتيبي للأمر </a:t>
            </a:r>
            <a:r>
              <a:rPr lang="fr-FR" sz="1200" dirty="0">
                <a:solidFill>
                  <a:srgbClr val="004E76"/>
                </a:solidFill>
                <a:latin typeface="Times New Roman"/>
                <a:ea typeface="Times New Roman"/>
                <a:cs typeface="+mj-cs"/>
              </a:rPr>
              <a:t>«</a:t>
            </a:r>
            <a:r>
              <a:rPr lang="fr-FR" sz="1200" b="1" dirty="0">
                <a:latin typeface="Times New Roman"/>
                <a:ea typeface="Times New Roman"/>
                <a:cs typeface="+mj-cs"/>
              </a:rPr>
              <a:t> </a:t>
            </a:r>
            <a:endParaRPr lang="fr-FR" sz="1200" dirty="0">
              <a:latin typeface="Times New Roman"/>
              <a:ea typeface="Times New Roman"/>
              <a:cs typeface="+mj-cs"/>
            </a:endParaRPr>
          </a:p>
          <a:p>
            <a:pPr algn="ctr" defTabSz="1009966" rtl="1" fontAlgn="auto">
              <a:spcBef>
                <a:spcPts val="600"/>
              </a:spcBef>
              <a:spcAft>
                <a:spcPts val="0"/>
              </a:spcAft>
              <a:defRPr/>
            </a:pPr>
            <a:r>
              <a:rPr lang="fr-FR" sz="1200" b="1" dirty="0">
                <a:latin typeface="Times New Roman"/>
                <a:ea typeface="Times New Roman"/>
                <a:cs typeface="+mj-cs"/>
              </a:rPr>
              <a:t> </a:t>
            </a:r>
            <a:endParaRPr lang="fr-FR" sz="1200" dirty="0">
              <a:latin typeface="Times New Roman"/>
              <a:ea typeface="Times New Roman"/>
              <a:cs typeface="+mj-cs"/>
            </a:endParaRPr>
          </a:p>
          <a:p>
            <a:pPr algn="just" defTabSz="1009966" rtl="1" fontAlgn="auto">
              <a:lnSpc>
                <a:spcPct val="150000"/>
              </a:lnSpc>
              <a:spcBef>
                <a:spcPts val="0"/>
              </a:spcBef>
              <a:spcAft>
                <a:spcPts val="0"/>
              </a:spcAft>
              <a:defRPr/>
            </a:pPr>
            <a:r>
              <a:rPr lang="fr-FR" sz="1000" dirty="0">
                <a:solidFill>
                  <a:srgbClr val="004E76"/>
                </a:solidFill>
                <a:latin typeface="Times New Roman"/>
                <a:ea typeface="Times New Roman"/>
                <a:cs typeface="+mj-cs"/>
              </a:rPr>
              <a:t>»</a:t>
            </a:r>
            <a:r>
              <a:rPr lang="ar-MA" sz="1000" b="1" dirty="0">
                <a:solidFill>
                  <a:srgbClr val="004E76"/>
                </a:solidFill>
                <a:latin typeface="Times New Roman"/>
                <a:ea typeface="Times New Roman"/>
                <a:cs typeface="+mj-cs"/>
              </a:rPr>
              <a:t> صاحب المشروع </a:t>
            </a:r>
            <a:r>
              <a:rPr lang="fr-FR" sz="1000" dirty="0">
                <a:solidFill>
                  <a:srgbClr val="004E76"/>
                </a:solidFill>
                <a:latin typeface="Times New Roman"/>
                <a:ea typeface="Times New Roman"/>
                <a:cs typeface="+mj-cs"/>
              </a:rPr>
              <a:t>«</a:t>
            </a:r>
            <a:r>
              <a:rPr lang="fr-FR" sz="1000" b="1" dirty="0">
                <a:solidFill>
                  <a:srgbClr val="548DD4"/>
                </a:solidFill>
                <a:latin typeface="Times New Roman"/>
                <a:ea typeface="Times New Roman"/>
                <a:cs typeface="+mj-cs"/>
              </a:rPr>
              <a:t> </a:t>
            </a:r>
            <a:r>
              <a:rPr lang="ar-MA" sz="1000" b="1" dirty="0">
                <a:solidFill>
                  <a:srgbClr val="4A442A"/>
                </a:solidFill>
                <a:latin typeface="Times New Roman"/>
                <a:ea typeface="Times New Roman"/>
                <a:cs typeface="+mj-cs"/>
              </a:rPr>
              <a:t>الممثل من طرف السيد </a:t>
            </a:r>
            <a:r>
              <a:rPr lang="fr-FR" sz="1000" dirty="0">
                <a:solidFill>
                  <a:srgbClr val="004E76"/>
                </a:solidFill>
                <a:latin typeface="Times New Roman"/>
                <a:ea typeface="Times New Roman"/>
                <a:cs typeface="+mj-cs"/>
              </a:rPr>
              <a:t>»</a:t>
            </a:r>
            <a:r>
              <a:rPr lang="ar-MA" sz="1000" b="1" dirty="0">
                <a:solidFill>
                  <a:srgbClr val="004E76"/>
                </a:solidFill>
                <a:latin typeface="Times New Roman"/>
                <a:ea typeface="Times New Roman"/>
                <a:cs typeface="+mj-cs"/>
              </a:rPr>
              <a:t> صفة الشخص الموكل له سلطة التبليغ </a:t>
            </a:r>
            <a:r>
              <a:rPr lang="fr-FR" sz="1000" dirty="0">
                <a:solidFill>
                  <a:srgbClr val="004E76"/>
                </a:solidFill>
                <a:latin typeface="Times New Roman"/>
                <a:ea typeface="Times New Roman"/>
                <a:cs typeface="+mj-cs"/>
              </a:rPr>
              <a:t>«</a:t>
            </a:r>
            <a:r>
              <a:rPr lang="fr-FR" sz="1000" b="1" dirty="0">
                <a:solidFill>
                  <a:srgbClr val="4A442A"/>
                </a:solidFill>
                <a:latin typeface="Times New Roman"/>
                <a:ea typeface="Times New Roman"/>
                <a:cs typeface="+mj-cs"/>
              </a:rPr>
              <a:t> </a:t>
            </a:r>
            <a:r>
              <a:rPr lang="ar-MA" sz="1000" b="1" dirty="0">
                <a:solidFill>
                  <a:srgbClr val="4A442A"/>
                </a:solidFill>
                <a:latin typeface="Times New Roman"/>
                <a:ea typeface="Times New Roman"/>
                <a:cs typeface="+mj-cs"/>
              </a:rPr>
              <a:t>نأمر الشركة </a:t>
            </a:r>
            <a:r>
              <a:rPr lang="fr-FR" sz="1000" dirty="0">
                <a:solidFill>
                  <a:srgbClr val="004E76"/>
                </a:solidFill>
                <a:latin typeface="Times New Roman"/>
                <a:ea typeface="Times New Roman"/>
                <a:cs typeface="+mj-cs"/>
              </a:rPr>
              <a:t>»</a:t>
            </a:r>
            <a:r>
              <a:rPr lang="fr-FR" sz="1000" b="1" dirty="0">
                <a:solidFill>
                  <a:srgbClr val="004E76"/>
                </a:solidFill>
                <a:latin typeface="Times New Roman"/>
                <a:ea typeface="Times New Roman"/>
                <a:cs typeface="+mj-cs"/>
              </a:rPr>
              <a:t> </a:t>
            </a:r>
            <a:r>
              <a:rPr lang="ar-MA" sz="1000" b="1" dirty="0">
                <a:solidFill>
                  <a:srgbClr val="004E76"/>
                </a:solidFill>
                <a:latin typeface="Times New Roman"/>
                <a:ea typeface="Times New Roman"/>
                <a:cs typeface="+mj-cs"/>
              </a:rPr>
              <a:t>صاحبة الصفقة </a:t>
            </a:r>
            <a:r>
              <a:rPr lang="fr-FR" sz="1000" dirty="0">
                <a:solidFill>
                  <a:srgbClr val="004E76"/>
                </a:solidFill>
                <a:latin typeface="Times New Roman"/>
                <a:ea typeface="Times New Roman"/>
                <a:cs typeface="+mj-cs"/>
              </a:rPr>
              <a:t>«</a:t>
            </a:r>
            <a:r>
              <a:rPr lang="ar-MA" sz="1000" b="1" dirty="0">
                <a:solidFill>
                  <a:srgbClr val="4A442A"/>
                </a:solidFill>
                <a:latin typeface="Times New Roman"/>
                <a:ea typeface="Times New Roman"/>
                <a:cs typeface="+mj-cs"/>
              </a:rPr>
              <a:t>، باستئناف </a:t>
            </a:r>
            <a:r>
              <a:rPr lang="fr-FR" sz="1000" dirty="0">
                <a:solidFill>
                  <a:srgbClr val="004E76"/>
                </a:solidFill>
                <a:latin typeface="Times New Roman"/>
                <a:ea typeface="Times New Roman"/>
                <a:cs typeface="+mj-cs"/>
              </a:rPr>
              <a:t> »</a:t>
            </a:r>
            <a:r>
              <a:rPr lang="ar-MA" sz="1000" b="1" dirty="0">
                <a:solidFill>
                  <a:srgbClr val="004E76"/>
                </a:solidFill>
                <a:latin typeface="Times New Roman"/>
                <a:ea typeface="Times New Roman"/>
                <a:cs typeface="+mj-cs"/>
              </a:rPr>
              <a:t>أشغال، خدمات أو توريدات</a:t>
            </a:r>
            <a:r>
              <a:rPr lang="fr-FR" sz="1000" dirty="0">
                <a:solidFill>
                  <a:srgbClr val="004E76"/>
                </a:solidFill>
                <a:latin typeface="Times New Roman"/>
                <a:ea typeface="Times New Roman"/>
                <a:cs typeface="+mj-cs"/>
              </a:rPr>
              <a:t>«</a:t>
            </a:r>
            <a:r>
              <a:rPr lang="fr-FR" sz="1000" b="1" dirty="0">
                <a:solidFill>
                  <a:srgbClr val="4A442A"/>
                </a:solidFill>
                <a:latin typeface="Times New Roman"/>
                <a:ea typeface="Times New Roman"/>
                <a:cs typeface="+mj-cs"/>
              </a:rPr>
              <a:t> </a:t>
            </a:r>
            <a:r>
              <a:rPr lang="ar-MA" sz="1000" b="1" dirty="0">
                <a:solidFill>
                  <a:srgbClr val="4A442A"/>
                </a:solidFill>
                <a:latin typeface="Times New Roman"/>
                <a:ea typeface="Times New Roman"/>
                <a:cs typeface="+mj-cs"/>
              </a:rPr>
              <a:t> المرحلة </a:t>
            </a:r>
            <a:r>
              <a:rPr lang="fr-FR" sz="1000" dirty="0">
                <a:solidFill>
                  <a:srgbClr val="004E76"/>
                </a:solidFill>
                <a:latin typeface="Times New Roman"/>
                <a:ea typeface="Times New Roman"/>
                <a:cs typeface="+mj-cs"/>
              </a:rPr>
              <a:t>»</a:t>
            </a:r>
            <a:r>
              <a:rPr lang="ar-MA" sz="1000" b="1" dirty="0">
                <a:solidFill>
                  <a:srgbClr val="004E76"/>
                </a:solidFill>
                <a:latin typeface="Times New Roman"/>
                <a:ea typeface="Times New Roman"/>
                <a:cs typeface="+mj-cs"/>
              </a:rPr>
              <a:t> رقم المرحلة أو المراحل » </a:t>
            </a:r>
            <a:r>
              <a:rPr lang="ar-MA" sz="1000" b="1" dirty="0">
                <a:solidFill>
                  <a:srgbClr val="4A442A"/>
                </a:solidFill>
                <a:latin typeface="Times New Roman"/>
                <a:ea typeface="Times New Roman"/>
                <a:cs typeface="+mj-cs"/>
              </a:rPr>
              <a:t>المتعلقة بالصفقة رقم </a:t>
            </a:r>
            <a:r>
              <a:rPr lang="fr-FR" sz="1000" dirty="0">
                <a:solidFill>
                  <a:srgbClr val="004E76"/>
                </a:solidFill>
                <a:latin typeface="Times New Roman"/>
                <a:ea typeface="Times New Roman"/>
                <a:cs typeface="+mj-cs"/>
              </a:rPr>
              <a:t>»</a:t>
            </a:r>
            <a:r>
              <a:rPr lang="ar-MA" sz="1000" b="1" dirty="0">
                <a:solidFill>
                  <a:srgbClr val="004E76"/>
                </a:solidFill>
                <a:latin typeface="Times New Roman"/>
                <a:ea typeface="Times New Roman"/>
                <a:cs typeface="+mj-cs"/>
              </a:rPr>
              <a:t> رقم الصفقة </a:t>
            </a:r>
            <a:r>
              <a:rPr lang="fr-FR" sz="1000" dirty="0">
                <a:solidFill>
                  <a:srgbClr val="004E76"/>
                </a:solidFill>
                <a:latin typeface="Times New Roman"/>
                <a:ea typeface="Times New Roman"/>
                <a:cs typeface="+mj-cs"/>
              </a:rPr>
              <a:t>«</a:t>
            </a:r>
            <a:r>
              <a:rPr lang="ar-MA" sz="1000" dirty="0">
                <a:solidFill>
                  <a:srgbClr val="004E76"/>
                </a:solidFill>
                <a:latin typeface="Times New Roman"/>
                <a:ea typeface="Times New Roman"/>
                <a:cs typeface="+mj-cs"/>
              </a:rPr>
              <a:t>،</a:t>
            </a:r>
            <a:r>
              <a:rPr lang="ar-MA" sz="1000" b="1" dirty="0">
                <a:solidFill>
                  <a:srgbClr val="4A442A"/>
                </a:solidFill>
                <a:latin typeface="Times New Roman"/>
                <a:ea typeface="Times New Roman"/>
                <a:cs typeface="+mj-cs"/>
              </a:rPr>
              <a:t> ابتداء من </a:t>
            </a:r>
            <a:r>
              <a:rPr lang="fr-FR" sz="1000" dirty="0">
                <a:solidFill>
                  <a:srgbClr val="004E76"/>
                </a:solidFill>
                <a:latin typeface="Times New Roman"/>
                <a:ea typeface="Times New Roman"/>
                <a:cs typeface="+mj-cs"/>
              </a:rPr>
              <a:t>»</a:t>
            </a:r>
            <a:r>
              <a:rPr lang="ar-MA" sz="1000" b="1" dirty="0">
                <a:solidFill>
                  <a:srgbClr val="004E76"/>
                </a:solidFill>
                <a:latin typeface="Times New Roman"/>
                <a:ea typeface="Times New Roman"/>
                <a:cs typeface="+mj-cs"/>
              </a:rPr>
              <a:t> اليوم/الشهر/السنة</a:t>
            </a:r>
            <a:r>
              <a:rPr lang="ar-MA" sz="1000" b="1" dirty="0">
                <a:solidFill>
                  <a:srgbClr val="4A442A"/>
                </a:solidFill>
                <a:latin typeface="Times New Roman"/>
                <a:ea typeface="Times New Roman"/>
                <a:cs typeface="+mj-cs"/>
              </a:rPr>
              <a:t> </a:t>
            </a:r>
            <a:r>
              <a:rPr lang="fr-FR" sz="1000" dirty="0">
                <a:solidFill>
                  <a:srgbClr val="004E76"/>
                </a:solidFill>
                <a:latin typeface="Times New Roman"/>
                <a:ea typeface="Times New Roman"/>
                <a:cs typeface="+mj-cs"/>
              </a:rPr>
              <a:t>« </a:t>
            </a:r>
            <a:endParaRPr lang="ar-MA" sz="1000" dirty="0">
              <a:solidFill>
                <a:srgbClr val="004E76"/>
              </a:solidFill>
              <a:latin typeface="Times New Roman"/>
              <a:ea typeface="Times New Roman"/>
              <a:cs typeface="+mj-cs"/>
            </a:endParaRPr>
          </a:p>
          <a:p>
            <a:pPr algn="just" defTabSz="1009966" rtl="1" fontAlgn="auto">
              <a:lnSpc>
                <a:spcPct val="150000"/>
              </a:lnSpc>
              <a:spcBef>
                <a:spcPts val="0"/>
              </a:spcBef>
              <a:spcAft>
                <a:spcPts val="0"/>
              </a:spcAft>
              <a:defRPr/>
            </a:pPr>
            <a:r>
              <a:rPr lang="ar-MA" sz="1000" b="1" dirty="0">
                <a:solidFill>
                  <a:srgbClr val="4A442A"/>
                </a:solidFill>
                <a:latin typeface="Times New Roman"/>
                <a:ea typeface="Times New Roman"/>
                <a:cs typeface="+mj-cs"/>
              </a:rPr>
              <a:t>يبلغ هذا الأمر بالاستئناف إلى الشركة صاحبة الصفقة الكائنة بالعنوان </a:t>
            </a:r>
            <a:r>
              <a:rPr lang="fr-FR" sz="1000" dirty="0">
                <a:solidFill>
                  <a:srgbClr val="004E76"/>
                </a:solidFill>
                <a:latin typeface="Times New Roman"/>
                <a:ea typeface="Times New Roman"/>
                <a:cs typeface="+mj-cs"/>
              </a:rPr>
              <a:t>»</a:t>
            </a:r>
            <a:r>
              <a:rPr lang="ar-MA" sz="1000" b="1" dirty="0">
                <a:solidFill>
                  <a:srgbClr val="004E76"/>
                </a:solidFill>
                <a:latin typeface="Times New Roman"/>
                <a:ea typeface="Times New Roman"/>
                <a:cs typeface="+mj-cs"/>
              </a:rPr>
              <a:t> العنوان الكامل للشركة </a:t>
            </a:r>
            <a:r>
              <a:rPr lang="fr-FR" sz="1000" dirty="0">
                <a:solidFill>
                  <a:srgbClr val="004E76"/>
                </a:solidFill>
                <a:latin typeface="Times New Roman"/>
                <a:ea typeface="Times New Roman"/>
                <a:cs typeface="+mj-cs"/>
              </a:rPr>
              <a:t>«</a:t>
            </a:r>
            <a:r>
              <a:rPr lang="fr-FR" sz="1000" b="1" dirty="0">
                <a:solidFill>
                  <a:srgbClr val="548DD4"/>
                </a:solidFill>
                <a:latin typeface="Times New Roman"/>
                <a:ea typeface="Times New Roman"/>
                <a:cs typeface="+mj-cs"/>
              </a:rPr>
              <a:t> </a:t>
            </a:r>
            <a:r>
              <a:rPr lang="fr-FR" sz="1000" b="1" dirty="0">
                <a:solidFill>
                  <a:srgbClr val="4A442A"/>
                </a:solidFill>
                <a:latin typeface="Times New Roman"/>
                <a:ea typeface="Times New Roman"/>
                <a:cs typeface="+mj-cs"/>
              </a:rPr>
              <a:t> </a:t>
            </a:r>
            <a:endParaRPr lang="ar-MA" sz="1000" b="1" dirty="0">
              <a:solidFill>
                <a:srgbClr val="4A442A"/>
              </a:solidFill>
              <a:latin typeface="Times New Roman"/>
              <a:ea typeface="Times New Roman"/>
              <a:cs typeface="+mj-cs"/>
            </a:endParaRPr>
          </a:p>
          <a:p>
            <a:pPr algn="just" defTabSz="1009966" rtl="1" fontAlgn="auto">
              <a:spcBef>
                <a:spcPts val="600"/>
              </a:spcBef>
              <a:spcAft>
                <a:spcPts val="0"/>
              </a:spcAft>
              <a:defRPr/>
            </a:pPr>
            <a:endParaRPr lang="fr-FR" sz="1000" dirty="0">
              <a:latin typeface="Times New Roman"/>
              <a:ea typeface="Times New Roman"/>
              <a:cs typeface="+mj-cs"/>
            </a:endParaRPr>
          </a:p>
          <a:p>
            <a:pPr defTabSz="1009966" rtl="1" fontAlgn="auto">
              <a:spcBef>
                <a:spcPts val="600"/>
              </a:spcBef>
              <a:spcAft>
                <a:spcPts val="0"/>
              </a:spcAft>
              <a:defRPr/>
            </a:pPr>
            <a:r>
              <a:rPr lang="ar-MA" sz="1000" b="1" dirty="0">
                <a:solidFill>
                  <a:srgbClr val="4A442A"/>
                </a:solidFill>
                <a:latin typeface="Times New Roman"/>
                <a:ea typeface="Times New Roman"/>
                <a:cs typeface="+mj-cs"/>
              </a:rPr>
              <a:t>حرر بـ</a:t>
            </a:r>
            <a:r>
              <a:rPr lang="ar-MA" sz="1000" b="1" dirty="0">
                <a:latin typeface="Times New Roman"/>
                <a:ea typeface="Times New Roman"/>
                <a:cs typeface="+mj-cs"/>
              </a:rPr>
              <a:t> </a:t>
            </a:r>
            <a:r>
              <a:rPr lang="fr-FR" sz="1000" dirty="0">
                <a:solidFill>
                  <a:srgbClr val="004E76"/>
                </a:solidFill>
                <a:latin typeface="Times New Roman"/>
                <a:ea typeface="Times New Roman"/>
                <a:cs typeface="+mj-cs"/>
              </a:rPr>
              <a:t>»</a:t>
            </a:r>
            <a:r>
              <a:rPr lang="ar-MA" sz="1000" b="1" dirty="0">
                <a:solidFill>
                  <a:srgbClr val="004E76"/>
                </a:solidFill>
                <a:latin typeface="Times New Roman"/>
                <a:ea typeface="Times New Roman"/>
                <a:cs typeface="+mj-cs"/>
              </a:rPr>
              <a:t> المدينة</a:t>
            </a:r>
            <a:r>
              <a:rPr lang="fr-FR" sz="1000" dirty="0">
                <a:solidFill>
                  <a:srgbClr val="004E76"/>
                </a:solidFill>
                <a:latin typeface="Times New Roman"/>
                <a:ea typeface="Times New Roman"/>
                <a:cs typeface="+mj-cs"/>
              </a:rPr>
              <a:t>«</a:t>
            </a:r>
            <a:r>
              <a:rPr lang="fr-FR" sz="1000" b="1" dirty="0">
                <a:latin typeface="Times New Roman"/>
                <a:ea typeface="Times New Roman"/>
                <a:cs typeface="+mj-cs"/>
              </a:rPr>
              <a:t> </a:t>
            </a:r>
            <a:r>
              <a:rPr lang="ar-MA" sz="1000" b="1" dirty="0">
                <a:latin typeface="Times New Roman"/>
                <a:ea typeface="Times New Roman"/>
                <a:cs typeface="+mj-cs"/>
              </a:rPr>
              <a:t> </a:t>
            </a:r>
            <a:r>
              <a:rPr lang="ar-MA" sz="1000" b="1" dirty="0">
                <a:solidFill>
                  <a:srgbClr val="4A442A"/>
                </a:solidFill>
                <a:latin typeface="Times New Roman"/>
                <a:ea typeface="Times New Roman"/>
                <a:cs typeface="+mj-cs"/>
              </a:rPr>
              <a:t>في </a:t>
            </a:r>
            <a:r>
              <a:rPr lang="ar-MA" sz="1000" b="1" dirty="0">
                <a:latin typeface="Times New Roman"/>
                <a:ea typeface="Times New Roman"/>
                <a:cs typeface="+mj-cs"/>
              </a:rPr>
              <a:t> </a:t>
            </a:r>
            <a:r>
              <a:rPr lang="fr-FR" sz="1000" dirty="0">
                <a:solidFill>
                  <a:srgbClr val="004E76"/>
                </a:solidFill>
                <a:latin typeface="Times New Roman"/>
                <a:ea typeface="Times New Roman"/>
                <a:cs typeface="+mj-cs"/>
              </a:rPr>
              <a:t>»</a:t>
            </a:r>
            <a:r>
              <a:rPr lang="ar-MA" sz="1000" b="1" dirty="0">
                <a:solidFill>
                  <a:srgbClr val="004E76"/>
                </a:solidFill>
                <a:latin typeface="Times New Roman"/>
                <a:ea typeface="Times New Roman"/>
                <a:cs typeface="+mj-cs"/>
              </a:rPr>
              <a:t>تاريخ توقيع الأمر </a:t>
            </a:r>
            <a:r>
              <a:rPr lang="fr-FR" sz="1000" dirty="0">
                <a:solidFill>
                  <a:srgbClr val="004E76"/>
                </a:solidFill>
                <a:latin typeface="Times New Roman"/>
                <a:ea typeface="Times New Roman"/>
                <a:cs typeface="+mj-cs"/>
              </a:rPr>
              <a:t>«</a:t>
            </a:r>
            <a:endParaRPr lang="fr-FR" sz="1000" dirty="0">
              <a:latin typeface="Times New Roman"/>
              <a:ea typeface="Times New Roman"/>
              <a:cs typeface="+mj-cs"/>
            </a:endParaRPr>
          </a:p>
          <a:p>
            <a:pPr defTabSz="1009966" rtl="1" fontAlgn="auto">
              <a:spcBef>
                <a:spcPts val="600"/>
              </a:spcBef>
              <a:spcAft>
                <a:spcPts val="0"/>
              </a:spcAft>
              <a:defRPr/>
            </a:pPr>
            <a:r>
              <a:rPr lang="ar-MA" sz="1000" b="1" dirty="0">
                <a:solidFill>
                  <a:srgbClr val="000000"/>
                </a:solidFill>
                <a:latin typeface="Times New Roman"/>
                <a:ea typeface="Times New Roman"/>
                <a:cs typeface="+mj-cs"/>
              </a:rPr>
              <a:t> </a:t>
            </a:r>
            <a:r>
              <a:rPr lang="ar-MA" sz="1000" b="1" dirty="0">
                <a:solidFill>
                  <a:srgbClr val="4A442A"/>
                </a:solidFill>
                <a:latin typeface="Times New Roman"/>
                <a:ea typeface="Times New Roman"/>
                <a:cs typeface="+mj-cs"/>
              </a:rPr>
              <a:t>التوقيع: </a:t>
            </a:r>
            <a:r>
              <a:rPr lang="fr-FR" sz="1000" dirty="0">
                <a:solidFill>
                  <a:srgbClr val="004E76"/>
                </a:solidFill>
                <a:latin typeface="Times New Roman"/>
                <a:ea typeface="Times New Roman"/>
                <a:cs typeface="+mj-cs"/>
              </a:rPr>
              <a:t> </a:t>
            </a:r>
            <a:r>
              <a:rPr lang="fr-FR" sz="1000" dirty="0" smtClean="0">
                <a:solidFill>
                  <a:srgbClr val="004E76"/>
                </a:solidFill>
                <a:latin typeface="Times New Roman"/>
                <a:ea typeface="Times New Roman"/>
                <a:cs typeface="+mj-cs"/>
              </a:rPr>
              <a:t>»</a:t>
            </a:r>
            <a:r>
              <a:rPr lang="ar-MA" sz="1000" b="1" dirty="0" smtClean="0">
                <a:solidFill>
                  <a:srgbClr val="004E76"/>
                </a:solidFill>
                <a:latin typeface="Times New Roman"/>
                <a:ea typeface="Times New Roman"/>
                <a:cs typeface="+mj-cs"/>
              </a:rPr>
              <a:t>الإسم </a:t>
            </a:r>
            <a:r>
              <a:rPr lang="ar-MA" sz="1000" b="1" dirty="0">
                <a:solidFill>
                  <a:srgbClr val="004E76"/>
                </a:solidFill>
                <a:latin typeface="Times New Roman"/>
                <a:ea typeface="Times New Roman"/>
                <a:cs typeface="+mj-cs"/>
              </a:rPr>
              <a:t>الكامل والصفة </a:t>
            </a:r>
            <a:r>
              <a:rPr lang="fr-FR" sz="1000" dirty="0">
                <a:solidFill>
                  <a:srgbClr val="004E76"/>
                </a:solidFill>
                <a:latin typeface="Times New Roman"/>
                <a:ea typeface="Times New Roman"/>
                <a:cs typeface="+mj-cs"/>
              </a:rPr>
              <a:t>«</a:t>
            </a:r>
          </a:p>
          <a:p>
            <a:pPr algn="just" rtl="1">
              <a:lnSpc>
                <a:spcPct val="150000"/>
              </a:lnSpc>
              <a:spcAft>
                <a:spcPts val="550"/>
              </a:spcAft>
              <a:defRPr/>
            </a:pPr>
            <a:endParaRPr lang="fr-FR" sz="1000" dirty="0">
              <a:solidFill>
                <a:srgbClr val="004E76"/>
              </a:solidFill>
              <a:latin typeface="Times New Roman" pitchFamily="18" charset="0"/>
              <a:cs typeface="Times New Roman" pitchFamily="18" charset="0"/>
            </a:endParaRPr>
          </a:p>
          <a:p>
            <a:pPr algn="just" rtl="1">
              <a:lnSpc>
                <a:spcPct val="150000"/>
              </a:lnSpc>
              <a:spcAft>
                <a:spcPts val="550"/>
              </a:spcAft>
              <a:defRPr/>
            </a:pPr>
            <a:endParaRPr lang="fr-FR" sz="1000" dirty="0">
              <a:solidFill>
                <a:srgbClr val="004E76"/>
              </a:solidFill>
              <a:latin typeface="Times New Roman" pitchFamily="18" charset="0"/>
              <a:cs typeface="Times New Roman" pitchFamily="18" charset="0"/>
            </a:endParaRPr>
          </a:p>
          <a:p>
            <a:pPr algn="just" rtl="1">
              <a:lnSpc>
                <a:spcPct val="150000"/>
              </a:lnSpc>
              <a:spcAft>
                <a:spcPts val="550"/>
              </a:spcAft>
              <a:defRPr/>
            </a:pPr>
            <a:endParaRPr lang="fr-FR" sz="1000" dirty="0">
              <a:solidFill>
                <a:srgbClr val="004E76"/>
              </a:solidFill>
              <a:latin typeface="Times New Roman" pitchFamily="18" charset="0"/>
              <a:cs typeface="Times New Roman" pitchFamily="18" charset="0"/>
            </a:endParaRPr>
          </a:p>
          <a:p>
            <a:pPr algn="just" rtl="1">
              <a:lnSpc>
                <a:spcPct val="150000"/>
              </a:lnSpc>
              <a:spcAft>
                <a:spcPts val="550"/>
              </a:spcAft>
              <a:defRPr/>
            </a:pPr>
            <a:endParaRPr lang="fr-FR" sz="1000" dirty="0">
              <a:solidFill>
                <a:srgbClr val="004E76"/>
              </a:solidFill>
              <a:latin typeface="Times New Roman" pitchFamily="18" charset="0"/>
              <a:cs typeface="Times New Roman" pitchFamily="18" charset="0"/>
            </a:endParaRPr>
          </a:p>
          <a:p>
            <a:pPr algn="just" rtl="1">
              <a:lnSpc>
                <a:spcPct val="150000"/>
              </a:lnSpc>
              <a:spcAft>
                <a:spcPts val="550"/>
              </a:spcAft>
              <a:defRPr/>
            </a:pPr>
            <a:endParaRPr lang="fr-FR" sz="1000" dirty="0">
              <a:solidFill>
                <a:srgbClr val="004E76"/>
              </a:solidFill>
              <a:latin typeface="Times New Roman" pitchFamily="18" charset="0"/>
              <a:cs typeface="Times New Roman" pitchFamily="18" charset="0"/>
            </a:endParaRPr>
          </a:p>
          <a:p>
            <a:pPr algn="just" rtl="1">
              <a:lnSpc>
                <a:spcPct val="150000"/>
              </a:lnSpc>
              <a:spcAft>
                <a:spcPts val="550"/>
              </a:spcAft>
              <a:defRPr/>
            </a:pPr>
            <a:endParaRPr lang="fr-FR" sz="1000" dirty="0">
              <a:solidFill>
                <a:srgbClr val="004E76"/>
              </a:solidFill>
              <a:latin typeface="Times New Roman" pitchFamily="18" charset="0"/>
              <a:cs typeface="Times New Roman" pitchFamily="18" charset="0"/>
            </a:endParaRPr>
          </a:p>
          <a:p>
            <a:pPr algn="just" rtl="1">
              <a:lnSpc>
                <a:spcPct val="150000"/>
              </a:lnSpc>
              <a:spcAft>
                <a:spcPts val="550"/>
              </a:spcAft>
              <a:defRPr/>
            </a:pPr>
            <a:endParaRPr lang="fr-FR" sz="1000" dirty="0">
              <a:solidFill>
                <a:srgbClr val="004E76"/>
              </a:solidFill>
              <a:latin typeface="Times New Roman" pitchFamily="18" charset="0"/>
              <a:cs typeface="Times New Roman" pitchFamily="18" charset="0"/>
            </a:endParaRPr>
          </a:p>
          <a:p>
            <a:pPr algn="just" rtl="1">
              <a:lnSpc>
                <a:spcPct val="150000"/>
              </a:lnSpc>
              <a:spcAft>
                <a:spcPts val="550"/>
              </a:spcAft>
              <a:defRPr/>
            </a:pPr>
            <a:endParaRPr lang="fr-FR" sz="1000" dirty="0">
              <a:solidFill>
                <a:srgbClr val="004E76"/>
              </a:solidFill>
              <a:latin typeface="Times New Roman" pitchFamily="18" charset="0"/>
              <a:cs typeface="Times New Roman" pitchFamily="18" charset="0"/>
            </a:endParaRPr>
          </a:p>
          <a:p>
            <a:pPr algn="ctr" rtl="1">
              <a:defRPr/>
            </a:pPr>
            <a:r>
              <a:rPr lang="ar-MA" sz="1300" b="1" u="sng" dirty="0">
                <a:solidFill>
                  <a:srgbClr val="FFFFFF"/>
                </a:solidFill>
                <a:latin typeface="Times New Roman" pitchFamily="18" charset="0"/>
                <a:cs typeface="Times New Roman" pitchFamily="18" charset="0"/>
              </a:rPr>
              <a:t>السيد</a:t>
            </a:r>
            <a:endParaRPr lang="fr-FR" sz="1000" dirty="0">
              <a:solidFill>
                <a:srgbClr val="FFFFFF"/>
              </a:solidFill>
              <a:latin typeface="Times New Roman" pitchFamily="18" charset="0"/>
              <a:cs typeface="Times New Roman" pitchFamily="18" charset="0"/>
            </a:endParaRPr>
          </a:p>
        </p:txBody>
      </p:sp>
      <p:graphicFrame>
        <p:nvGraphicFramePr>
          <p:cNvPr id="20" name="Tableau 19"/>
          <p:cNvGraphicFramePr>
            <a:graphicFrameLocks noGrp="1"/>
          </p:cNvGraphicFramePr>
          <p:nvPr/>
        </p:nvGraphicFramePr>
        <p:xfrm>
          <a:off x="7572375" y="1071563"/>
          <a:ext cx="1393825" cy="548640"/>
        </p:xfrm>
        <a:graphic>
          <a:graphicData uri="http://schemas.openxmlformats.org/drawingml/2006/table">
            <a:tbl>
              <a:tblPr/>
              <a:tblGrid>
                <a:gridCol w="1393825"/>
              </a:tblGrid>
              <a:tr h="527050">
                <a:tc>
                  <a:txBody>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الشعار والاسم</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صاحب المشروع</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جمعية، تعاونية</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a:noFill/>
                    </a:lnL>
                    <a:lnR>
                      <a:noFill/>
                    </a:lnR>
                    <a:lnT>
                      <a:noFill/>
                    </a:lnT>
                    <a:lnB>
                      <a:noFill/>
                    </a:lnB>
                    <a:lnTlToBr>
                      <a:noFill/>
                    </a:lnTlToBr>
                    <a:lnBlToTr>
                      <a:noFill/>
                    </a:lnBlToTr>
                    <a:noFill/>
                  </a:tcPr>
                </a:tc>
              </a:tr>
            </a:tbl>
          </a:graphicData>
        </a:graphic>
      </p:graphicFrame>
      <p:pic>
        <p:nvPicPr>
          <p:cNvPr id="83990" name="Picture 3"/>
          <p:cNvPicPr>
            <a:picLocks noChangeAspect="1" noChangeArrowheads="1"/>
          </p:cNvPicPr>
          <p:nvPr/>
        </p:nvPicPr>
        <p:blipFill>
          <a:blip r:embed="rId3"/>
          <a:srcRect/>
          <a:stretch>
            <a:fillRect/>
          </a:stretch>
        </p:blipFill>
        <p:spPr bwMode="auto">
          <a:xfrm>
            <a:off x="4643438" y="1071563"/>
            <a:ext cx="2400300" cy="522287"/>
          </a:xfrm>
          <a:prstGeom prst="rect">
            <a:avLst/>
          </a:prstGeom>
          <a:noFill/>
          <a:ln w="9525">
            <a:noFill/>
            <a:miter lim="800000"/>
            <a:headEnd/>
            <a:tailEnd/>
          </a:ln>
        </p:spPr>
      </p:pic>
      <p:graphicFrame>
        <p:nvGraphicFramePr>
          <p:cNvPr id="23" name="Tableau 22"/>
          <p:cNvGraphicFramePr>
            <a:graphicFrameLocks noGrp="1"/>
          </p:cNvGraphicFramePr>
          <p:nvPr/>
        </p:nvGraphicFramePr>
        <p:xfrm>
          <a:off x="4643438" y="4286250"/>
          <a:ext cx="4286250" cy="2400300"/>
        </p:xfrm>
        <a:graphic>
          <a:graphicData uri="http://schemas.openxmlformats.org/drawingml/2006/table">
            <a:tbl>
              <a:tblPr/>
              <a:tblGrid>
                <a:gridCol w="4286250"/>
              </a:tblGrid>
              <a:tr h="2046288">
                <a:tc>
                  <a:txBody>
                    <a:bodyPr/>
                    <a:lstStyle/>
                    <a:p>
                      <a:pPr marL="0" marR="0" lvl="0" indent="0" algn="ctr" defTabSz="914400" rtl="1" eaLnBrk="1" fontAlgn="base" latinLnBrk="0" hangingPunct="1">
                        <a:lnSpc>
                          <a:spcPct val="100000"/>
                        </a:lnSpc>
                        <a:spcBef>
                          <a:spcPts val="600"/>
                        </a:spcBef>
                        <a:spcAft>
                          <a:spcPct val="0"/>
                        </a:spcAft>
                        <a:buClrTx/>
                        <a:buSzTx/>
                        <a:buFontTx/>
                        <a:buNone/>
                        <a:tabLst/>
                      </a:pPr>
                      <a:r>
                        <a:rPr kumimoji="0" lang="ar-MA" sz="1500" b="1" i="0" u="none" strike="noStrike" cap="none" normalizeH="0" baseline="0" dirty="0" smtClean="0">
                          <a:ln>
                            <a:noFill/>
                          </a:ln>
                          <a:solidFill>
                            <a:srgbClr val="4A442A"/>
                          </a:solidFill>
                          <a:effectLst/>
                          <a:latin typeface="Times New Roman" pitchFamily="18" charset="0"/>
                          <a:cs typeface="Times New Roman" pitchFamily="18" charset="0"/>
                        </a:rPr>
                        <a:t>التبليغ</a:t>
                      </a:r>
                      <a:endParaRPr kumimoji="0" lang="fr-FR" sz="15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50000"/>
                        </a:lnSpc>
                        <a:spcBef>
                          <a:spcPct val="0"/>
                        </a:spcBef>
                        <a:spcAft>
                          <a:spcPct val="0"/>
                        </a:spcAft>
                        <a:buClrTx/>
                        <a:buSzTx/>
                        <a:buFontTx/>
                        <a:buNone/>
                        <a:tabLst/>
                      </a:pPr>
                      <a:r>
                        <a:rPr kumimoji="0" lang="ar-MA" sz="1100" b="1" i="0" u="none" strike="noStrike" cap="none" normalizeH="0" baseline="0" dirty="0" smtClean="0">
                          <a:ln>
                            <a:noFill/>
                          </a:ln>
                          <a:solidFill>
                            <a:srgbClr val="4A442A"/>
                          </a:solidFill>
                          <a:effectLst/>
                          <a:latin typeface="Times New Roman" pitchFamily="18" charset="0"/>
                          <a:cs typeface="Times New Roman" pitchFamily="18" charset="0"/>
                        </a:rPr>
                        <a:t>يوم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 تاريخ التبليغ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fr-FR" sz="1100" b="1" i="0" u="none" strike="noStrike" cap="none" normalizeH="0" baseline="0" dirty="0" smtClean="0">
                          <a:ln>
                            <a:noFill/>
                          </a:ln>
                          <a:solidFill>
                            <a:srgbClr val="4A442A"/>
                          </a:solidFill>
                          <a:effectLst/>
                          <a:latin typeface="Times New Roman" pitchFamily="18" charset="0"/>
                          <a:cs typeface="Times New Roman" pitchFamily="18" charset="0"/>
                        </a:rPr>
                        <a:t> </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(إشعار بالتوصل)</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50000"/>
                        </a:lnSpc>
                        <a:spcBef>
                          <a:spcPct val="0"/>
                        </a:spcBef>
                        <a:spcAft>
                          <a:spcPct val="0"/>
                        </a:spcAft>
                        <a:buClrTx/>
                        <a:buSzTx/>
                        <a:buFontTx/>
                        <a:buNone/>
                        <a:tabLst/>
                      </a:pPr>
                      <a:r>
                        <a:rPr kumimoji="0" lang="ar-MA" sz="1100" b="1" i="0" u="none" strike="noStrike" cap="none" normalizeH="0" baseline="0" dirty="0" smtClean="0">
                          <a:ln>
                            <a:noFill/>
                          </a:ln>
                          <a:solidFill>
                            <a:srgbClr val="4A442A"/>
                          </a:solidFill>
                          <a:effectLst/>
                          <a:latin typeface="Times New Roman" pitchFamily="18" charset="0"/>
                          <a:cs typeface="Times New Roman" pitchFamily="18" charset="0"/>
                        </a:rPr>
                        <a:t>أنا الموقع أسفله السيد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 اسم وصفة الشخص الذي تبلغ بالأمر</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0" i="0" u="none" strike="noStrike" cap="none" normalizeH="0" baseline="0" dirty="0" smtClean="0">
                          <a:ln>
                            <a:noFill/>
                          </a:ln>
                          <a:solidFill>
                            <a:srgbClr val="004E76"/>
                          </a:solidFill>
                          <a:effectLst/>
                          <a:latin typeface="Times New Roman" pitchFamily="18" charset="0"/>
                          <a:cs typeface="Times New Roman" pitchFamily="18" charset="0"/>
                        </a:rPr>
                        <a:t> </a:t>
                      </a:r>
                      <a:r>
                        <a:rPr kumimoji="0" lang="ar-MA" sz="1100" b="1" i="0" u="none" strike="noStrike" cap="none" normalizeH="0" baseline="0" dirty="0" smtClean="0">
                          <a:ln>
                            <a:noFill/>
                          </a:ln>
                          <a:solidFill>
                            <a:srgbClr val="4A442A"/>
                          </a:solidFill>
                          <a:effectLst/>
                          <a:latin typeface="Times New Roman" pitchFamily="18" charset="0"/>
                          <a:cs typeface="Times New Roman" pitchFamily="18" charset="0"/>
                        </a:rPr>
                        <a:t>أشهد أنني تبلغت من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 صاحب المشروع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4A442A"/>
                          </a:solidFill>
                          <a:effectLst/>
                          <a:latin typeface="Times New Roman" pitchFamily="18" charset="0"/>
                          <a:cs typeface="Times New Roman" pitchFamily="18" charset="0"/>
                        </a:rPr>
                        <a:t>الممثل من طرف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 صفة الشخص الموكل له سلطة التبليغ</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fr-FR" sz="1100" b="1" i="0" u="none" strike="noStrike" cap="none" normalizeH="0" baseline="0" dirty="0" smtClean="0">
                          <a:ln>
                            <a:noFill/>
                          </a:ln>
                          <a:solidFill>
                            <a:srgbClr val="004E76"/>
                          </a:solidFill>
                          <a:effectLst/>
                          <a:latin typeface="Times New Roman" pitchFamily="18" charset="0"/>
                          <a:cs typeface="Times New Roman" pitchFamily="18" charset="0"/>
                        </a:rPr>
                        <a:t> </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 </a:t>
                      </a:r>
                      <a:r>
                        <a:rPr kumimoji="0" lang="ar-MA" sz="1100" b="1" i="0" u="none" strike="noStrike" cap="none" normalizeH="0" baseline="0" dirty="0" smtClean="0">
                          <a:ln>
                            <a:noFill/>
                          </a:ln>
                          <a:solidFill>
                            <a:srgbClr val="4A442A"/>
                          </a:solidFill>
                          <a:effectLst/>
                          <a:latin typeface="Times New Roman" pitchFamily="18" charset="0"/>
                          <a:cs typeface="Times New Roman" pitchFamily="18" charset="0"/>
                        </a:rPr>
                        <a:t>نسخة مطابقة للتبليغ بأمر استئناف الأشغال المتعلقة بالصفقة رقم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 رقم الصفقة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p>
                    <a:p>
                      <a:pPr marL="0" marR="0" lvl="0" indent="0" algn="just" defTabSz="914400" rtl="1" eaLnBrk="1" fontAlgn="base" latinLnBrk="0" hangingPunct="1">
                        <a:lnSpc>
                          <a:spcPct val="150000"/>
                        </a:lnSpc>
                        <a:spcBef>
                          <a:spcPct val="0"/>
                        </a:spcBef>
                        <a:spcAft>
                          <a:spcPct val="0"/>
                        </a:spcAft>
                        <a:buClrTx/>
                        <a:buSzTx/>
                        <a:buFontTx/>
                        <a:buNone/>
                        <a:tabLst/>
                      </a:pP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1" eaLnBrk="1" fontAlgn="base" latinLnBrk="0" hangingPunct="1">
                        <a:lnSpc>
                          <a:spcPct val="100000"/>
                        </a:lnSpc>
                        <a:spcBef>
                          <a:spcPts val="600"/>
                        </a:spcBef>
                        <a:spcAft>
                          <a:spcPct val="0"/>
                        </a:spcAft>
                        <a:buClrTx/>
                        <a:buSzTx/>
                        <a:buFontTx/>
                        <a:buNone/>
                        <a:tabLst/>
                      </a:pPr>
                      <a:r>
                        <a:rPr kumimoji="0" lang="ar-MA" sz="1100" b="1" i="0" u="none" strike="noStrike" cap="none" normalizeH="0" baseline="0" dirty="0" smtClean="0">
                          <a:ln>
                            <a:noFill/>
                          </a:ln>
                          <a:solidFill>
                            <a:srgbClr val="4A442A"/>
                          </a:solidFill>
                          <a:effectLst/>
                          <a:latin typeface="Times New Roman" pitchFamily="18" charset="0"/>
                          <a:cs typeface="Arial" pitchFamily="34" charset="0"/>
                        </a:rPr>
                        <a:t>حرر بـ</a:t>
                      </a:r>
                      <a:r>
                        <a:rPr kumimoji="0" lang="ar-MA" sz="1100" b="1" i="0" u="none" strike="noStrike" cap="none" normalizeH="0" baseline="0" dirty="0" smtClean="0">
                          <a:ln>
                            <a:noFill/>
                          </a:ln>
                          <a:solidFill>
                            <a:schemeClr val="tx1"/>
                          </a:solidFill>
                          <a:effectLst/>
                          <a:latin typeface="Times New Roman" pitchFamily="18" charset="0"/>
                          <a:cs typeface="Arial" pitchFamily="34" charset="0"/>
                        </a:rPr>
                        <a:t>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 المدينة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0" i="0" u="none" strike="noStrike" cap="none" normalizeH="0" baseline="0" dirty="0" smtClean="0">
                          <a:ln>
                            <a:noFill/>
                          </a:ln>
                          <a:solidFill>
                            <a:srgbClr val="004E76"/>
                          </a:solidFill>
                          <a:effectLst/>
                          <a:latin typeface="Times New Roman" pitchFamily="18" charset="0"/>
                          <a:cs typeface="Times New Roman" pitchFamily="18" charset="0"/>
                        </a:rPr>
                        <a:t> </a:t>
                      </a:r>
                      <a:r>
                        <a:rPr kumimoji="0" lang="ar-MA" sz="1100" b="1" i="0" u="none" strike="noStrike" cap="none" normalizeH="0" baseline="0" dirty="0" smtClean="0">
                          <a:ln>
                            <a:noFill/>
                          </a:ln>
                          <a:solidFill>
                            <a:srgbClr val="4A442A"/>
                          </a:solidFill>
                          <a:effectLst/>
                          <a:latin typeface="Times New Roman" pitchFamily="18" charset="0"/>
                          <a:cs typeface="Times New Roman" pitchFamily="18" charset="0"/>
                        </a:rPr>
                        <a:t>في</a:t>
                      </a:r>
                      <a:r>
                        <a:rPr kumimoji="0" lang="ar-MA" sz="11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Times New Roman" pitchFamily="18" charset="0"/>
                        </a:rPr>
                        <a:t>تاريخ توقيع التبليغ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1" eaLnBrk="1" fontAlgn="base" latinLnBrk="0" hangingPunct="1">
                        <a:lnSpc>
                          <a:spcPct val="100000"/>
                        </a:lnSpc>
                        <a:spcBef>
                          <a:spcPts val="600"/>
                        </a:spcBef>
                        <a:spcAft>
                          <a:spcPct val="0"/>
                        </a:spcAft>
                        <a:buClrTx/>
                        <a:buSzTx/>
                        <a:buFontTx/>
                        <a:buNone/>
                        <a:tabLst/>
                      </a:pPr>
                      <a:r>
                        <a:rPr kumimoji="0" lang="ar-MA" sz="1100" b="1" i="0" u="none" strike="noStrike" cap="none" normalizeH="0" baseline="0" dirty="0" smtClean="0">
                          <a:ln>
                            <a:noFill/>
                          </a:ln>
                          <a:solidFill>
                            <a:srgbClr val="4A442A"/>
                          </a:solidFill>
                          <a:effectLst/>
                          <a:latin typeface="Times New Roman" pitchFamily="18" charset="0"/>
                          <a:cs typeface="Arial" pitchFamily="34" charset="0"/>
                        </a:rPr>
                        <a:t>التوقيع :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 »</a:t>
                      </a:r>
                      <a:r>
                        <a:rPr kumimoji="0" lang="ar-MA" sz="1100" b="1" i="0" u="none" strike="noStrike" cap="none" normalizeH="0" baseline="0" dirty="0" smtClean="0">
                          <a:ln>
                            <a:noFill/>
                          </a:ln>
                          <a:solidFill>
                            <a:srgbClr val="004E76"/>
                          </a:solidFill>
                          <a:effectLst/>
                          <a:latin typeface="Times New Roman" pitchFamily="18" charset="0"/>
                          <a:cs typeface="Arial" pitchFamily="34" charset="0"/>
                        </a:rPr>
                        <a:t>الإسم الكامل والصفة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1" eaLnBrk="1" fontAlgn="base" latinLnBrk="0" hangingPunct="1">
                        <a:lnSpc>
                          <a:spcPct val="100000"/>
                        </a:lnSpc>
                        <a:spcBef>
                          <a:spcPts val="600"/>
                        </a:spcBef>
                        <a:spcAft>
                          <a:spcPct val="0"/>
                        </a:spcAft>
                        <a:buClrTx/>
                        <a:buSzTx/>
                        <a:buFontTx/>
                        <a:buNone/>
                        <a:tabLst/>
                      </a:pP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100" b="1" i="0" u="none" strike="noStrike" cap="none" normalizeH="0" baseline="0" dirty="0" smtClean="0">
                          <a:ln>
                            <a:noFill/>
                          </a:ln>
                          <a:solidFill>
                            <a:srgbClr val="004E76"/>
                          </a:solidFill>
                          <a:effectLst/>
                          <a:latin typeface="Times New Roman" pitchFamily="18" charset="0"/>
                          <a:cs typeface="Arial" pitchFamily="34" charset="0"/>
                        </a:rPr>
                        <a:t> طابع الشركة </a:t>
                      </a:r>
                      <a:r>
                        <a:rPr kumimoji="0" lang="fr-FR" sz="1100" b="0" i="0" u="none" strike="noStrike" cap="none" normalizeH="0" baseline="0" dirty="0" smtClean="0">
                          <a:ln>
                            <a:noFill/>
                          </a:ln>
                          <a:solidFill>
                            <a:srgbClr val="004E76"/>
                          </a:solidFill>
                          <a:effectLst/>
                          <a:latin typeface="Times New Roman" pitchFamily="18" charset="0"/>
                          <a:cs typeface="Times New Roman" pitchFamily="18" charset="0"/>
                        </a:rPr>
                        <a:t>«</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a:noFill/>
                    </a:lnL>
                    <a:lnR>
                      <a:noFill/>
                    </a:lnR>
                    <a:lnT w="12700" cap="flat" cmpd="sng" algn="ctr">
                      <a:solidFill>
                        <a:srgbClr val="000000"/>
                      </a:solidFill>
                      <a:prstDash val="dash"/>
                      <a:round/>
                      <a:headEnd type="none" w="med" len="med"/>
                      <a:tailEnd type="none" w="med" len="med"/>
                    </a:lnT>
                    <a:lnB>
                      <a:noFill/>
                    </a:lnB>
                    <a:lnTlToBr>
                      <a:noFill/>
                    </a:lnTlToBr>
                    <a:lnBlToTr>
                      <a:noFill/>
                    </a:lnBlToTr>
                    <a:noFill/>
                  </a:tcPr>
                </a:tc>
              </a:tr>
              <a:tr h="168275">
                <a:tc>
                  <a:txBody>
                    <a:bodyPr/>
                    <a:lstStyle/>
                    <a:p>
                      <a:pPr marL="0" marR="0" lvl="0" indent="0" algn="r" defTabSz="914400" rtl="1" eaLnBrk="1" fontAlgn="base" latinLnBrk="0" hangingPunct="1">
                        <a:lnSpc>
                          <a:spcPct val="100000"/>
                        </a:lnSpc>
                        <a:spcBef>
                          <a:spcPts val="600"/>
                        </a:spcBef>
                        <a:spcAft>
                          <a:spcPct val="0"/>
                        </a:spcAft>
                        <a:buClrTx/>
                        <a:buSzTx/>
                        <a:buFontTx/>
                        <a:buNone/>
                        <a:tabLst/>
                      </a:pPr>
                      <a:r>
                        <a:rPr kumimoji="0" lang="fr-FR" sz="1200" b="1"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fr-FR"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a:noFill/>
                    </a:lnL>
                    <a:lnR>
                      <a:noFill/>
                    </a:lnR>
                    <a:lnT>
                      <a:noFill/>
                    </a:lnT>
                    <a:lnB>
                      <a:noFill/>
                    </a:lnB>
                    <a:lnTlToBr>
                      <a:noFill/>
                    </a:lnTlToBr>
                    <a:lnBlToTr>
                      <a:noFill/>
                    </a:lnBlToTr>
                    <a:noFill/>
                  </a:tcPr>
                </a:tc>
              </a:tr>
            </a:tbl>
          </a:graphicData>
        </a:graphic>
      </p:graphicFrame>
      <p:sp>
        <p:nvSpPr>
          <p:cNvPr id="19" name="Slide Number Placeholder 3"/>
          <p:cNvSpPr>
            <a:spLocks noGrp="1"/>
          </p:cNvSpPr>
          <p:nvPr>
            <p:ph type="sldNum" sz="quarter" idx="10"/>
          </p:nvPr>
        </p:nvSpPr>
        <p:spPr bwMode="auto">
          <a:xfrm>
            <a:off x="65088" y="6559550"/>
            <a:ext cx="388937" cy="241300"/>
          </a:xfrm>
          <a:solidFill>
            <a:srgbClr val="006600"/>
          </a:solidFill>
          <a:ln>
            <a:miter lim="800000"/>
            <a:headEnd/>
            <a:tailEnd/>
          </a:ln>
        </p:spPr>
        <p:txBody>
          <a:bodyPr wrap="square" numCol="1" anchorCtr="0" compatLnSpc="1">
            <a:prstTxWarp prst="textNoShape">
              <a:avLst/>
            </a:prstTxWarp>
          </a:bodyPr>
          <a:lstStyle/>
          <a:p>
            <a:pPr fontAlgn="base">
              <a:spcBef>
                <a:spcPct val="0"/>
              </a:spcBef>
              <a:spcAft>
                <a:spcPct val="0"/>
              </a:spcAft>
              <a:defRPr/>
            </a:pPr>
            <a:fld id="{42B2CCF1-FFFC-48F3-AF39-454A442B0CF4}" type="slidenum">
              <a:rPr lang="fr-FR" smtClean="0"/>
              <a:pPr fontAlgn="base">
                <a:spcBef>
                  <a:spcPct val="0"/>
                </a:spcBef>
                <a:spcAft>
                  <a:spcPct val="0"/>
                </a:spcAft>
                <a:defRPr/>
              </a:pPr>
              <a:t>37</a:t>
            </a:fld>
            <a:endParaRPr lang="fr-FR"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au 16"/>
          <p:cNvGraphicFramePr>
            <a:graphicFrameLocks noGrp="1"/>
          </p:cNvGraphicFramePr>
          <p:nvPr/>
        </p:nvGraphicFramePr>
        <p:xfrm>
          <a:off x="142875" y="928688"/>
          <a:ext cx="8858343" cy="5868152"/>
        </p:xfrm>
        <a:graphic>
          <a:graphicData uri="http://schemas.openxmlformats.org/drawingml/2006/table">
            <a:tbl>
              <a:tblPr/>
              <a:tblGrid>
                <a:gridCol w="1227810"/>
                <a:gridCol w="743573"/>
                <a:gridCol w="420959"/>
                <a:gridCol w="822398"/>
                <a:gridCol w="328563"/>
                <a:gridCol w="1066809"/>
                <a:gridCol w="415361"/>
                <a:gridCol w="540151"/>
                <a:gridCol w="966372"/>
                <a:gridCol w="183206"/>
                <a:gridCol w="978610"/>
                <a:gridCol w="292204"/>
                <a:gridCol w="872327"/>
              </a:tblGrid>
              <a:tr h="308792">
                <a:tc gridSpan="3">
                  <a:txBody>
                    <a:bodyPr/>
                    <a:lstStyle/>
                    <a:p>
                      <a:pPr algn="ctr" fontAlgn="ctr"/>
                      <a:r>
                        <a:rPr lang="fr-FR" sz="1000" b="1" i="0" u="none" strike="noStrike" dirty="0">
                          <a:solidFill>
                            <a:srgbClr val="FFFFFF"/>
                          </a:solidFill>
                          <a:effectLst/>
                          <a:latin typeface="Bookman Old Style"/>
                        </a:rPr>
                        <a:t>Porteur de projet  </a:t>
                      </a:r>
                      <a:endParaRPr lang="fr-FR" sz="1000" b="1" i="0" u="none" strike="noStrike" dirty="0" smtClean="0">
                        <a:solidFill>
                          <a:srgbClr val="FFFFFF"/>
                        </a:solidFill>
                        <a:effectLst/>
                        <a:latin typeface="Bookman Old Style"/>
                      </a:endParaRPr>
                    </a:p>
                    <a:p>
                      <a:pPr algn="ctr" fontAlgn="ctr"/>
                      <a:r>
                        <a:rPr lang="fr-FR" sz="1000" b="1" i="0" u="none" strike="noStrike" dirty="0" smtClean="0">
                          <a:solidFill>
                            <a:srgbClr val="FFFFFF"/>
                          </a:solidFill>
                          <a:effectLst/>
                          <a:latin typeface="Bookman Old Style"/>
                        </a:rPr>
                        <a:t>  </a:t>
                      </a:r>
                      <a:r>
                        <a:rPr lang="ar-MA" sz="1000" b="1" i="0" u="none" strike="noStrike" dirty="0">
                          <a:solidFill>
                            <a:srgbClr val="FFFFFF"/>
                          </a:solidFill>
                          <a:effectLst/>
                          <a:latin typeface="Microsoft Sans Serif"/>
                        </a:rPr>
                        <a:t>حامل المشروع</a:t>
                      </a:r>
                      <a:endParaRPr lang="ar-MA" sz="1000" b="1" i="0" u="none" strike="noStrike" dirty="0">
                        <a:solidFill>
                          <a:srgbClr val="FFFFFF"/>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hMerge="1">
                  <a:txBody>
                    <a:bodyPr/>
                    <a:lstStyle/>
                    <a:p>
                      <a:endParaRPr lang="fr-FR"/>
                    </a:p>
                  </a:txBody>
                  <a:tcPr/>
                </a:tc>
                <a:tc hMerge="1">
                  <a:txBody>
                    <a:bodyPr/>
                    <a:lstStyle/>
                    <a:p>
                      <a:endParaRPr lang="fr-FR"/>
                    </a:p>
                  </a:txBody>
                  <a:tcPr/>
                </a:tc>
                <a:tc rowSpan="2" gridSpan="5">
                  <a:txBody>
                    <a:bodyPr/>
                    <a:lstStyle/>
                    <a:p>
                      <a:pPr algn="ctr" fontAlgn="ctr"/>
                      <a:r>
                        <a:rPr lang="fr-FR" sz="1000" b="1" i="0" u="none" strike="noStrike" dirty="0">
                          <a:solidFill>
                            <a:srgbClr val="004E76"/>
                          </a:solidFill>
                          <a:effectLst/>
                          <a:latin typeface="Bookman Old Style"/>
                        </a:rPr>
                        <a:t>Fiche récapitulative de la dépense </a:t>
                      </a:r>
                      <a:br>
                        <a:rPr lang="fr-FR" sz="1000" b="1" i="0" u="none" strike="noStrike" dirty="0">
                          <a:solidFill>
                            <a:srgbClr val="004E76"/>
                          </a:solidFill>
                          <a:effectLst/>
                          <a:latin typeface="Bookman Old Style"/>
                        </a:rPr>
                      </a:br>
                      <a:r>
                        <a:rPr lang="fr-FR" sz="1000" b="1" i="0" u="none" strike="noStrike" dirty="0">
                          <a:solidFill>
                            <a:srgbClr val="004E76"/>
                          </a:solidFill>
                          <a:effectLst/>
                          <a:latin typeface="Bookman Old Style"/>
                        </a:rPr>
                        <a:t> </a:t>
                      </a:r>
                      <a:r>
                        <a:rPr lang="ar-MA" sz="1000" b="1" i="0" u="none" strike="noStrike" dirty="0">
                          <a:solidFill>
                            <a:srgbClr val="004E76"/>
                          </a:solidFill>
                          <a:effectLst/>
                          <a:latin typeface="Bookman Old Style"/>
                        </a:rPr>
                        <a:t>ورقة موجزة للنفقة</a:t>
                      </a:r>
                      <a:br>
                        <a:rPr lang="ar-MA" sz="1000" b="1" i="0" u="none" strike="noStrike" dirty="0">
                          <a:solidFill>
                            <a:srgbClr val="004E76"/>
                          </a:solidFill>
                          <a:effectLst/>
                          <a:latin typeface="Bookman Old Style"/>
                        </a:rPr>
                      </a:br>
                      <a:r>
                        <a:rPr lang="fr-FR" sz="1000" b="1" i="0" u="none" strike="noStrike" dirty="0">
                          <a:solidFill>
                            <a:srgbClr val="004E76"/>
                          </a:solidFill>
                          <a:effectLst/>
                          <a:latin typeface="Bookman Old Style"/>
                        </a:rPr>
                        <a:t>Mis à jour le, ../../..   </a:t>
                      </a:r>
                      <a:r>
                        <a:rPr lang="ar-MA" sz="1000" b="1" i="0" u="none" strike="noStrike" dirty="0">
                          <a:solidFill>
                            <a:srgbClr val="004E76"/>
                          </a:solidFill>
                          <a:effectLst/>
                          <a:latin typeface="Bookman Old Style"/>
                        </a:rPr>
                        <a:t>تاريخ التحيين </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a:txBody>
                    <a:bodyPr/>
                    <a:lstStyle/>
                    <a:p>
                      <a:pPr algn="l" fontAlgn="b"/>
                      <a:r>
                        <a:rPr lang="fr-FR" sz="900" b="0" i="0" u="none" strike="noStrike" dirty="0">
                          <a:effectLst/>
                          <a:latin typeface="Bookman Old Style"/>
                        </a:rPr>
                        <a:t> </a:t>
                      </a:r>
                      <a:endParaRPr lang="fr-FR" sz="900" b="0" i="0" u="none" strike="noStrike" dirty="0">
                        <a:effectLst/>
                        <a:latin typeface="Arial"/>
                      </a:endParaRPr>
                    </a:p>
                  </a:txBody>
                  <a:tcPr marL="0" marR="0" marT="0" marB="0" anchor="ctr">
                    <a:lnL w="63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gridSpan="2">
                  <a:txBody>
                    <a:bodyPr/>
                    <a:lstStyle/>
                    <a:p>
                      <a:pPr algn="l" fontAlgn="ctr"/>
                      <a:r>
                        <a:rPr lang="fr-FR" sz="900" b="0" i="0" u="none" strike="noStrike" dirty="0">
                          <a:effectLst/>
                          <a:latin typeface="Bookman Old Style"/>
                        </a:rPr>
                        <a:t> </a:t>
                      </a:r>
                    </a:p>
                  </a:txBody>
                  <a:tcPr marL="0" marR="0" marT="0" marB="0" anchor="ctr">
                    <a:lnL>
                      <a:noFill/>
                    </a:lnL>
                    <a:lnR>
                      <a:noFill/>
                    </a:lnR>
                    <a:lnT w="19050" cap="flat" cmpd="sng" algn="ctr">
                      <a:solidFill>
                        <a:srgbClr val="000000"/>
                      </a:solidFill>
                      <a:prstDash val="solid"/>
                      <a:round/>
                      <a:headEnd type="none" w="med" len="med"/>
                      <a:tailEnd type="none" w="med" len="med"/>
                    </a:lnT>
                    <a:lnB>
                      <a:noFill/>
                    </a:lnB>
                  </a:tcPr>
                </a:tc>
                <a:tc hMerge="1">
                  <a:txBody>
                    <a:bodyPr/>
                    <a:lstStyle/>
                    <a:p>
                      <a:endParaRPr lang="fr-FR"/>
                    </a:p>
                  </a:txBody>
                  <a:tcPr/>
                </a:tc>
                <a:tc gridSpan="2">
                  <a:txBody>
                    <a:bodyPr/>
                    <a:lstStyle/>
                    <a:p>
                      <a:pPr algn="l" fontAlgn="ctr"/>
                      <a:r>
                        <a:rPr lang="fr-FR" sz="900" b="0" i="0" u="none" strike="noStrike" dirty="0">
                          <a:effectLst/>
                          <a:latin typeface="Bookman Old Style"/>
                        </a:rPr>
                        <a:t> </a:t>
                      </a:r>
                    </a:p>
                  </a:txBody>
                  <a:tcPr marL="0" marR="0" marT="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hMerge="1">
                  <a:txBody>
                    <a:bodyPr/>
                    <a:lstStyle/>
                    <a:p>
                      <a:endParaRPr lang="fr-FR"/>
                    </a:p>
                  </a:txBody>
                  <a:tcPr/>
                </a:tc>
              </a:tr>
              <a:tr h="48398">
                <a:tc gridSpan="3">
                  <a:txBody>
                    <a:bodyPr/>
                    <a:lstStyle/>
                    <a:p>
                      <a:pPr algn="ctr" fontAlgn="ctr"/>
                      <a:r>
                        <a:rPr lang="fr-FR" sz="1000" b="0" i="0" u="none" strike="noStrike" dirty="0">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5"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l" fontAlgn="ctr"/>
                      <a:endParaRPr lang="fr-FR" sz="900" b="0" i="0" u="none" strike="noStrike" dirty="0">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c gridSpan="2">
                  <a:txBody>
                    <a:bodyPr/>
                    <a:lstStyle/>
                    <a:p>
                      <a:pPr algn="l" fontAlgn="ctr"/>
                      <a:endParaRPr lang="fr-FR" sz="900" b="0" i="0" u="none" strike="noStrike" dirty="0">
                        <a:effectLst/>
                        <a:latin typeface="Bookman Old Style"/>
                      </a:endParaRPr>
                    </a:p>
                  </a:txBody>
                  <a:tcPr marL="0" marR="0" marT="0" marB="0" anchor="ctr">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l" fontAlgn="ctr"/>
                      <a:r>
                        <a:rPr lang="fr-FR" sz="900" b="0" i="0" u="none" strike="noStrike" dirty="0">
                          <a:effectLst/>
                          <a:latin typeface="Bookman Old Style"/>
                        </a:rPr>
                        <a:t> </a:t>
                      </a:r>
                    </a:p>
                  </a:txBody>
                  <a:tcPr marL="0" marR="0" marT="0" marB="0" anchor="ctr">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hMerge="1">
                  <a:txBody>
                    <a:bodyPr/>
                    <a:lstStyle/>
                    <a:p>
                      <a:endParaRPr lang="fr-FR"/>
                    </a:p>
                  </a:txBody>
                  <a:tcPr/>
                </a:tc>
              </a:tr>
              <a:tr h="154396">
                <a:tc gridSpan="13">
                  <a:txBody>
                    <a:bodyPr/>
                    <a:lstStyle/>
                    <a:p>
                      <a:pPr algn="ctr" fontAlgn="ctr"/>
                      <a:r>
                        <a:rPr lang="fr-FR" sz="1000" b="1" i="0" u="none" strike="noStrike" dirty="0">
                          <a:solidFill>
                            <a:srgbClr val="FFFFFF"/>
                          </a:solidFill>
                          <a:effectLst/>
                          <a:latin typeface="Bookman Old Style"/>
                        </a:rPr>
                        <a:t>Informations générales sur la dépense          </a:t>
                      </a:r>
                      <a:r>
                        <a:rPr lang="ar-MA" sz="1000" b="1" i="0" u="none" strike="noStrike" dirty="0">
                          <a:solidFill>
                            <a:srgbClr val="FFFFFF"/>
                          </a:solidFill>
                          <a:effectLst/>
                          <a:latin typeface="Microsoft Sans Serif"/>
                        </a:rPr>
                        <a:t>معلومات عامة حول النفقة</a:t>
                      </a:r>
                      <a:endParaRPr lang="ar-MA" sz="1000" b="1" i="0" u="none" strike="noStrike" dirty="0">
                        <a:solidFill>
                          <a:srgbClr val="FFFFFF"/>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70230">
                <a:tc gridSpan="2">
                  <a:txBody>
                    <a:bodyPr/>
                    <a:lstStyle/>
                    <a:p>
                      <a:pPr algn="l" fontAlgn="ctr"/>
                      <a:r>
                        <a:rPr lang="fr-FR" sz="900" b="0" i="0" u="none" strike="noStrike" dirty="0">
                          <a:solidFill>
                            <a:srgbClr val="004E76"/>
                          </a:solidFill>
                          <a:effectLst/>
                          <a:latin typeface="Bookman Old Style"/>
                        </a:rPr>
                        <a:t>Objet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الموضوع</a:t>
                      </a:r>
                      <a:endParaRPr lang="ar-MA"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ctr" fontAlgn="ct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l" fontAlgn="ctr"/>
                      <a:r>
                        <a:rPr lang="fr-FR" sz="900" b="0" i="0" u="none" strike="noStrike" dirty="0">
                          <a:solidFill>
                            <a:srgbClr val="004E76"/>
                          </a:solidFill>
                          <a:effectLst/>
                          <a:latin typeface="Bookman Old Style"/>
                        </a:rPr>
                        <a:t>Objet de la dépense             </a:t>
                      </a:r>
                      <a:r>
                        <a:rPr lang="ar-MA" sz="900" b="0" i="0" u="none" strike="noStrike" dirty="0">
                          <a:solidFill>
                            <a:srgbClr val="003366"/>
                          </a:solidFill>
                          <a:effectLst/>
                          <a:latin typeface="Microsoft Sans Serif"/>
                        </a:rPr>
                        <a:t>موضوع النفقة</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ar-MA" sz="900" b="0" i="0" u="none" strike="noStrike" dirty="0">
                        <a:solidFill>
                          <a:srgbClr val="004E76"/>
                        </a:solidFill>
                        <a:effectLst/>
                        <a:latin typeface="Bookman Old Style"/>
                      </a:endParaRP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3">
                  <a:txBody>
                    <a:bodyPr/>
                    <a:lstStyle/>
                    <a:p>
                      <a:pPr algn="l" fontAlgn="ctr"/>
                      <a:r>
                        <a:rPr lang="fr-FR" sz="900" b="0" i="0" u="none" strike="noStrike" dirty="0">
                          <a:solidFill>
                            <a:srgbClr val="004E76"/>
                          </a:solidFill>
                          <a:effectLst/>
                          <a:latin typeface="Bookman Old Style"/>
                        </a:rPr>
                        <a:t>Projet </a:t>
                      </a:r>
                      <a:r>
                        <a:rPr lang="fr-FR" sz="900" b="0" i="0" u="none" strike="noStrike" dirty="0" smtClean="0">
                          <a:solidFill>
                            <a:srgbClr val="004E76"/>
                          </a:solidFill>
                          <a:effectLst/>
                          <a:latin typeface="Bookman Old Style"/>
                        </a:rPr>
                        <a:t>      </a:t>
                      </a:r>
                      <a:r>
                        <a:rPr lang="ar-MA" sz="900" b="0" i="0" u="none" strike="noStrike" dirty="0" smtClean="0">
                          <a:solidFill>
                            <a:srgbClr val="004E76"/>
                          </a:solidFill>
                          <a:effectLst/>
                          <a:latin typeface="Bookman Old Style"/>
                        </a:rPr>
                        <a:t>           </a:t>
                      </a:r>
                      <a:r>
                        <a:rPr lang="fr-FR" sz="900" b="0" i="0" u="none" strike="noStrike" dirty="0" smtClean="0">
                          <a:solidFill>
                            <a:srgbClr val="004E76"/>
                          </a:solidFill>
                          <a:effectLst/>
                          <a:latin typeface="Bookman Old Style"/>
                        </a:rPr>
                        <a:t> </a:t>
                      </a:r>
                      <a:r>
                        <a:rPr lang="ar-MA" sz="900" b="0" i="0" u="none" strike="noStrike" dirty="0" smtClean="0">
                          <a:solidFill>
                            <a:srgbClr val="004E76"/>
                          </a:solidFill>
                          <a:effectLst/>
                          <a:latin typeface="Bookman Old Style"/>
                        </a:rPr>
                        <a:t>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المشروع</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pPr algn="l" fontAlgn="ctr"/>
                      <a:endParaRPr lang="fr-FR"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projet 2</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946">
                <a:tc gridSpan="2">
                  <a:txBody>
                    <a:bodyPr/>
                    <a:lstStyle/>
                    <a:p>
                      <a:pPr algn="l" fontAlgn="ctr"/>
                      <a:r>
                        <a:rPr lang="fr-FR" sz="900" b="0" i="0" u="none" strike="noStrike" dirty="0">
                          <a:solidFill>
                            <a:srgbClr val="004E76"/>
                          </a:solidFill>
                          <a:effectLst/>
                          <a:latin typeface="Bookman Old Style"/>
                        </a:rPr>
                        <a:t>Type de </a:t>
                      </a:r>
                      <a:r>
                        <a:rPr lang="fr-FR" sz="900" b="0" i="0" u="none" strike="noStrike" dirty="0" smtClean="0">
                          <a:solidFill>
                            <a:srgbClr val="004E76"/>
                          </a:solidFill>
                          <a:effectLst/>
                          <a:latin typeface="Bookman Old Style"/>
                        </a:rPr>
                        <a:t>dépense                   </a:t>
                      </a:r>
                      <a:r>
                        <a:rPr lang="ar-MA" sz="900" b="0" i="0" u="none" strike="noStrike" dirty="0">
                          <a:solidFill>
                            <a:srgbClr val="003366"/>
                          </a:solidFill>
                          <a:effectLst/>
                          <a:latin typeface="Microsoft Sans Serif"/>
                        </a:rPr>
                        <a:t>نوع النفقة</a:t>
                      </a:r>
                      <a:endParaRPr lang="ar-MA"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ctr" fontAlgn="ctr"/>
                      <a:endParaRPr lang="fr-FR" sz="900" b="0" i="0" u="none" strike="noStrike">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4E76"/>
                          </a:solidFill>
                          <a:effectLst/>
                          <a:latin typeface="Bookman Old Style"/>
                        </a:rPr>
                        <a:t>Bons de commande</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fr-FR" sz="900" b="0" i="0" u="none" strike="noStrike">
                        <a:solidFill>
                          <a:srgbClr val="004E76"/>
                        </a:solidFill>
                        <a:effectLst/>
                        <a:latin typeface="Bookman Old Style"/>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4E76"/>
                          </a:solidFill>
                          <a:effectLst/>
                          <a:latin typeface="Bookman Old Style"/>
                        </a:rPr>
                        <a:t>Numéro  </a:t>
                      </a:r>
                      <a:r>
                        <a:rPr lang="fr-FR" sz="900" b="0" i="0" u="none" strike="noStrike" dirty="0" smtClean="0">
                          <a:solidFill>
                            <a:srgbClr val="004E76"/>
                          </a:solidFill>
                          <a:effectLst/>
                          <a:latin typeface="Bookman Old Style"/>
                        </a:rPr>
                        <a:t>                 </a:t>
                      </a:r>
                      <a:r>
                        <a:rPr lang="ar-MA" sz="900" b="0" i="0" u="none" strike="noStrike" dirty="0" smtClean="0">
                          <a:solidFill>
                            <a:srgbClr val="003366"/>
                          </a:solidFill>
                          <a:effectLst/>
                          <a:latin typeface="Microsoft Sans Serif"/>
                        </a:rPr>
                        <a:t>رقم    </a:t>
                      </a:r>
                      <a:r>
                        <a:rPr lang="fr-FR" sz="900" b="0" i="0" u="none" strike="noStrike" dirty="0" smtClean="0">
                          <a:solidFill>
                            <a:srgbClr val="003366"/>
                          </a:solidFill>
                          <a:effectLst/>
                          <a:latin typeface="Microsoft Sans Serif"/>
                        </a:rPr>
                        <a:t>   </a:t>
                      </a:r>
                      <a:r>
                        <a:rPr lang="ar-MA" sz="900" b="0" i="0" u="none" strike="noStrike" dirty="0" smtClean="0">
                          <a:solidFill>
                            <a:srgbClr val="003366"/>
                          </a:solidFill>
                          <a:effectLst/>
                          <a:latin typeface="Microsoft Sans Serif"/>
                        </a:rPr>
                        <a:t> </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l" fontAlgn="ctr"/>
                      <a:endParaRPr lang="fr-FR" sz="900" b="0" i="0" u="none" strike="noStrike">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3">
                  <a:txBody>
                    <a:bodyPr/>
                    <a:lstStyle/>
                    <a:p>
                      <a:pPr algn="l" fontAlgn="ctr"/>
                      <a:r>
                        <a:rPr lang="fr-FR" sz="900" b="0" i="0" u="none" strike="noStrike" dirty="0">
                          <a:solidFill>
                            <a:srgbClr val="004E76"/>
                          </a:solidFill>
                          <a:effectLst/>
                          <a:latin typeface="Bookman Old Style"/>
                        </a:rPr>
                        <a:t>Année  </a:t>
                      </a:r>
                      <a:r>
                        <a:rPr lang="ar-MA" sz="900" b="0" i="0" u="none" strike="noStrike" dirty="0" smtClean="0">
                          <a:solidFill>
                            <a:srgbClr val="004E76"/>
                          </a:solidFill>
                          <a:effectLst/>
                          <a:latin typeface="Bookman Old Style"/>
                        </a:rPr>
                        <a:t>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السنة</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pPr algn="l" fontAlgn="ctr"/>
                      <a:endParaRPr lang="fr-FR" sz="900" b="0" i="0" u="none" strike="noStrike">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4679">
                <a:tc gridSpan="2">
                  <a:txBody>
                    <a:bodyPr/>
                    <a:lstStyle/>
                    <a:p>
                      <a:pPr algn="l" fontAlgn="ctr"/>
                      <a:r>
                        <a:rPr lang="fr-FR" sz="900" b="0" i="0" u="none" strike="noStrike" dirty="0">
                          <a:solidFill>
                            <a:srgbClr val="004E76"/>
                          </a:solidFill>
                          <a:effectLst/>
                          <a:latin typeface="Bookman Old Style"/>
                        </a:rPr>
                        <a:t>Nature de prestation </a:t>
                      </a:r>
                      <a:r>
                        <a:rPr lang="fr-FR" sz="900" b="0" i="0" u="none" strike="noStrike" dirty="0" smtClean="0">
                          <a:solidFill>
                            <a:srgbClr val="004E76"/>
                          </a:solidFill>
                          <a:effectLst/>
                          <a:latin typeface="Bookman Old Style"/>
                        </a:rPr>
                        <a:t>         </a:t>
                      </a:r>
                      <a:r>
                        <a:rPr lang="ar-MA" sz="900" b="0" i="0" u="none" strike="noStrike" dirty="0" smtClean="0">
                          <a:solidFill>
                            <a:srgbClr val="003366"/>
                          </a:solidFill>
                          <a:effectLst/>
                          <a:latin typeface="Microsoft Sans Serif"/>
                        </a:rPr>
                        <a:t>طبيعة العمل</a:t>
                      </a:r>
                      <a:r>
                        <a:rPr lang="fr-FR" sz="900" b="0" i="0" u="none" strike="noStrike" dirty="0" smtClean="0">
                          <a:solidFill>
                            <a:srgbClr val="003366"/>
                          </a:solidFill>
                          <a:effectLst/>
                          <a:latin typeface="Microsoft Sans Serif"/>
                        </a:rPr>
                        <a:t> </a:t>
                      </a:r>
                      <a:endParaRPr lang="ar-MA"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ctr" fontAlgn="ctr"/>
                      <a:endParaRPr lang="fr-FR" sz="900" b="0" i="0" u="none" strike="noStrike">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4E76"/>
                          </a:solidFill>
                          <a:effectLst/>
                          <a:latin typeface="Bookman Old Style"/>
                        </a:rPr>
                        <a:t>travaux</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fr-FR" sz="900" b="0" i="0" u="none" strike="noStrike">
                        <a:solidFill>
                          <a:srgbClr val="004E76"/>
                        </a:solidFill>
                        <a:effectLst/>
                        <a:latin typeface="Bookman Old Style"/>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4E76"/>
                          </a:solidFill>
                          <a:effectLst/>
                          <a:latin typeface="Bookman Old Style"/>
                        </a:rPr>
                        <a:t>Nature </a:t>
                      </a:r>
                      <a:r>
                        <a:rPr lang="fr-FR" sz="900" b="0" i="0" u="none" strike="noStrike" dirty="0" smtClean="0">
                          <a:solidFill>
                            <a:srgbClr val="004E76"/>
                          </a:solidFill>
                          <a:effectLst/>
                          <a:latin typeface="Bookman Old Style"/>
                        </a:rPr>
                        <a:t>prestation </a:t>
                      </a:r>
                      <a:r>
                        <a:rPr lang="ar-MA" sz="900" b="0" i="0" u="none" strike="noStrike" dirty="0" smtClean="0">
                          <a:solidFill>
                            <a:srgbClr val="003366"/>
                          </a:solidFill>
                          <a:effectLst/>
                          <a:latin typeface="Microsoft Sans Serif"/>
                        </a:rPr>
                        <a:t>طبيعة </a:t>
                      </a:r>
                      <a:r>
                        <a:rPr lang="ar-MA" sz="900" b="0" i="0" u="none" strike="noStrike" dirty="0">
                          <a:solidFill>
                            <a:srgbClr val="003366"/>
                          </a:solidFill>
                          <a:effectLst/>
                          <a:latin typeface="Microsoft Sans Serif"/>
                        </a:rPr>
                        <a:t>العمل</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l" fontAlgn="ctr"/>
                      <a:endParaRPr lang="fr-FR"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4E76"/>
                          </a:solidFill>
                          <a:effectLst/>
                          <a:latin typeface="Bookman Old Style"/>
                        </a:rPr>
                        <a:t>marché de travaux</a:t>
                      </a:r>
                    </a:p>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900" b="0" i="0" u="none" strike="noStrike" dirty="0">
                        <a:solidFill>
                          <a:srgbClr val="004E76"/>
                        </a:solidFill>
                        <a:effectLst/>
                        <a:latin typeface="Bookman Old Style"/>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fr-FR" sz="900" b="0" i="0" u="none" strike="noStrike" dirty="0">
                          <a:solidFill>
                            <a:srgbClr val="004E76"/>
                          </a:solidFill>
                          <a:effectLst/>
                          <a:latin typeface="Bookman Old Style"/>
                        </a:rPr>
                        <a:t>Enregistré </a:t>
                      </a:r>
                      <a:r>
                        <a:rPr lang="fr-FR" sz="900" b="0" i="0" u="none" strike="noStrike" dirty="0" smtClean="0">
                          <a:solidFill>
                            <a:srgbClr val="004E76"/>
                          </a:solidFill>
                          <a:effectLst/>
                          <a:latin typeface="Bookman Old Style"/>
                        </a:rPr>
                        <a:t>le </a:t>
                      </a:r>
                      <a:r>
                        <a:rPr lang="ar-MA" sz="900" b="0" i="0" u="none" strike="noStrike" dirty="0" smtClean="0">
                          <a:solidFill>
                            <a:srgbClr val="004E76"/>
                          </a:solidFill>
                          <a:effectLst/>
                          <a:latin typeface="Bookman Old Style"/>
                        </a:rPr>
                        <a:t>..</a:t>
                      </a:r>
                      <a:r>
                        <a:rPr lang="fr-FR" sz="900" b="0" i="0" u="none" strike="noStrike" dirty="0" smtClean="0">
                          <a:solidFill>
                            <a:srgbClr val="004E76"/>
                          </a:solidFill>
                          <a:effectLst/>
                          <a:latin typeface="Bookman Old Style"/>
                        </a:rPr>
                        <a:t>/../20..   </a:t>
                      </a:r>
                      <a:endParaRPr lang="ar-MA" sz="900" b="0" i="0" u="none" strike="noStrike" dirty="0" smtClean="0">
                        <a:solidFill>
                          <a:srgbClr val="004E76"/>
                        </a:solidFill>
                        <a:effectLst/>
                        <a:latin typeface="Bookman Old Style"/>
                      </a:endParaRPr>
                    </a:p>
                    <a:p>
                      <a:pPr algn="ctr" fontAlgn="ctr"/>
                      <a:r>
                        <a:rPr lang="fr-FR" sz="900" b="0" i="0" u="none" strike="noStrike" dirty="0" smtClean="0">
                          <a:solidFill>
                            <a:srgbClr val="004E76"/>
                          </a:solidFill>
                          <a:effectLst/>
                          <a:latin typeface="Bookman Old Style"/>
                        </a:rPr>
                        <a:t> ……</a:t>
                      </a:r>
                      <a:r>
                        <a:rPr lang="ar-MA" sz="900" b="0" i="0" u="none" strike="noStrike" dirty="0" smtClean="0">
                          <a:solidFill>
                            <a:srgbClr val="003366"/>
                          </a:solidFill>
                          <a:effectLst/>
                          <a:latin typeface="Microsoft Sans Serif"/>
                        </a:rPr>
                        <a:t>مسجل </a:t>
                      </a:r>
                      <a:r>
                        <a:rPr lang="ar-MA" sz="900" b="0" i="0" u="none" strike="noStrike" dirty="0">
                          <a:solidFill>
                            <a:srgbClr val="003366"/>
                          </a:solidFill>
                          <a:effectLst/>
                          <a:latin typeface="Microsoft Sans Serif"/>
                        </a:rPr>
                        <a:t>بتاريخ</a:t>
                      </a:r>
                      <a:r>
                        <a:rPr lang="ar-MA" sz="900" b="0" i="0" u="none" strike="noStrike" dirty="0">
                          <a:solidFill>
                            <a:srgbClr val="003366"/>
                          </a:solidFill>
                          <a:effectLst/>
                          <a:latin typeface="Bookman Old Style"/>
                        </a:rPr>
                        <a:t> </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pPr algn="l" fontAlgn="ctr"/>
                      <a:endParaRPr lang="fr-FR" sz="900" b="0" i="0" u="none" strike="noStrike">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340">
                <a:tc gridSpan="2">
                  <a:txBody>
                    <a:bodyPr/>
                    <a:lstStyle/>
                    <a:p>
                      <a:pPr algn="l" fontAlgn="ctr"/>
                      <a:r>
                        <a:rPr lang="fr-FR" sz="900" b="0" i="0" u="none" strike="noStrike" dirty="0">
                          <a:solidFill>
                            <a:srgbClr val="004E76"/>
                          </a:solidFill>
                          <a:effectLst/>
                          <a:latin typeface="Bookman Old Style"/>
                        </a:rPr>
                        <a:t>Maitre </a:t>
                      </a:r>
                      <a:r>
                        <a:rPr lang="fr-FR" sz="900" b="0" i="0" u="none" strike="noStrike" dirty="0" smtClean="0">
                          <a:solidFill>
                            <a:srgbClr val="004E76"/>
                          </a:solidFill>
                          <a:effectLst/>
                          <a:latin typeface="Bookman Old Style"/>
                        </a:rPr>
                        <a:t>d'ouvrage           </a:t>
                      </a:r>
                      <a:r>
                        <a:rPr lang="ar-MA" sz="900" b="0" i="0" u="none" strike="noStrike" dirty="0">
                          <a:solidFill>
                            <a:srgbClr val="003366"/>
                          </a:solidFill>
                          <a:effectLst/>
                          <a:latin typeface="Microsoft Sans Serif"/>
                        </a:rPr>
                        <a:t>صاحب المشروع</a:t>
                      </a:r>
                      <a:r>
                        <a:rPr lang="ar-MA" sz="900" b="0" i="0" u="none" strike="noStrike" dirty="0">
                          <a:solidFill>
                            <a:srgbClr val="003366"/>
                          </a:solidFill>
                          <a:effectLst/>
                          <a:latin typeface="Bookman Old Style"/>
                        </a:rPr>
                        <a:t> </a:t>
                      </a:r>
                      <a:endParaRPr lang="ar-MA"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ctr" fontAlgn="ctr"/>
                      <a:endParaRPr lang="fr-FR" sz="900" b="0" i="0" u="none" strike="noStrike">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fr-FR" sz="900" b="0" i="0" u="none" strike="noStrike">
                        <a:solidFill>
                          <a:srgbClr val="004E76"/>
                        </a:solidFill>
                        <a:effectLst/>
                        <a:latin typeface="Bookman Old Style"/>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4E76"/>
                          </a:solidFill>
                          <a:effectLst/>
                          <a:latin typeface="Bookman Old Style"/>
                        </a:rPr>
                        <a:t>Signé par </a:t>
                      </a:r>
                      <a:r>
                        <a:rPr lang="fr-FR" sz="900" b="0" i="0" u="none" strike="noStrike" dirty="0" smtClean="0">
                          <a:solidFill>
                            <a:srgbClr val="004E76"/>
                          </a:solidFill>
                          <a:effectLst/>
                          <a:latin typeface="Bookman Old Style"/>
                        </a:rPr>
                        <a:t>:   </a:t>
                      </a:r>
                      <a:r>
                        <a:rPr lang="ar-MA" sz="900" b="0" i="0" u="none" strike="noStrike" dirty="0" smtClean="0">
                          <a:solidFill>
                            <a:srgbClr val="003366"/>
                          </a:solidFill>
                          <a:effectLst/>
                          <a:latin typeface="Microsoft Sans Serif"/>
                        </a:rPr>
                        <a:t>موقع </a:t>
                      </a:r>
                      <a:r>
                        <a:rPr lang="ar-MA" sz="900" b="0" i="0" u="none" strike="noStrike" dirty="0">
                          <a:solidFill>
                            <a:srgbClr val="003366"/>
                          </a:solidFill>
                          <a:effectLst/>
                          <a:latin typeface="Microsoft Sans Serif"/>
                        </a:rPr>
                        <a:t>من طرف</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l" fontAlgn="ctr"/>
                      <a:endParaRPr lang="fr-FR" sz="900" b="0" i="0" u="none" strike="noStrike">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3">
                  <a:txBody>
                    <a:bodyPr/>
                    <a:lstStyle/>
                    <a:p>
                      <a:pPr algn="l" fontAlgn="ctr"/>
                      <a:r>
                        <a:rPr lang="fr-FR" sz="900" b="0" i="0" u="none" strike="noStrike" dirty="0">
                          <a:solidFill>
                            <a:srgbClr val="004E76"/>
                          </a:solidFill>
                          <a:effectLst/>
                          <a:latin typeface="Bookman Old Style"/>
                        </a:rPr>
                        <a:t>signé le </a:t>
                      </a:r>
                      <a:r>
                        <a:rPr lang="fr-FR" sz="900" b="0" i="0" u="none" strike="noStrike" dirty="0" smtClean="0">
                          <a:solidFill>
                            <a:srgbClr val="004E76"/>
                          </a:solidFill>
                          <a:effectLst/>
                          <a:latin typeface="Bookman Old Style"/>
                        </a:rPr>
                        <a:t>:            </a:t>
                      </a:r>
                      <a:r>
                        <a:rPr lang="ar-MA" sz="900" b="0" i="0" u="none" strike="noStrike" dirty="0" smtClean="0">
                          <a:solidFill>
                            <a:srgbClr val="003366"/>
                          </a:solidFill>
                          <a:effectLst/>
                          <a:latin typeface="Microsoft Sans Serif"/>
                        </a:rPr>
                        <a:t>موقع </a:t>
                      </a:r>
                      <a:r>
                        <a:rPr lang="ar-MA" sz="900" b="0" i="0" u="none" strike="noStrike" dirty="0">
                          <a:solidFill>
                            <a:srgbClr val="003366"/>
                          </a:solidFill>
                          <a:effectLst/>
                          <a:latin typeface="Microsoft Sans Serif"/>
                        </a:rPr>
                        <a:t>بتاربخ</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pPr algn="l" fontAlgn="ctr"/>
                      <a:endParaRPr lang="fr-FR" sz="900" b="0" i="0" u="none" strike="noStrike">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340">
                <a:tc gridSpan="2">
                  <a:txBody>
                    <a:bodyPr/>
                    <a:lstStyle/>
                    <a:p>
                      <a:pPr algn="l" fontAlgn="ctr"/>
                      <a:r>
                        <a:rPr lang="fr-FR" sz="900" b="0" i="0" u="none" strike="noStrike" dirty="0">
                          <a:solidFill>
                            <a:srgbClr val="004E76"/>
                          </a:solidFill>
                          <a:effectLst/>
                          <a:latin typeface="Bookman Old Style"/>
                        </a:rPr>
                        <a:t>Mode de </a:t>
                      </a:r>
                      <a:r>
                        <a:rPr lang="fr-FR" sz="900" b="0" i="0" u="none" strike="noStrike" dirty="0" smtClean="0">
                          <a:solidFill>
                            <a:srgbClr val="004E76"/>
                          </a:solidFill>
                          <a:effectLst/>
                          <a:latin typeface="Bookman Old Style"/>
                        </a:rPr>
                        <a:t>passation           </a:t>
                      </a:r>
                      <a:r>
                        <a:rPr lang="ar-MA" sz="900" b="0" i="0" u="none" strike="noStrike" dirty="0" smtClean="0">
                          <a:solidFill>
                            <a:srgbClr val="003366"/>
                          </a:solidFill>
                          <a:effectLst/>
                          <a:latin typeface="Microsoft Sans Serif"/>
                        </a:rPr>
                        <a:t>نمط </a:t>
                      </a:r>
                      <a:r>
                        <a:rPr lang="ar-MA" sz="900" b="0" i="0" u="none" strike="noStrike" dirty="0">
                          <a:solidFill>
                            <a:srgbClr val="003366"/>
                          </a:solidFill>
                          <a:effectLst/>
                          <a:latin typeface="Microsoft Sans Serif"/>
                        </a:rPr>
                        <a:t>الاستشارة</a:t>
                      </a:r>
                      <a:endParaRPr lang="ar-MA"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ctr" fontAlgn="ctr"/>
                      <a:endParaRPr lang="fr-FR" sz="900" b="0" i="0" u="none" strike="noStrike">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ctr" fontAlgn="ctr"/>
                      <a:endParaRPr lang="fr-FR" sz="900" b="0" i="0" u="none" strike="noStrike">
                        <a:solidFill>
                          <a:srgbClr val="004E76"/>
                        </a:solidFill>
                        <a:effectLst/>
                        <a:latin typeface="Bookman Old Style"/>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4E76"/>
                          </a:solidFill>
                          <a:effectLst/>
                          <a:latin typeface="Bookman Old Style"/>
                        </a:rPr>
                        <a:t>Attribué le </a:t>
                      </a:r>
                      <a:r>
                        <a:rPr lang="fr-FR" sz="900" b="0" i="0" u="none" strike="noStrike" dirty="0" smtClean="0">
                          <a:solidFill>
                            <a:srgbClr val="004E76"/>
                          </a:solidFill>
                          <a:effectLst/>
                          <a:latin typeface="Bookman Old Style"/>
                        </a:rPr>
                        <a:t>:   </a:t>
                      </a:r>
                      <a:r>
                        <a:rPr lang="ar-MA" sz="900" b="0" i="0" u="none" strike="noStrike" dirty="0" smtClean="0">
                          <a:solidFill>
                            <a:srgbClr val="003366"/>
                          </a:solidFill>
                          <a:effectLst/>
                          <a:latin typeface="Microsoft Sans Serif"/>
                        </a:rPr>
                        <a:t>ممنوح </a:t>
                      </a:r>
                      <a:r>
                        <a:rPr lang="ar-MA" sz="900" b="0" i="0" u="none" strike="noStrike" dirty="0">
                          <a:solidFill>
                            <a:srgbClr val="003366"/>
                          </a:solidFill>
                          <a:effectLst/>
                          <a:latin typeface="Microsoft Sans Serif"/>
                        </a:rPr>
                        <a:t>بتاريخ</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l" fontAlgn="ctr"/>
                      <a:endParaRPr lang="fr-FR"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gridSpan="3">
                  <a:txBody>
                    <a:bodyPr/>
                    <a:lstStyle/>
                    <a:p>
                      <a:pPr algn="l" fontAlgn="ctr"/>
                      <a:r>
                        <a:rPr lang="fr-FR" sz="900" b="0" i="0" u="none" strike="noStrike" dirty="0">
                          <a:solidFill>
                            <a:srgbClr val="004E76"/>
                          </a:solidFill>
                          <a:effectLst/>
                          <a:latin typeface="Bookman Old Style"/>
                        </a:rPr>
                        <a:t>Notifié </a:t>
                      </a:r>
                      <a:r>
                        <a:rPr lang="fr-FR" sz="900" b="0" i="0" u="none" strike="noStrike" dirty="0" smtClean="0">
                          <a:solidFill>
                            <a:srgbClr val="004E76"/>
                          </a:solidFill>
                          <a:effectLst/>
                          <a:latin typeface="Bookman Old Style"/>
                        </a:rPr>
                        <a:t>le …        </a:t>
                      </a:r>
                      <a:r>
                        <a:rPr lang="ar-MA" sz="900" b="0" i="0" u="none" strike="noStrike" dirty="0" smtClean="0">
                          <a:solidFill>
                            <a:srgbClr val="003366"/>
                          </a:solidFill>
                          <a:effectLst/>
                          <a:latin typeface="Microsoft Sans Serif"/>
                        </a:rPr>
                        <a:t>المبلغ </a:t>
                      </a:r>
                      <a:r>
                        <a:rPr lang="ar-MA" sz="900" b="0" i="0" u="none" strike="noStrike" dirty="0">
                          <a:solidFill>
                            <a:srgbClr val="003366"/>
                          </a:solidFill>
                          <a:effectLst/>
                          <a:latin typeface="Microsoft Sans Serif"/>
                        </a:rPr>
                        <a:t>بتاريخ</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pPr algn="l" fontAlgn="ctr"/>
                      <a:endParaRPr lang="fr-FR" sz="900" b="0" i="0" u="none" strike="noStrike">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54396">
                <a:tc gridSpan="13">
                  <a:txBody>
                    <a:bodyPr/>
                    <a:lstStyle/>
                    <a:p>
                      <a:pPr algn="ctr" fontAlgn="ctr"/>
                      <a:r>
                        <a:rPr lang="fr-FR" sz="1000" b="1" i="0" u="none" strike="noStrike" dirty="0">
                          <a:solidFill>
                            <a:srgbClr val="FFFFFF"/>
                          </a:solidFill>
                          <a:effectLst/>
                          <a:latin typeface="Bookman Old Style"/>
                        </a:rPr>
                        <a:t>Informations contractant               </a:t>
                      </a:r>
                      <a:r>
                        <a:rPr lang="ar-MA" sz="1000" b="1" i="0" u="none" strike="noStrike" dirty="0">
                          <a:solidFill>
                            <a:srgbClr val="FFFFFF"/>
                          </a:solidFill>
                          <a:effectLst/>
                          <a:latin typeface="Microsoft Sans Serif"/>
                        </a:rPr>
                        <a:t>معلومات حول المتعاقد</a:t>
                      </a:r>
                      <a:endParaRPr lang="ar-MA" sz="1000" b="1" i="0" u="none" strike="noStrike" dirty="0">
                        <a:solidFill>
                          <a:srgbClr val="FFFFFF"/>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32340">
                <a:tc gridSpan="2">
                  <a:txBody>
                    <a:bodyPr/>
                    <a:lstStyle/>
                    <a:p>
                      <a:pPr algn="l" fontAlgn="ctr"/>
                      <a:r>
                        <a:rPr lang="fr-FR" sz="900" b="0" i="0" u="none" strike="noStrike" dirty="0">
                          <a:solidFill>
                            <a:srgbClr val="004E76"/>
                          </a:solidFill>
                          <a:effectLst/>
                          <a:latin typeface="Bookman Old Style"/>
                        </a:rPr>
                        <a:t>Raison sociale (libellé</a:t>
                      </a:r>
                      <a:r>
                        <a:rPr lang="fr-FR" sz="900" b="0" i="0" u="none" strike="noStrike" dirty="0" smtClean="0">
                          <a:solidFill>
                            <a:srgbClr val="004E76"/>
                          </a:solidFill>
                          <a:effectLst/>
                          <a:latin typeface="Bookman Old Style"/>
                        </a:rPr>
                        <a:t>)        </a:t>
                      </a:r>
                      <a:r>
                        <a:rPr lang="ar-MA" sz="900" b="0" i="0" u="none" strike="noStrike" dirty="0" smtClean="0">
                          <a:solidFill>
                            <a:srgbClr val="003366"/>
                          </a:solidFill>
                          <a:effectLst/>
                          <a:latin typeface="Microsoft Sans Serif"/>
                        </a:rPr>
                        <a:t>اسم </a:t>
                      </a:r>
                      <a:r>
                        <a:rPr lang="ar-MA" sz="900" b="0" i="0" u="none" strike="noStrike" dirty="0">
                          <a:solidFill>
                            <a:srgbClr val="003366"/>
                          </a:solidFill>
                          <a:effectLst/>
                          <a:latin typeface="Microsoft Sans Serif"/>
                        </a:rPr>
                        <a:t>الشركة</a:t>
                      </a:r>
                      <a:endParaRPr lang="ar-MA"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l" fontAlgn="ctr"/>
                      <a:endParaRPr lang="fr-FR"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3">
                  <a:txBody>
                    <a:bodyPr/>
                    <a:lstStyle/>
                    <a:p>
                      <a:pPr algn="l" fontAlgn="ctr"/>
                      <a:r>
                        <a:rPr lang="fr-FR" sz="900" b="0" i="0" u="none" strike="noStrike" dirty="0">
                          <a:solidFill>
                            <a:srgbClr val="004E76"/>
                          </a:solidFill>
                          <a:effectLst/>
                          <a:latin typeface="Bookman Old Style"/>
                        </a:rPr>
                        <a:t>Capital </a:t>
                      </a:r>
                      <a:r>
                        <a:rPr lang="fr-FR" sz="900" b="0" i="0" u="none" strike="noStrike" dirty="0" smtClean="0">
                          <a:solidFill>
                            <a:srgbClr val="004E76"/>
                          </a:solidFill>
                          <a:effectLst/>
                          <a:latin typeface="Bookman Old Style"/>
                        </a:rPr>
                        <a:t>                  </a:t>
                      </a:r>
                      <a:r>
                        <a:rPr lang="ar-MA" sz="900" b="0" i="0" u="none" strike="noStrike" dirty="0" smtClean="0">
                          <a:solidFill>
                            <a:srgbClr val="003366"/>
                          </a:solidFill>
                          <a:effectLst/>
                          <a:latin typeface="Microsoft Sans Serif"/>
                        </a:rPr>
                        <a:t>رأسمال</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pPr algn="l" fontAlgn="ctr"/>
                      <a:endParaRPr lang="fr-FR" sz="900" b="0" i="0" u="none" strike="noStrike">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1374">
                <a:tc gridSpan="2">
                  <a:txBody>
                    <a:bodyPr/>
                    <a:lstStyle/>
                    <a:p>
                      <a:pPr algn="l" fontAlgn="ctr"/>
                      <a:r>
                        <a:rPr lang="fr-FR" sz="900" b="0" i="0" u="none" strike="noStrike" dirty="0">
                          <a:solidFill>
                            <a:srgbClr val="004E76"/>
                          </a:solidFill>
                          <a:effectLst/>
                          <a:latin typeface="Bookman Old Style"/>
                        </a:rPr>
                        <a:t>Siège </a:t>
                      </a:r>
                      <a:r>
                        <a:rPr lang="fr-FR" sz="900" b="0" i="0" u="none" strike="noStrike" dirty="0" smtClean="0">
                          <a:solidFill>
                            <a:srgbClr val="004E76"/>
                          </a:solidFill>
                          <a:effectLst/>
                          <a:latin typeface="Bookman Old Style"/>
                        </a:rPr>
                        <a:t>social </a:t>
                      </a:r>
                      <a:r>
                        <a:rPr lang="fr-FR" sz="900" b="0" i="0" u="none" strike="noStrike" dirty="0">
                          <a:solidFill>
                            <a:srgbClr val="004E76"/>
                          </a:solidFill>
                          <a:effectLst/>
                          <a:latin typeface="Bookman Old Style"/>
                        </a:rPr>
                        <a:t>(adresse</a:t>
                      </a:r>
                      <a:r>
                        <a:rPr lang="fr-FR" sz="900" b="0" i="0" u="none" strike="noStrike" dirty="0" smtClean="0">
                          <a:solidFill>
                            <a:srgbClr val="004E76"/>
                          </a:solidFill>
                          <a:effectLst/>
                          <a:latin typeface="Bookman Old Style"/>
                        </a:rPr>
                        <a:t>)          </a:t>
                      </a:r>
                      <a:r>
                        <a:rPr lang="ar-MA" sz="900" b="0" i="0" u="none" strike="noStrike" dirty="0" smtClean="0">
                          <a:solidFill>
                            <a:srgbClr val="003366"/>
                          </a:solidFill>
                          <a:effectLst/>
                          <a:latin typeface="Microsoft Sans Serif"/>
                        </a:rPr>
                        <a:t>مقر </a:t>
                      </a:r>
                      <a:r>
                        <a:rPr lang="ar-MA" sz="900" b="0" i="0" u="none" strike="noStrike" dirty="0">
                          <a:solidFill>
                            <a:srgbClr val="003366"/>
                          </a:solidFill>
                          <a:effectLst/>
                          <a:latin typeface="Microsoft Sans Serif"/>
                        </a:rPr>
                        <a:t>الشركة</a:t>
                      </a:r>
                      <a:endParaRPr lang="ar-MA"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l" fontAlgn="ctr"/>
                      <a:endParaRPr lang="fr-FR" sz="900" b="0" i="0" u="none" strike="noStrike">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smtClean="0">
                          <a:solidFill>
                            <a:srgbClr val="004E76"/>
                          </a:solidFill>
                          <a:effectLst/>
                          <a:latin typeface="Bookman Old Style"/>
                        </a:rPr>
                        <a:t>Pays                            </a:t>
                      </a:r>
                      <a:r>
                        <a:rPr lang="ar-MA" sz="900" b="0" i="0" u="none" strike="noStrike" dirty="0" smtClean="0">
                          <a:solidFill>
                            <a:srgbClr val="003366"/>
                          </a:solidFill>
                          <a:effectLst/>
                          <a:latin typeface="Microsoft Sans Serif"/>
                        </a:rPr>
                        <a:t>البلد</a:t>
                      </a:r>
                      <a:r>
                        <a:rPr lang="fr-FR" sz="900" b="0" i="0" u="none" strike="noStrike" dirty="0" smtClean="0">
                          <a:solidFill>
                            <a:srgbClr val="003366"/>
                          </a:solidFill>
                          <a:effectLst/>
                          <a:latin typeface="Microsoft Sans Serif"/>
                        </a:rPr>
                        <a:t>   </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l" fontAlgn="ctr"/>
                      <a:endParaRPr lang="fr-FR"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3">
                  <a:txBody>
                    <a:bodyPr/>
                    <a:lstStyle/>
                    <a:p>
                      <a:pPr algn="l" fontAlgn="ctr"/>
                      <a:r>
                        <a:rPr lang="fr-FR" sz="900" b="0" i="0" u="none" strike="noStrike" dirty="0">
                          <a:solidFill>
                            <a:srgbClr val="004E76"/>
                          </a:solidFill>
                          <a:effectLst/>
                          <a:latin typeface="Arial"/>
                        </a:rPr>
                        <a:t>TEL  </a:t>
                      </a:r>
                      <a:r>
                        <a:rPr lang="fr-FR" sz="900" b="0" i="0" u="none" strike="noStrike" dirty="0" smtClean="0">
                          <a:solidFill>
                            <a:srgbClr val="004E76"/>
                          </a:solidFill>
                          <a:effectLst/>
                          <a:latin typeface="Arial"/>
                        </a:rPr>
                        <a:t>                           </a:t>
                      </a:r>
                      <a:r>
                        <a:rPr lang="ar-MA" sz="900" b="0" i="0" u="none" strike="noStrike" dirty="0" smtClean="0">
                          <a:solidFill>
                            <a:srgbClr val="003366"/>
                          </a:solidFill>
                          <a:effectLst/>
                          <a:latin typeface="Microsoft Sans Serif"/>
                        </a:rPr>
                        <a:t>الهاتف</a:t>
                      </a:r>
                      <a:endParaRPr lang="ar-MA" sz="900" b="0" i="0" u="none" strike="noStrike" dirty="0">
                        <a:solidFill>
                          <a:srgbClr val="004E76"/>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pPr algn="l" fontAlgn="ctr"/>
                      <a:endParaRPr lang="fr-FR" sz="900" b="0" i="0" u="none" strike="noStrike">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4679">
                <a:tc gridSpan="2">
                  <a:txBody>
                    <a:bodyPr/>
                    <a:lstStyle/>
                    <a:p>
                      <a:pPr algn="l" fontAlgn="ctr"/>
                      <a:r>
                        <a:rPr lang="fr-FR" sz="900" b="0" i="0" u="none" strike="noStrike" dirty="0" smtClean="0">
                          <a:solidFill>
                            <a:srgbClr val="004E76"/>
                          </a:solidFill>
                          <a:effectLst/>
                          <a:latin typeface="Bookman Old Style"/>
                        </a:rPr>
                        <a:t>Responsable                        </a:t>
                      </a:r>
                      <a:r>
                        <a:rPr lang="ar-MA" sz="900" b="0" i="0" u="none" strike="noStrike" dirty="0">
                          <a:solidFill>
                            <a:srgbClr val="003366"/>
                          </a:solidFill>
                          <a:effectLst/>
                          <a:latin typeface="Microsoft Sans Serif"/>
                        </a:rPr>
                        <a:t>المسؤول</a:t>
                      </a:r>
                      <a:endParaRPr lang="ar-MA"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l" fontAlgn="ctr"/>
                      <a:endParaRPr lang="fr-FR"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Qualité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الصفة</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l" fontAlgn="ctr"/>
                      <a:endParaRPr lang="fr-FR"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3">
                  <a:txBody>
                    <a:bodyPr/>
                    <a:lstStyle/>
                    <a:p>
                      <a:pPr algn="ctr" fontAlgn="ctr"/>
                      <a:r>
                        <a:rPr lang="fr-FR" sz="900" b="0" i="0" u="none" strike="noStrike" dirty="0">
                          <a:solidFill>
                            <a:srgbClr val="004E76"/>
                          </a:solidFill>
                          <a:effectLst/>
                          <a:latin typeface="Arial"/>
                        </a:rPr>
                        <a:t>e-mail</a:t>
                      </a:r>
                      <a:br>
                        <a:rPr lang="fr-FR" sz="900" b="0" i="0" u="none" strike="noStrike" dirty="0">
                          <a:solidFill>
                            <a:srgbClr val="004E76"/>
                          </a:solidFill>
                          <a:effectLst/>
                          <a:latin typeface="Arial"/>
                        </a:rPr>
                      </a:br>
                      <a:r>
                        <a:rPr lang="ar-MA" sz="900" b="0" i="0" u="none" strike="noStrike" dirty="0">
                          <a:solidFill>
                            <a:srgbClr val="003366"/>
                          </a:solidFill>
                          <a:effectLst/>
                          <a:latin typeface="Microsoft Sans Serif"/>
                        </a:rPr>
                        <a:t>البريد الالكتروني</a:t>
                      </a:r>
                      <a:endParaRPr lang="ar-MA" sz="900" b="0" i="0" u="none" strike="noStrike" dirty="0">
                        <a:solidFill>
                          <a:srgbClr val="004E76"/>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pPr algn="l" fontAlgn="ctr"/>
                      <a:endParaRPr lang="fr-FR" sz="900" b="0" i="0" u="none" strike="noStrike">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240">
                <a:tc gridSpan="13">
                  <a:txBody>
                    <a:bodyPr/>
                    <a:lstStyle/>
                    <a:p>
                      <a:pPr algn="l" fontAlgn="ctr"/>
                      <a:r>
                        <a:rPr lang="fr-FR" sz="900" b="1" i="0" u="none" strike="noStrike" dirty="0">
                          <a:solidFill>
                            <a:srgbClr val="004E76"/>
                          </a:solidFill>
                          <a:effectLst/>
                          <a:latin typeface="Bookman Old Style"/>
                        </a:rPr>
                        <a:t>Références fiscales et sociale   </a:t>
                      </a:r>
                      <a:r>
                        <a:rPr lang="ar-MA" sz="900" b="1" i="0" u="none" strike="noStrike" dirty="0">
                          <a:solidFill>
                            <a:srgbClr val="003366"/>
                          </a:solidFill>
                          <a:effectLst/>
                          <a:latin typeface="Microsoft Sans Serif"/>
                        </a:rPr>
                        <a:t>المراجع الضريبية والاجتماعية</a:t>
                      </a:r>
                      <a:endParaRPr lang="ar-MA" sz="900" b="1"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64679">
                <a:tc gridSpan="3">
                  <a:txBody>
                    <a:bodyPr/>
                    <a:lstStyle/>
                    <a:p>
                      <a:pPr algn="l" fontAlgn="ctr"/>
                      <a:r>
                        <a:rPr lang="fr-FR" sz="900" b="0" i="0" u="none" strike="noStrike" dirty="0">
                          <a:solidFill>
                            <a:srgbClr val="004E76"/>
                          </a:solidFill>
                          <a:effectLst/>
                          <a:latin typeface="Arial"/>
                        </a:rPr>
                        <a:t>Forme de société </a:t>
                      </a:r>
                      <a:r>
                        <a:rPr lang="fr-FR" sz="900" b="0" i="0" u="none" strike="noStrike" dirty="0" smtClean="0">
                          <a:solidFill>
                            <a:srgbClr val="004E76"/>
                          </a:solidFill>
                          <a:effectLst/>
                          <a:latin typeface="Arial"/>
                        </a:rPr>
                        <a:t>                               </a:t>
                      </a:r>
                      <a:r>
                        <a:rPr lang="ar-MA" sz="900" b="0" i="0" u="none" strike="noStrike" dirty="0">
                          <a:solidFill>
                            <a:srgbClr val="004E76"/>
                          </a:solidFill>
                          <a:effectLst/>
                          <a:latin typeface="Arial"/>
                        </a:rPr>
                        <a:t>نوع الشركة</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gridSpan="2">
                  <a:txBody>
                    <a:bodyPr/>
                    <a:lstStyle/>
                    <a:p>
                      <a:pPr marL="85725" indent="0" algn="l" fontAlgn="ctr"/>
                      <a:r>
                        <a:rPr lang="fr-FR" sz="900" b="0" i="0" u="none" strike="noStrike" dirty="0">
                          <a:solidFill>
                            <a:srgbClr val="004E76"/>
                          </a:solidFill>
                          <a:effectLst/>
                          <a:latin typeface="Arial"/>
                        </a:rPr>
                        <a:t>RC </a:t>
                      </a:r>
                      <a:r>
                        <a:rPr lang="fr-FR" sz="900" b="0" i="0" u="none" strike="noStrike" dirty="0" smtClean="0">
                          <a:solidFill>
                            <a:srgbClr val="004E76"/>
                          </a:solidFill>
                          <a:effectLst/>
                          <a:latin typeface="Arial"/>
                        </a:rPr>
                        <a:t>        </a:t>
                      </a:r>
                      <a:r>
                        <a:rPr lang="ar-MA" sz="900" b="0" i="0" u="none" strike="noStrike" dirty="0">
                          <a:solidFill>
                            <a:srgbClr val="004E76"/>
                          </a:solidFill>
                          <a:effectLst/>
                          <a:latin typeface="Arial"/>
                        </a:rPr>
                        <a:t>السجل التجاري</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a:txBody>
                    <a:bodyPr/>
                    <a:lstStyle/>
                    <a:p>
                      <a:pPr algn="ctr" fontAlgn="ctr"/>
                      <a:r>
                        <a:rPr lang="fr-FR" sz="900" b="0" i="0" u="none" strike="noStrike" dirty="0">
                          <a:solidFill>
                            <a:srgbClr val="004E76"/>
                          </a:solidFill>
                          <a:effectLst/>
                          <a:latin typeface="Arial"/>
                        </a:rPr>
                        <a:t>ville RC</a:t>
                      </a:r>
                      <a:br>
                        <a:rPr lang="fr-FR" sz="900" b="0" i="0" u="none" strike="noStrike" dirty="0">
                          <a:solidFill>
                            <a:srgbClr val="004E76"/>
                          </a:solidFill>
                          <a:effectLst/>
                          <a:latin typeface="Arial"/>
                        </a:rPr>
                      </a:br>
                      <a:r>
                        <a:rPr lang="fr-FR" sz="900" b="0" i="0" u="none" strike="noStrike" dirty="0">
                          <a:solidFill>
                            <a:srgbClr val="004E76"/>
                          </a:solidFill>
                          <a:effectLst/>
                          <a:latin typeface="Arial"/>
                        </a:rPr>
                        <a:t> </a:t>
                      </a:r>
                      <a:r>
                        <a:rPr lang="ar-MA" sz="900" b="0" i="0" u="none" strike="noStrike" dirty="0">
                          <a:solidFill>
                            <a:srgbClr val="004E76"/>
                          </a:solidFill>
                          <a:effectLst/>
                          <a:latin typeface="Arial"/>
                        </a:rPr>
                        <a:t>مدينة السجل التجاري</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gridSpan="2">
                  <a:txBody>
                    <a:bodyPr/>
                    <a:lstStyle/>
                    <a:p>
                      <a:pPr algn="ctr" fontAlgn="ctr"/>
                      <a:r>
                        <a:rPr lang="fr-FR" sz="900" b="0" i="0" u="none" strike="noStrike" dirty="0">
                          <a:solidFill>
                            <a:srgbClr val="004E76"/>
                          </a:solidFill>
                          <a:effectLst/>
                          <a:latin typeface="Arial"/>
                        </a:rPr>
                        <a:t>Patente</a:t>
                      </a:r>
                      <a:br>
                        <a:rPr lang="fr-FR" sz="900" b="0" i="0" u="none" strike="noStrike" dirty="0">
                          <a:solidFill>
                            <a:srgbClr val="004E76"/>
                          </a:solidFill>
                          <a:effectLst/>
                          <a:latin typeface="Arial"/>
                        </a:rPr>
                      </a:br>
                      <a:r>
                        <a:rPr lang="fr-FR" sz="900" b="0" i="0" u="none" strike="noStrike" dirty="0">
                          <a:solidFill>
                            <a:srgbClr val="004E76"/>
                          </a:solidFill>
                          <a:effectLst/>
                          <a:latin typeface="Arial"/>
                        </a:rPr>
                        <a:t> </a:t>
                      </a:r>
                      <a:r>
                        <a:rPr lang="ar-MA" sz="900" b="0" i="0" u="none" strike="noStrike" dirty="0">
                          <a:solidFill>
                            <a:srgbClr val="004E76"/>
                          </a:solidFill>
                          <a:effectLst/>
                          <a:latin typeface="Arial"/>
                        </a:rPr>
                        <a:t>الضريبة المهنية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gridSpan="3">
                  <a:txBody>
                    <a:bodyPr/>
                    <a:lstStyle/>
                    <a:p>
                      <a:pPr marL="85725" indent="0" algn="l" fontAlgn="ctr"/>
                      <a:r>
                        <a:rPr lang="fr-FR" sz="900" b="0" i="0" u="none" strike="noStrike" dirty="0">
                          <a:solidFill>
                            <a:srgbClr val="004E76"/>
                          </a:solidFill>
                          <a:effectLst/>
                          <a:latin typeface="Bookman Old Style"/>
                        </a:rPr>
                        <a:t>IFU  </a:t>
                      </a:r>
                      <a:r>
                        <a:rPr lang="fr-FR" sz="900" b="0" i="0" u="none" strike="noStrike" dirty="0" smtClean="0">
                          <a:solidFill>
                            <a:srgbClr val="004E76"/>
                          </a:solidFill>
                          <a:effectLst/>
                          <a:latin typeface="Bookman Old Style"/>
                        </a:rPr>
                        <a:t>                           </a:t>
                      </a:r>
                      <a:r>
                        <a:rPr lang="ar-MA" sz="900" b="0" i="0" u="none" strike="noStrike" dirty="0" smtClean="0">
                          <a:solidFill>
                            <a:srgbClr val="003366"/>
                          </a:solidFill>
                          <a:effectLst/>
                          <a:latin typeface="Microsoft Sans Serif"/>
                        </a:rPr>
                        <a:t>التعريف </a:t>
                      </a:r>
                      <a:r>
                        <a:rPr lang="ar-MA" sz="900" b="0" i="0" u="none" strike="noStrike" dirty="0">
                          <a:solidFill>
                            <a:srgbClr val="003366"/>
                          </a:solidFill>
                          <a:effectLst/>
                          <a:latin typeface="Microsoft Sans Serif"/>
                        </a:rPr>
                        <a:t>الضريبي</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chemeClr val="bg2">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smtClean="0">
                          <a:solidFill>
                            <a:srgbClr val="004E76"/>
                          </a:solidFill>
                          <a:effectLst/>
                          <a:latin typeface="Arial"/>
                        </a:rPr>
                        <a:t>CNSS   </a:t>
                      </a:r>
                      <a:r>
                        <a:rPr lang="ar-MA" sz="900" b="0" i="0" u="none" strike="noStrike" dirty="0">
                          <a:solidFill>
                            <a:srgbClr val="004E76"/>
                          </a:solidFill>
                          <a:effectLst/>
                          <a:latin typeface="Arial"/>
                        </a:rPr>
                        <a:t>الضمان </a:t>
                      </a:r>
                      <a:r>
                        <a:rPr lang="ar-MA" sz="900" b="0" i="0" u="none" strike="noStrike" dirty="0" smtClean="0">
                          <a:solidFill>
                            <a:srgbClr val="004E76"/>
                          </a:solidFill>
                          <a:effectLst/>
                          <a:latin typeface="Arial"/>
                        </a:rPr>
                        <a:t>الاجتماعي</a:t>
                      </a:r>
                      <a:r>
                        <a:rPr lang="fr-FR" sz="900" b="0" i="0" u="none" strike="noStrike" dirty="0" smtClean="0">
                          <a:solidFill>
                            <a:srgbClr val="004E76"/>
                          </a:solidFill>
                          <a:effectLst/>
                          <a:latin typeface="Arial"/>
                        </a:rPr>
                        <a:t> </a:t>
                      </a:r>
                      <a:endParaRPr lang="ar-MA" sz="900" b="0" i="0" u="none" strike="noStrike" dirty="0">
                        <a:solidFill>
                          <a:srgbClr val="004E76"/>
                        </a:solidFill>
                        <a:effectLst/>
                        <a:latin typeface="Arial"/>
                      </a:endParaRPr>
                    </a:p>
                  </a:txBody>
                  <a:tcPr marL="0" marR="0" marT="0" marB="0" anchor="ctr">
                    <a:lnL w="19050" cap="flat" cmpd="sng" algn="ctr">
                      <a:solidFill>
                        <a:schemeClr val="bg2">
                          <a:lumMod val="50000"/>
                        </a:schemeClr>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r>
              <a:tr h="140240">
                <a:tc gridSpan="3">
                  <a:txBody>
                    <a:bodyPr/>
                    <a:lstStyle/>
                    <a:p>
                      <a:pPr algn="l" fontAlgn="ctr"/>
                      <a:r>
                        <a:rPr lang="fr-FR" sz="900" b="0" i="0" u="none" strike="noStrike" dirty="0">
                          <a:solidFill>
                            <a:srgbClr val="004E76"/>
                          </a:solidFill>
                          <a:effectLst/>
                          <a:latin typeface="Arial"/>
                        </a:rPr>
                        <a:t> </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900" b="0" i="0" u="none" strike="noStrike" dirty="0">
                          <a:solidFill>
                            <a:srgbClr val="004E76"/>
                          </a:solidFill>
                          <a:effectLst/>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4E76"/>
                          </a:solidFill>
                          <a:effectLst/>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3">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140240">
                <a:tc gridSpan="8">
                  <a:txBody>
                    <a:bodyPr/>
                    <a:lstStyle/>
                    <a:p>
                      <a:pPr algn="l" fontAlgn="ctr"/>
                      <a:r>
                        <a:rPr lang="fr-FR" sz="900" b="1" i="0" u="none" strike="noStrike" dirty="0">
                          <a:solidFill>
                            <a:srgbClr val="004E76"/>
                          </a:solidFill>
                          <a:effectLst/>
                          <a:latin typeface="Arial"/>
                        </a:rPr>
                        <a:t>Référence bancaire                  </a:t>
                      </a:r>
                      <a:r>
                        <a:rPr lang="fr-FR" sz="900" b="1" i="0" u="none" strike="noStrike" dirty="0" smtClean="0">
                          <a:solidFill>
                            <a:srgbClr val="004E76"/>
                          </a:solidFill>
                          <a:effectLst/>
                          <a:latin typeface="Arial"/>
                        </a:rPr>
                        <a:t>                                  </a:t>
                      </a:r>
                      <a:r>
                        <a:rPr lang="ar-MA" sz="900" b="1" i="0" u="none" strike="noStrike" dirty="0">
                          <a:solidFill>
                            <a:srgbClr val="004E76"/>
                          </a:solidFill>
                          <a:effectLst/>
                          <a:latin typeface="Arial"/>
                        </a:rPr>
                        <a:t>المرجع البنكي</a:t>
                      </a: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5">
                  <a:txBody>
                    <a:bodyPr/>
                    <a:lstStyle/>
                    <a:p>
                      <a:pPr algn="l" fontAlgn="ctr"/>
                      <a:r>
                        <a:rPr lang="fr-FR" sz="900" b="1" i="0" u="none" strike="noStrike" dirty="0">
                          <a:solidFill>
                            <a:srgbClr val="004E76"/>
                          </a:solidFill>
                          <a:effectLst/>
                          <a:latin typeface="Bookman Old Style"/>
                        </a:rPr>
                        <a:t>Assurance     </a:t>
                      </a:r>
                      <a:r>
                        <a:rPr lang="fr-FR" sz="900" b="1" i="0" u="none" strike="noStrike" dirty="0" smtClean="0">
                          <a:solidFill>
                            <a:srgbClr val="004E76"/>
                          </a:solidFill>
                          <a:effectLst/>
                          <a:latin typeface="Bookman Old Style"/>
                        </a:rPr>
                        <a:t>                                                    </a:t>
                      </a:r>
                      <a:r>
                        <a:rPr lang="ar-MA" sz="900" b="1" i="0" u="none" strike="noStrike" dirty="0">
                          <a:solidFill>
                            <a:srgbClr val="003366"/>
                          </a:solidFill>
                          <a:effectLst/>
                          <a:latin typeface="Microsoft Sans Serif"/>
                        </a:rPr>
                        <a:t>التأمين</a:t>
                      </a:r>
                      <a:endParaRPr lang="ar-MA" sz="900" b="1" i="0" u="none" strike="noStrike" dirty="0">
                        <a:solidFill>
                          <a:srgbClr val="004E76"/>
                        </a:solidFill>
                        <a:effectLst/>
                        <a:latin typeface="Bookman Old Style"/>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64679">
                <a:tc>
                  <a:txBody>
                    <a:bodyPr/>
                    <a:lstStyle/>
                    <a:p>
                      <a:pPr algn="l" fontAlgn="ctr"/>
                      <a:r>
                        <a:rPr lang="fr-FR" sz="900" b="0" i="0" u="none" strike="noStrike" dirty="0">
                          <a:solidFill>
                            <a:srgbClr val="004E76"/>
                          </a:solidFill>
                          <a:effectLst/>
                          <a:latin typeface="Arial"/>
                        </a:rPr>
                        <a:t>Code </a:t>
                      </a:r>
                      <a:r>
                        <a:rPr lang="fr-FR" sz="900" b="0" i="0" u="none" strike="noStrike" dirty="0" smtClean="0">
                          <a:solidFill>
                            <a:srgbClr val="004E76"/>
                          </a:solidFill>
                          <a:effectLst/>
                          <a:latin typeface="Arial"/>
                        </a:rPr>
                        <a:t>banque  </a:t>
                      </a:r>
                      <a:r>
                        <a:rPr lang="ar-MA" sz="900" b="0" i="0" u="none" strike="noStrike" dirty="0">
                          <a:solidFill>
                            <a:srgbClr val="004E76"/>
                          </a:solidFill>
                          <a:effectLst/>
                          <a:latin typeface="Arial"/>
                        </a:rPr>
                        <a:t>الرمز البنكي</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gridSpan="2">
                  <a:txBody>
                    <a:bodyPr/>
                    <a:lstStyle/>
                    <a:p>
                      <a:pPr algn="l" fontAlgn="ctr"/>
                      <a:r>
                        <a:rPr lang="fr-FR" sz="900" b="0" i="0" u="none" strike="noStrike" dirty="0">
                          <a:solidFill>
                            <a:srgbClr val="004E76"/>
                          </a:solidFill>
                          <a:effectLst/>
                          <a:latin typeface="Bookman Old Style"/>
                        </a:rPr>
                        <a:t>Code </a:t>
                      </a:r>
                      <a:r>
                        <a:rPr lang="fr-FR" sz="900" b="0" i="0" u="none" strike="noStrike" dirty="0" smtClean="0">
                          <a:solidFill>
                            <a:srgbClr val="004E76"/>
                          </a:solidFill>
                          <a:effectLst/>
                          <a:latin typeface="Bookman Old Style"/>
                        </a:rPr>
                        <a:t>Ville   </a:t>
                      </a:r>
                      <a:r>
                        <a:rPr lang="ar-MA" sz="900" b="0" i="0" u="none" strike="noStrike" dirty="0">
                          <a:solidFill>
                            <a:srgbClr val="003366"/>
                          </a:solidFill>
                          <a:effectLst/>
                          <a:latin typeface="Microsoft Sans Serif"/>
                        </a:rPr>
                        <a:t>رمز المدينة</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gridSpan="3">
                  <a:txBody>
                    <a:bodyPr/>
                    <a:lstStyle/>
                    <a:p>
                      <a:pPr algn="l" fontAlgn="ctr"/>
                      <a:r>
                        <a:rPr lang="fr-FR" sz="900" b="0" i="0" u="none" strike="noStrike" dirty="0">
                          <a:solidFill>
                            <a:srgbClr val="004E76"/>
                          </a:solidFill>
                          <a:effectLst/>
                          <a:latin typeface="Bookman Old Style"/>
                        </a:rPr>
                        <a:t>Numéro de compte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رقم الحساب</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Clé   </a:t>
                      </a:r>
                      <a:r>
                        <a:rPr lang="ar-MA" sz="900" b="0" i="0" u="none" strike="noStrike" dirty="0">
                          <a:solidFill>
                            <a:srgbClr val="003366"/>
                          </a:solidFill>
                          <a:effectLst/>
                          <a:latin typeface="Microsoft Sans Serif"/>
                        </a:rPr>
                        <a:t>مفتاح</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N° </a:t>
                      </a:r>
                      <a:r>
                        <a:rPr lang="fr-FR" sz="900" b="0" i="0" u="none" strike="noStrike" dirty="0" smtClean="0">
                          <a:solidFill>
                            <a:srgbClr val="004E76"/>
                          </a:solidFill>
                          <a:effectLst/>
                          <a:latin typeface="Bookman Old Style"/>
                        </a:rPr>
                        <a:t>Police    </a:t>
                      </a:r>
                      <a:r>
                        <a:rPr lang="ar-MA" sz="900" b="0" i="0" u="none" strike="noStrike" dirty="0" smtClean="0">
                          <a:solidFill>
                            <a:srgbClr val="003366"/>
                          </a:solidFill>
                          <a:effectLst/>
                          <a:latin typeface="Microsoft Sans Serif"/>
                        </a:rPr>
                        <a:t>رقم البوليصة</a:t>
                      </a:r>
                      <a:r>
                        <a:rPr lang="fr-FR" sz="900" b="0" i="0" u="none" strike="noStrike" dirty="0" smtClean="0">
                          <a:solidFill>
                            <a:srgbClr val="003366"/>
                          </a:solidFill>
                          <a:effectLst/>
                          <a:latin typeface="Microsoft Sans Serif"/>
                        </a:rPr>
                        <a:t> </a:t>
                      </a:r>
                      <a:endParaRPr lang="ar-MA" sz="900" b="0" i="0" u="none" strike="noStrike" dirty="0">
                        <a:solidFill>
                          <a:srgbClr val="004E76"/>
                        </a:solidFill>
                        <a:effectLst/>
                        <a:latin typeface="Bookman Old Style"/>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l" fontAlgn="ct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gridSpan="3">
                  <a:txBody>
                    <a:bodyPr/>
                    <a:lstStyle/>
                    <a:p>
                      <a:pPr algn="l" fontAlgn="ctr"/>
                      <a:r>
                        <a:rPr lang="fr-FR" sz="900" b="0" i="0" u="none" strike="noStrike" dirty="0" smtClean="0">
                          <a:solidFill>
                            <a:srgbClr val="004E76"/>
                          </a:solidFill>
                          <a:effectLst/>
                          <a:latin typeface="Bookman Old Style"/>
                        </a:rPr>
                        <a:t>Compagnie                                  </a:t>
                      </a:r>
                      <a:r>
                        <a:rPr lang="ar-MA" sz="900" b="0" i="0" u="none" strike="noStrike" dirty="0">
                          <a:solidFill>
                            <a:srgbClr val="003366"/>
                          </a:solidFill>
                          <a:effectLst/>
                          <a:latin typeface="Microsoft Sans Serif"/>
                        </a:rPr>
                        <a:t>الشركة</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r>
              <a:tr h="140240">
                <a:tc>
                  <a:txBody>
                    <a:bodyPr/>
                    <a:lstStyle/>
                    <a:p>
                      <a:pPr algn="l" fontAlgn="ctr"/>
                      <a:r>
                        <a:rPr lang="fr-FR" sz="900" b="0" i="0" u="none" strike="noStrike" dirty="0">
                          <a:solidFill>
                            <a:srgbClr val="004E76"/>
                          </a:solidFill>
                          <a:effectLst/>
                          <a:latin typeface="Arial"/>
                        </a:rPr>
                        <a:t> </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4E76"/>
                          </a:solidFill>
                          <a:effectLst/>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gridSpan="3">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l" fontAlgn="ctr"/>
                      <a:endParaRPr lang="fr-FR"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3">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235707">
                <a:tc gridSpan="13">
                  <a:txBody>
                    <a:bodyPr/>
                    <a:lstStyle/>
                    <a:p>
                      <a:pPr algn="ctr" fontAlgn="ctr"/>
                      <a:r>
                        <a:rPr lang="fr-FR" sz="1000" b="1" i="0" u="none" strike="noStrike" dirty="0">
                          <a:solidFill>
                            <a:srgbClr val="FFFFFF"/>
                          </a:solidFill>
                          <a:effectLst/>
                          <a:latin typeface="Bookman Old Style"/>
                        </a:rPr>
                        <a:t>Information pour le suivi des délais d'exécution </a:t>
                      </a:r>
                      <a:r>
                        <a:rPr lang="fr-FR" sz="1000" b="1" i="0" u="none" strike="noStrike" dirty="0" smtClean="0">
                          <a:solidFill>
                            <a:srgbClr val="FFFFFF"/>
                          </a:solidFill>
                          <a:effectLst/>
                          <a:latin typeface="Bookman Old Style"/>
                        </a:rPr>
                        <a:t>                                 </a:t>
                      </a:r>
                      <a:r>
                        <a:rPr lang="ar-MA" sz="1000" b="1" i="0" u="none" strike="noStrike" dirty="0">
                          <a:solidFill>
                            <a:srgbClr val="FFFFFF"/>
                          </a:solidFill>
                          <a:effectLst/>
                          <a:latin typeface="Microsoft Sans Serif"/>
                        </a:rPr>
                        <a:t>معلومات لتتبع آجال </a:t>
                      </a:r>
                      <a:r>
                        <a:rPr lang="ar-MA" sz="1000" b="1" i="0" u="none" strike="noStrike" dirty="0" smtClean="0">
                          <a:solidFill>
                            <a:srgbClr val="FFFFFF"/>
                          </a:solidFill>
                          <a:effectLst/>
                          <a:latin typeface="Microsoft Sans Serif"/>
                        </a:rPr>
                        <a:t>الانجاز   </a:t>
                      </a:r>
                      <a:r>
                        <a:rPr lang="fr-FR" sz="1000" b="1" i="0" u="none" strike="noStrike" dirty="0" smtClean="0">
                          <a:solidFill>
                            <a:srgbClr val="FFFFFF"/>
                          </a:solidFill>
                          <a:effectLst/>
                          <a:latin typeface="Microsoft Sans Serif"/>
                        </a:rPr>
                        <a:t>     </a:t>
                      </a:r>
                      <a:r>
                        <a:rPr lang="ar-MA" sz="1000" b="1" i="0" u="none" strike="noStrike" dirty="0" smtClean="0">
                          <a:solidFill>
                            <a:srgbClr val="FFFFFF"/>
                          </a:solidFill>
                          <a:effectLst/>
                          <a:latin typeface="Microsoft Sans Serif"/>
                        </a:rPr>
                        <a:t>      </a:t>
                      </a:r>
                      <a:endParaRPr lang="ar-MA" sz="1000" b="1" i="0" u="none" strike="noStrike" dirty="0">
                        <a:solidFill>
                          <a:srgbClr val="FFFFFF"/>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64679">
                <a:tc rowSpan="2" gridSpan="3">
                  <a:txBody>
                    <a:bodyPr/>
                    <a:lstStyle/>
                    <a:p>
                      <a:pPr algn="l" fontAlgn="ctr"/>
                      <a:r>
                        <a:rPr lang="fr-FR" sz="900" b="0" i="0" u="none" strike="noStrike" dirty="0">
                          <a:solidFill>
                            <a:srgbClr val="004E76"/>
                          </a:solidFill>
                          <a:effectLst/>
                          <a:latin typeface="Bookman Old Style"/>
                        </a:rPr>
                        <a:t>Délai d'exécution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أجل الإنجاز</a:t>
                      </a:r>
                      <a:endParaRPr lang="ar-MA"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rowSpan="2" hMerge="1">
                  <a:txBody>
                    <a:bodyPr/>
                    <a:lstStyle/>
                    <a:p>
                      <a:endParaRPr lang="fr-FR"/>
                    </a:p>
                  </a:txBody>
                  <a:tcPr/>
                </a:tc>
                <a:tc rowSpan="2" hMerge="1">
                  <a:txBody>
                    <a:bodyPr/>
                    <a:lstStyle/>
                    <a:p>
                      <a:endParaRPr lang="fr-FR"/>
                    </a:p>
                  </a:txBody>
                  <a:tcPr/>
                </a:tc>
                <a:tc rowSpan="2" gridSpan="3">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fr-FR"/>
                    </a:p>
                  </a:txBody>
                  <a:tcPr/>
                </a:tc>
                <a:tc rowSpan="2" hMerge="1">
                  <a:txBody>
                    <a:bodyPr/>
                    <a:lstStyle/>
                    <a:p>
                      <a:endParaRPr lang="fr-FR"/>
                    </a:p>
                  </a:txBody>
                  <a:tcPr/>
                </a:tc>
                <a:tc gridSpan="3">
                  <a:txBody>
                    <a:bodyPr/>
                    <a:lstStyle/>
                    <a:p>
                      <a:pPr algn="l" fontAlgn="ctr"/>
                      <a:r>
                        <a:rPr lang="fr-FR" sz="900" b="0" i="0" u="none" strike="noStrike" dirty="0">
                          <a:solidFill>
                            <a:srgbClr val="004E76"/>
                          </a:solidFill>
                          <a:effectLst/>
                          <a:latin typeface="Bookman Old Style"/>
                        </a:rPr>
                        <a:t>Ordres de services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أوامر الخدمة</a:t>
                      </a:r>
                      <a:r>
                        <a:rPr lang="ar-MA" sz="900" b="0" i="0" u="none" strike="noStrike" dirty="0">
                          <a:solidFill>
                            <a:srgbClr val="003366"/>
                          </a:solidFill>
                          <a:effectLst/>
                          <a:latin typeface="Bookman Old Style"/>
                        </a:rPr>
                        <a:t> </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smtClean="0">
                          <a:solidFill>
                            <a:srgbClr val="004E76"/>
                          </a:solidFill>
                          <a:effectLst/>
                          <a:latin typeface="Bookman Old Style"/>
                        </a:rPr>
                        <a:t>Numéro              </a:t>
                      </a:r>
                      <a:r>
                        <a:rPr lang="ar-MA" sz="900" b="0" i="0" u="none" strike="noStrike" dirty="0">
                          <a:solidFill>
                            <a:srgbClr val="003366"/>
                          </a:solidFill>
                          <a:effectLst/>
                          <a:latin typeface="Microsoft Sans Serif"/>
                        </a:rPr>
                        <a:t>رقم</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gridSpan="2">
                  <a:txBody>
                    <a:bodyPr/>
                    <a:lstStyle/>
                    <a:p>
                      <a:pPr algn="ctr" fontAlgn="ctr"/>
                      <a:r>
                        <a:rPr lang="fr-FR" sz="900" b="0" i="0" u="none" strike="noStrike" dirty="0">
                          <a:solidFill>
                            <a:srgbClr val="004E76"/>
                          </a:solidFill>
                          <a:effectLst/>
                          <a:latin typeface="Bookman Old Style"/>
                        </a:rPr>
                        <a:t>date effet </a:t>
                      </a:r>
                      <a:br>
                        <a:rPr lang="fr-FR" sz="900" b="0" i="0" u="none" strike="noStrike" dirty="0">
                          <a:solidFill>
                            <a:srgbClr val="004E76"/>
                          </a:solidFill>
                          <a:effectLst/>
                          <a:latin typeface="Bookman Old Style"/>
                        </a:rPr>
                      </a:br>
                      <a:r>
                        <a:rPr lang="ar-MA" sz="900" b="0" i="0" u="none" strike="noStrike" dirty="0">
                          <a:solidFill>
                            <a:srgbClr val="003366"/>
                          </a:solidFill>
                          <a:effectLst/>
                          <a:latin typeface="Microsoft Sans Serif"/>
                        </a:rPr>
                        <a:t>تاريخ سريان المفعول</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r>
              <a:tr h="0">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r>
              <a:tr h="132340">
                <a:tc rowSpan="2" gridSpan="3">
                  <a:txBody>
                    <a:bodyPr/>
                    <a:lstStyle/>
                    <a:p>
                      <a:pPr algn="ctr" fontAlgn="ctr"/>
                      <a:r>
                        <a:rPr lang="fr-FR" sz="900" b="0" i="0" u="none" strike="noStrike" dirty="0">
                          <a:solidFill>
                            <a:srgbClr val="004E76"/>
                          </a:solidFill>
                          <a:effectLst/>
                          <a:latin typeface="Bookman Old Style"/>
                        </a:rPr>
                        <a:t>Date d'effet de l'ordre de service de début des travaux </a:t>
                      </a:r>
                      <a:r>
                        <a:rPr lang="fr-FR" sz="900" b="0" i="0" u="none" strike="noStrike" dirty="0" smtClean="0">
                          <a:solidFill>
                            <a:srgbClr val="004E76"/>
                          </a:solidFill>
                          <a:effectLst/>
                          <a:latin typeface="Bookman Old Style"/>
                        </a:rPr>
                        <a:t>    </a:t>
                      </a:r>
                    </a:p>
                    <a:p>
                      <a:pPr algn="ctr" fontAlgn="ct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تاريخ الأمر ببدء الخدمة</a:t>
                      </a:r>
                      <a:endParaRPr lang="ar-MA"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rowSpan="2" hMerge="1">
                  <a:txBody>
                    <a:bodyPr/>
                    <a:lstStyle/>
                    <a:p>
                      <a:endParaRPr lang="fr-FR"/>
                    </a:p>
                  </a:txBody>
                  <a:tcPr/>
                </a:tc>
                <a:tc rowSpan="2" hMerge="1">
                  <a:txBody>
                    <a:bodyPr/>
                    <a:lstStyle/>
                    <a:p>
                      <a:endParaRPr lang="fr-FR"/>
                    </a:p>
                  </a:txBody>
                  <a:tcPr/>
                </a:tc>
                <a:tc rowSpan="2" gridSpan="3">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fr-FR"/>
                    </a:p>
                  </a:txBody>
                  <a:tcPr/>
                </a:tc>
                <a:tc rowSpan="2"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r>
              <a:tr h="132340">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r>
              <a:tr h="132340">
                <a:tc rowSpan="2" gridSpan="3">
                  <a:txBody>
                    <a:bodyPr/>
                    <a:lstStyle/>
                    <a:p>
                      <a:pPr algn="ctr" fontAlgn="ctr"/>
                      <a:r>
                        <a:rPr lang="fr-FR" sz="900" b="0" i="0" u="none" strike="noStrike" dirty="0">
                          <a:solidFill>
                            <a:srgbClr val="004E76"/>
                          </a:solidFill>
                          <a:effectLst/>
                          <a:latin typeface="Bookman Old Style"/>
                        </a:rPr>
                        <a:t>Date achèvement des travaux</a:t>
                      </a:r>
                      <a:br>
                        <a:rPr lang="fr-FR" sz="900" b="0" i="0" u="none" strike="noStrike" dirty="0">
                          <a:solidFill>
                            <a:srgbClr val="004E76"/>
                          </a:solidFill>
                          <a:effectLst/>
                          <a:latin typeface="Bookman Old Style"/>
                        </a:rPr>
                      </a:br>
                      <a:r>
                        <a:rPr lang="ar-MA" sz="900" b="0" i="0" u="none" strike="noStrike" dirty="0">
                          <a:solidFill>
                            <a:srgbClr val="003366"/>
                          </a:solidFill>
                          <a:effectLst/>
                          <a:latin typeface="Microsoft Sans Serif"/>
                        </a:rPr>
                        <a:t>تاريخ انتهاء الأشغال</a:t>
                      </a:r>
                      <a:endParaRPr lang="ar-MA"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rowSpan="2" hMerge="1">
                  <a:txBody>
                    <a:bodyPr/>
                    <a:lstStyle/>
                    <a:p>
                      <a:endParaRPr lang="fr-FR"/>
                    </a:p>
                  </a:txBody>
                  <a:tcPr/>
                </a:tc>
                <a:tc rowSpan="2" hMerge="1">
                  <a:txBody>
                    <a:bodyPr/>
                    <a:lstStyle/>
                    <a:p>
                      <a:endParaRPr lang="fr-FR"/>
                    </a:p>
                  </a:txBody>
                  <a:tcPr/>
                </a:tc>
                <a:tc rowSpan="2" gridSpan="3">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fr-FR"/>
                    </a:p>
                  </a:txBody>
                  <a:tcPr/>
                </a:tc>
                <a:tc rowSpan="2"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r>
              <a:tr h="132340">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r>
              <a:tr h="132340">
                <a:tc rowSpan="2" gridSpan="3">
                  <a:txBody>
                    <a:bodyPr/>
                    <a:lstStyle/>
                    <a:p>
                      <a:pPr algn="l" fontAlgn="ctr"/>
                      <a:r>
                        <a:rPr lang="fr-FR" sz="900" b="0" i="0" u="none" strike="noStrike" dirty="0">
                          <a:solidFill>
                            <a:srgbClr val="004E76"/>
                          </a:solidFill>
                          <a:effectLst/>
                          <a:latin typeface="Bookman Old Style"/>
                        </a:rPr>
                        <a:t>Délai de garantie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مدة الضمانة</a:t>
                      </a:r>
                      <a:endParaRPr lang="ar-MA"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rowSpan="2" hMerge="1">
                  <a:txBody>
                    <a:bodyPr/>
                    <a:lstStyle/>
                    <a:p>
                      <a:endParaRPr lang="fr-FR"/>
                    </a:p>
                  </a:txBody>
                  <a:tcPr/>
                </a:tc>
                <a:tc rowSpan="2" hMerge="1">
                  <a:txBody>
                    <a:bodyPr/>
                    <a:lstStyle/>
                    <a:p>
                      <a:endParaRPr lang="fr-FR"/>
                    </a:p>
                  </a:txBody>
                  <a:tcPr/>
                </a:tc>
                <a:tc rowSpan="2" gridSpan="3">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hMerge="1">
                  <a:txBody>
                    <a:bodyPr/>
                    <a:lstStyle/>
                    <a:p>
                      <a:endParaRPr lang="fr-FR"/>
                    </a:p>
                  </a:txBody>
                  <a:tcPr/>
                </a:tc>
                <a:tc rowSpan="2"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r>
              <a:tr h="43936">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r>
              <a:tr h="161272">
                <a:tc gridSpan="13">
                  <a:txBody>
                    <a:bodyPr/>
                    <a:lstStyle/>
                    <a:p>
                      <a:pPr algn="ctr" fontAlgn="ctr"/>
                      <a:r>
                        <a:rPr lang="fr-FR" sz="1000" b="1" i="0" u="none" strike="noStrike" dirty="0">
                          <a:solidFill>
                            <a:srgbClr val="FFFFFF"/>
                          </a:solidFill>
                          <a:effectLst/>
                          <a:latin typeface="Bookman Old Style"/>
                        </a:rPr>
                        <a:t>Informations Financières (date de constatation)  </a:t>
                      </a:r>
                      <a:r>
                        <a:rPr lang="ar-MA" sz="1000" b="1" i="0" u="none" strike="noStrike" dirty="0">
                          <a:solidFill>
                            <a:srgbClr val="FFFFFF"/>
                          </a:solidFill>
                          <a:effectLst/>
                          <a:latin typeface="Microsoft Sans Serif"/>
                        </a:rPr>
                        <a:t>معلومات مالية تاريخ الملاحظة</a:t>
                      </a:r>
                      <a:endParaRPr lang="ar-MA" sz="1000" b="1" i="0" u="none" strike="noStrike" dirty="0">
                        <a:solidFill>
                          <a:srgbClr val="FFFFFF"/>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40240">
                <a:tc gridSpan="3">
                  <a:txBody>
                    <a:bodyPr/>
                    <a:lstStyle/>
                    <a:p>
                      <a:pPr algn="l" fontAlgn="ctr"/>
                      <a:r>
                        <a:rPr lang="fr-FR" sz="900" b="0" i="0" u="none" strike="noStrike" dirty="0">
                          <a:solidFill>
                            <a:srgbClr val="004E76"/>
                          </a:solidFill>
                          <a:effectLst/>
                          <a:latin typeface="Bookman Old Style"/>
                        </a:rPr>
                        <a:t>Montant  total  </a:t>
                      </a:r>
                      <a:r>
                        <a:rPr lang="ar-MA" sz="900" b="0" i="0" u="none" strike="noStrike" dirty="0">
                          <a:solidFill>
                            <a:srgbClr val="003366"/>
                          </a:solidFill>
                          <a:effectLst/>
                          <a:latin typeface="Microsoft Sans Serif"/>
                        </a:rPr>
                        <a:t>المبلغ الإجمالي</a:t>
                      </a:r>
                      <a:endParaRPr lang="ar-MA"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gridSpan="3">
                  <a:txBody>
                    <a:bodyPr/>
                    <a:lstStyle/>
                    <a:p>
                      <a:pPr algn="l" fontAlgn="ctr"/>
                      <a:r>
                        <a:rPr lang="fr-FR" sz="900" b="0" i="0" u="none" strike="noStrike" dirty="0">
                          <a:solidFill>
                            <a:srgbClr val="004E76"/>
                          </a:solidFill>
                          <a:effectLst/>
                          <a:latin typeface="Bookman Old Style"/>
                        </a:rPr>
                        <a:t>Forme de prix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صيغة الثمن</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gridSpan="3">
                  <a:txBody>
                    <a:bodyPr/>
                    <a:lstStyle/>
                    <a:p>
                      <a:pPr algn="l" fontAlgn="ctr"/>
                      <a:r>
                        <a:rPr lang="fr-FR" sz="900" b="0" i="0" u="none" strike="noStrike" dirty="0">
                          <a:solidFill>
                            <a:srgbClr val="004E76"/>
                          </a:solidFill>
                          <a:effectLst/>
                          <a:latin typeface="Bookman Old Style"/>
                        </a:rPr>
                        <a:t>Total payé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الإجمالي المدفوع</a:t>
                      </a:r>
                      <a:r>
                        <a:rPr lang="ar-MA" sz="900" b="0" i="0" u="none" strike="noStrike" dirty="0">
                          <a:solidFill>
                            <a:srgbClr val="003366"/>
                          </a:solidFill>
                          <a:effectLst/>
                          <a:latin typeface="Bookman Old Style"/>
                        </a:rPr>
                        <a:t> </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gridSpan="4">
                  <a:txBody>
                    <a:bodyPr/>
                    <a:lstStyle/>
                    <a:p>
                      <a:pPr algn="l" fontAlgn="ctr"/>
                      <a:r>
                        <a:rPr lang="fr-FR" sz="900" b="0" i="0" u="none" strike="noStrike" dirty="0">
                          <a:solidFill>
                            <a:srgbClr val="004E76"/>
                          </a:solidFill>
                          <a:effectLst/>
                          <a:latin typeface="Bookman Old Style"/>
                        </a:rPr>
                        <a:t>Reste à </a:t>
                      </a:r>
                      <a:r>
                        <a:rPr lang="fr-FR" sz="900" b="0" i="0" u="none" strike="noStrike" dirty="0" smtClean="0">
                          <a:solidFill>
                            <a:srgbClr val="004E76"/>
                          </a:solidFill>
                          <a:effectLst/>
                          <a:latin typeface="Bookman Old Style"/>
                        </a:rPr>
                        <a:t>régler                              </a:t>
                      </a:r>
                      <a:r>
                        <a:rPr lang="ar-MA" sz="900" b="0" i="0" u="none" strike="noStrike" dirty="0">
                          <a:solidFill>
                            <a:srgbClr val="003366"/>
                          </a:solidFill>
                          <a:effectLst/>
                          <a:latin typeface="Microsoft Sans Serif"/>
                        </a:rPr>
                        <a:t>باقي الدفع</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132340">
                <a:tc gridSpan="3">
                  <a:txBody>
                    <a:bodyPr/>
                    <a:lstStyle/>
                    <a:p>
                      <a:pPr algn="l" fontAlgn="ctr"/>
                      <a:r>
                        <a:rPr lang="fr-FR" sz="900" b="0" i="0" u="none" strike="noStrike" dirty="0">
                          <a:solidFill>
                            <a:srgbClr val="004E76"/>
                          </a:solidFill>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l" fontAlgn="ctr"/>
                      <a:r>
                        <a:rPr lang="fr-FR" sz="900" b="0" i="0" u="none" strike="noStrike" dirty="0">
                          <a:solidFill>
                            <a:srgbClr val="004E76"/>
                          </a:solidFill>
                          <a:effectLst/>
                          <a:latin typeface="Bookman Old Style"/>
                        </a:rPr>
                        <a:t>Ferme/révisable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4">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r>
              <a:tr h="264679">
                <a:tc gridSpan="3">
                  <a:txBody>
                    <a:bodyPr/>
                    <a:lstStyle/>
                    <a:p>
                      <a:pPr algn="ctr" fontAlgn="ctr"/>
                      <a:r>
                        <a:rPr lang="fr-FR" sz="900" b="0" i="0" u="none" strike="noStrike" dirty="0" smtClean="0">
                          <a:solidFill>
                            <a:srgbClr val="004E76"/>
                          </a:solidFill>
                          <a:effectLst/>
                          <a:latin typeface="Bookman Old Style"/>
                        </a:rPr>
                        <a:t>Références </a:t>
                      </a:r>
                      <a:r>
                        <a:rPr lang="fr-FR" sz="900" b="0" i="0" u="none" strike="noStrike" dirty="0">
                          <a:solidFill>
                            <a:srgbClr val="004E76"/>
                          </a:solidFill>
                          <a:effectLst/>
                          <a:latin typeface="Bookman Old Style"/>
                        </a:rPr>
                        <a:t>caution </a:t>
                      </a:r>
                      <a:r>
                        <a:rPr lang="fr-FR" sz="900" b="0" i="0" u="none" strike="noStrike" dirty="0" smtClean="0">
                          <a:solidFill>
                            <a:srgbClr val="004E76"/>
                          </a:solidFill>
                          <a:effectLst/>
                          <a:latin typeface="Bookman Old Style"/>
                        </a:rPr>
                        <a:t>définitive</a:t>
                      </a:r>
                      <a:endParaRPr lang="ar-MA" sz="900" b="0" i="0" u="none" strike="noStrike" dirty="0" smtClean="0">
                        <a:solidFill>
                          <a:srgbClr val="004E76"/>
                        </a:solidFill>
                        <a:effectLst/>
                        <a:latin typeface="Bookman Old Style"/>
                      </a:endParaRPr>
                    </a:p>
                    <a:p>
                      <a:pPr marL="0" marR="0" indent="0" algn="ctr" defTabSz="914400" rtl="0" eaLnBrk="1" fontAlgn="ctr" latinLnBrk="0" hangingPunct="1">
                        <a:lnSpc>
                          <a:spcPct val="100000"/>
                        </a:lnSpc>
                        <a:spcBef>
                          <a:spcPts val="0"/>
                        </a:spcBef>
                        <a:spcAft>
                          <a:spcPts val="0"/>
                        </a:spcAft>
                        <a:buClrTx/>
                        <a:buSzTx/>
                        <a:buFontTx/>
                        <a:buNone/>
                        <a:tabLst/>
                        <a:defRPr/>
                      </a:pPr>
                      <a:r>
                        <a:rPr lang="ar-MA" sz="900" b="0" i="0" u="none" strike="noStrike" dirty="0" smtClean="0">
                          <a:solidFill>
                            <a:srgbClr val="004E76"/>
                          </a:solidFill>
                          <a:effectLst/>
                          <a:latin typeface="Bookman Old Style"/>
                        </a:rPr>
                        <a:t>مراجع الكفالة النهائية</a:t>
                      </a:r>
                      <a:endParaRPr lang="fr-FR"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gridSpan="3">
                  <a:txBody>
                    <a:bodyPr/>
                    <a:lstStyle/>
                    <a:p>
                      <a:pPr algn="ctr" fontAlgn="ctr"/>
                      <a:r>
                        <a:rPr lang="fr-FR" sz="900" b="0" i="0" u="none" strike="noStrike" dirty="0" smtClean="0">
                          <a:solidFill>
                            <a:srgbClr val="004E76"/>
                          </a:solidFill>
                          <a:effectLst/>
                          <a:latin typeface="Bookman Old Style"/>
                        </a:rPr>
                        <a:t>Références </a:t>
                      </a:r>
                      <a:r>
                        <a:rPr lang="fr-FR" sz="900" b="0" i="0" u="none" strike="noStrike" dirty="0">
                          <a:solidFill>
                            <a:srgbClr val="004E76"/>
                          </a:solidFill>
                          <a:effectLst/>
                          <a:latin typeface="Bookman Old Style"/>
                        </a:rPr>
                        <a:t>caution retenue de </a:t>
                      </a:r>
                      <a:r>
                        <a:rPr lang="fr-FR" sz="900" b="0" i="0" u="none" strike="noStrike" dirty="0" smtClean="0">
                          <a:solidFill>
                            <a:srgbClr val="004E76"/>
                          </a:solidFill>
                          <a:effectLst/>
                          <a:latin typeface="Bookman Old Style"/>
                        </a:rPr>
                        <a:t>garantie</a:t>
                      </a:r>
                      <a:endParaRPr lang="ar-MA" sz="900" b="0" i="0" u="none" strike="noStrike" dirty="0" smtClean="0">
                        <a:solidFill>
                          <a:srgbClr val="004E76"/>
                        </a:solidFill>
                        <a:effectLst/>
                        <a:latin typeface="Bookman Old Style"/>
                      </a:endParaRPr>
                    </a:p>
                    <a:p>
                      <a:pPr marL="0" marR="0" indent="0" algn="ctr" defTabSz="914400" rtl="0" eaLnBrk="1" fontAlgn="ctr" latinLnBrk="0" hangingPunct="1">
                        <a:lnSpc>
                          <a:spcPct val="100000"/>
                        </a:lnSpc>
                        <a:spcBef>
                          <a:spcPts val="0"/>
                        </a:spcBef>
                        <a:spcAft>
                          <a:spcPts val="0"/>
                        </a:spcAft>
                        <a:buClrTx/>
                        <a:buSzTx/>
                        <a:buFontTx/>
                        <a:buNone/>
                        <a:tabLst/>
                        <a:defRPr/>
                      </a:pPr>
                      <a:r>
                        <a:rPr lang="ar-MA" sz="900" b="0" i="0" u="none" strike="noStrike" dirty="0" smtClean="0">
                          <a:solidFill>
                            <a:srgbClr val="004E76"/>
                          </a:solidFill>
                          <a:effectLst/>
                          <a:latin typeface="Bookman Old Style"/>
                        </a:rPr>
                        <a:t>مراجع كفالة الاقتطاع الضامن</a:t>
                      </a:r>
                      <a:endParaRPr lang="fr-FR"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gridSpan="3">
                  <a:txBody>
                    <a:bodyPr/>
                    <a:lstStyle/>
                    <a:p>
                      <a:pPr algn="ctr" fontAlgn="ctr"/>
                      <a:r>
                        <a:rPr lang="fr-FR" sz="900" b="0" i="0" u="none" strike="noStrike" dirty="0">
                          <a:solidFill>
                            <a:srgbClr val="004E76"/>
                          </a:solidFill>
                          <a:effectLst/>
                          <a:latin typeface="Bookman Old Style"/>
                        </a:rPr>
                        <a:t>% retenue de garantie</a:t>
                      </a:r>
                      <a:br>
                        <a:rPr lang="fr-FR" sz="900" b="0" i="0" u="none" strike="noStrike" dirty="0">
                          <a:solidFill>
                            <a:srgbClr val="004E76"/>
                          </a:solidFill>
                          <a:effectLst/>
                          <a:latin typeface="Bookman Old Style"/>
                        </a:rPr>
                      </a:br>
                      <a:r>
                        <a:rPr lang="ar-MA" sz="900" b="0" i="0" u="none" strike="noStrike" dirty="0">
                          <a:solidFill>
                            <a:srgbClr val="003366"/>
                          </a:solidFill>
                          <a:effectLst/>
                          <a:latin typeface="Microsoft Sans Serif"/>
                        </a:rPr>
                        <a:t>نسبة الاقتطاع الضامن</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gridSpan="4">
                  <a:txBody>
                    <a:bodyPr/>
                    <a:lstStyle/>
                    <a:p>
                      <a:pPr algn="ctr" fontAlgn="ctr"/>
                      <a:r>
                        <a:rPr lang="fr-FR" sz="900" b="0" i="0" u="none" strike="noStrike" dirty="0">
                          <a:solidFill>
                            <a:srgbClr val="004E76"/>
                          </a:solidFill>
                          <a:effectLst/>
                          <a:latin typeface="Bookman Old Style"/>
                        </a:rPr>
                        <a:t>% Pénalités de retard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نسبة الغرامة عن التأخير</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140240">
                <a:tc gridSpan="3">
                  <a:txBody>
                    <a:bodyPr/>
                    <a:lstStyle/>
                    <a:p>
                      <a:pPr algn="l" fontAlgn="ctr"/>
                      <a:r>
                        <a:rPr lang="fr-FR" sz="900" b="0" i="0" u="none" strike="noStrike" dirty="0">
                          <a:solidFill>
                            <a:srgbClr val="004E76"/>
                          </a:solidFill>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4">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r>
            </a:tbl>
          </a:graphicData>
        </a:graphic>
      </p:graphicFrame>
      <p:pic>
        <p:nvPicPr>
          <p:cNvPr id="85204" name="Picture 3"/>
          <p:cNvPicPr>
            <a:picLocks noChangeAspect="1" noChangeArrowheads="1"/>
          </p:cNvPicPr>
          <p:nvPr/>
        </p:nvPicPr>
        <p:blipFill>
          <a:blip r:embed="rId3"/>
          <a:srcRect/>
          <a:stretch>
            <a:fillRect/>
          </a:stretch>
        </p:blipFill>
        <p:spPr bwMode="auto">
          <a:xfrm>
            <a:off x="6492875" y="942975"/>
            <a:ext cx="1909763" cy="414338"/>
          </a:xfrm>
          <a:prstGeom prst="rect">
            <a:avLst/>
          </a:prstGeom>
          <a:noFill/>
          <a:ln w="9525">
            <a:noFill/>
            <a:miter lim="800000"/>
            <a:headEnd/>
            <a:tailEnd/>
          </a:ln>
        </p:spPr>
      </p:pic>
      <p:sp>
        <p:nvSpPr>
          <p:cNvPr id="11" name="Chevron 10"/>
          <p:cNvSpPr/>
          <p:nvPr/>
        </p:nvSpPr>
        <p:spPr>
          <a:xfrm flipH="1">
            <a:off x="6367463"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الاستشارة</a:t>
            </a:r>
            <a:endParaRPr lang="fr-FR" sz="1000" b="1" dirty="0">
              <a:solidFill>
                <a:schemeClr val="bg1">
                  <a:lumMod val="75000"/>
                </a:schemeClr>
              </a:solidFill>
              <a:latin typeface="Microsoft Sans Serif" pitchFamily="34" charset="0"/>
              <a:cs typeface="Microsoft Sans Serif" pitchFamily="34" charset="0"/>
            </a:endParaRPr>
          </a:p>
        </p:txBody>
      </p:sp>
      <p:sp>
        <p:nvSpPr>
          <p:cNvPr id="12" name="Chevron 11"/>
          <p:cNvSpPr/>
          <p:nvPr/>
        </p:nvSpPr>
        <p:spPr>
          <a:xfrm flipH="1">
            <a:off x="3670300"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توقيع الصفقة</a:t>
            </a:r>
            <a:endParaRPr lang="ar-SA" sz="1000" b="1" dirty="0">
              <a:solidFill>
                <a:schemeClr val="bg1">
                  <a:lumMod val="75000"/>
                </a:schemeClr>
              </a:solidFill>
              <a:latin typeface="Microsoft Sans Serif" pitchFamily="34" charset="0"/>
              <a:cs typeface="Microsoft Sans Serif" pitchFamily="34" charset="0"/>
            </a:endParaRPr>
          </a:p>
        </p:txBody>
      </p:sp>
      <p:sp>
        <p:nvSpPr>
          <p:cNvPr id="13" name="Chevron 12"/>
          <p:cNvSpPr/>
          <p:nvPr/>
        </p:nvSpPr>
        <p:spPr>
          <a:xfrm flipH="1">
            <a:off x="1413766" y="69092"/>
            <a:ext cx="2269418" cy="346293"/>
          </a:xfrm>
          <a:prstGeom prst="chevron">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93502" tIns="46752" rIns="93502" bIns="46752" anchor="ctr"/>
          <a:lstStyle/>
          <a:p>
            <a:pPr algn="ctr" fontAlgn="auto">
              <a:spcAft>
                <a:spcPts val="0"/>
              </a:spcAft>
              <a:defRPr/>
            </a:pPr>
            <a:r>
              <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التنفيذ</a:t>
            </a:r>
            <a:r>
              <a:rPr lang="ar-M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 والتتبع</a:t>
            </a:r>
            <a:endPar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14" name="Chevron 13"/>
          <p:cNvSpPr/>
          <p:nvPr/>
        </p:nvSpPr>
        <p:spPr>
          <a:xfrm flipH="1">
            <a:off x="65088"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الأداء</a:t>
            </a:r>
            <a:endParaRPr lang="fr-FR" sz="1000" b="1" dirty="0">
              <a:solidFill>
                <a:schemeClr val="bg1">
                  <a:lumMod val="75000"/>
                </a:schemeClr>
              </a:solidFill>
              <a:latin typeface="Microsoft Sans Serif" pitchFamily="34" charset="0"/>
              <a:cs typeface="Microsoft Sans Serif" pitchFamily="34" charset="0"/>
            </a:endParaRPr>
          </a:p>
        </p:txBody>
      </p:sp>
      <p:sp>
        <p:nvSpPr>
          <p:cNvPr id="15" name="Chevron 14"/>
          <p:cNvSpPr/>
          <p:nvPr/>
        </p:nvSpPr>
        <p:spPr>
          <a:xfrm flipH="1">
            <a:off x="5019675" y="69850"/>
            <a:ext cx="1360488"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اختيار نائل الصفقة</a:t>
            </a:r>
            <a:endParaRPr lang="fr-FR" sz="1000" b="1" dirty="0">
              <a:solidFill>
                <a:schemeClr val="bg1">
                  <a:lumMod val="75000"/>
                </a:schemeClr>
              </a:solidFill>
              <a:latin typeface="Microsoft Sans Serif" pitchFamily="34" charset="0"/>
              <a:cs typeface="Microsoft Sans Serif" pitchFamily="34" charset="0"/>
            </a:endParaRPr>
          </a:p>
        </p:txBody>
      </p:sp>
      <p:sp>
        <p:nvSpPr>
          <p:cNvPr id="16" name="Chevron 15"/>
          <p:cNvSpPr/>
          <p:nvPr/>
        </p:nvSpPr>
        <p:spPr>
          <a:xfrm flipH="1">
            <a:off x="65088" y="485775"/>
            <a:ext cx="9012237" cy="346075"/>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MA" sz="1400" b="1" dirty="0">
                <a:solidFill>
                  <a:schemeClr val="bg1"/>
                </a:solidFill>
                <a:latin typeface="Bookman Old Style" pitchFamily="18" charset="0"/>
                <a:ea typeface="ＭＳ Ｐゴシック" pitchFamily="-84" charset="-128"/>
                <a:cs typeface="Arial" pitchFamily="34" charset="0"/>
              </a:rPr>
              <a:t>رفع التقارير و</a:t>
            </a:r>
            <a:r>
              <a:rPr lang="ar-SA" sz="1400" b="1" dirty="0">
                <a:solidFill>
                  <a:schemeClr val="bg1"/>
                </a:solidFill>
                <a:latin typeface="Bookman Old Style" pitchFamily="18" charset="0"/>
                <a:ea typeface="ＭＳ Ｐゴシック" pitchFamily="-84" charset="-128"/>
                <a:cs typeface="Arial" pitchFamily="34" charset="0"/>
              </a:rPr>
              <a:t>التقييم والافتحاص</a:t>
            </a:r>
          </a:p>
        </p:txBody>
      </p:sp>
      <p:sp>
        <p:nvSpPr>
          <p:cNvPr id="18" name="Chevron 17"/>
          <p:cNvSpPr/>
          <p:nvPr/>
        </p:nvSpPr>
        <p:spPr>
          <a:xfrm flipH="1">
            <a:off x="7716838"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التعبير عن </a:t>
            </a:r>
            <a:r>
              <a:rPr lang="ar-SA" sz="1000" b="1" dirty="0">
                <a:solidFill>
                  <a:schemeClr val="bg1">
                    <a:lumMod val="75000"/>
                  </a:schemeClr>
                </a:solidFill>
                <a:latin typeface="Microsoft Sans Serif" pitchFamily="34" charset="0"/>
                <a:cs typeface="Microsoft Sans Serif" pitchFamily="34" charset="0"/>
              </a:rPr>
              <a:t>الحاجات</a:t>
            </a:r>
            <a:endParaRPr lang="fr-FR" sz="1000" b="1" dirty="0">
              <a:solidFill>
                <a:schemeClr val="bg1">
                  <a:lumMod val="75000"/>
                </a:schemeClr>
              </a:solidFill>
              <a:latin typeface="Microsoft Sans Serif" pitchFamily="34" charset="0"/>
              <a:cs typeface="Microsoft Sans Serif"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au 6"/>
          <p:cNvGraphicFramePr>
            <a:graphicFrameLocks noGrp="1"/>
          </p:cNvGraphicFramePr>
          <p:nvPr/>
        </p:nvGraphicFramePr>
        <p:xfrm>
          <a:off x="323850" y="1038225"/>
          <a:ext cx="8591368" cy="5704062"/>
        </p:xfrm>
        <a:graphic>
          <a:graphicData uri="http://schemas.openxmlformats.org/drawingml/2006/table">
            <a:tbl>
              <a:tblPr/>
              <a:tblGrid>
                <a:gridCol w="193515"/>
                <a:gridCol w="836162"/>
                <a:gridCol w="1289647"/>
                <a:gridCol w="371857"/>
                <a:gridCol w="378358"/>
                <a:gridCol w="497086"/>
                <a:gridCol w="395773"/>
                <a:gridCol w="448395"/>
                <a:gridCol w="225820"/>
                <a:gridCol w="1134835"/>
                <a:gridCol w="442697"/>
                <a:gridCol w="962963"/>
                <a:gridCol w="1414260"/>
              </a:tblGrid>
              <a:tr h="225713">
                <a:tc gridSpan="5">
                  <a:txBody>
                    <a:bodyPr/>
                    <a:lstStyle/>
                    <a:p>
                      <a:pPr algn="ctr" fontAlgn="b"/>
                      <a:r>
                        <a:rPr lang="fr-FR" sz="1200" b="1" i="0" u="none" strike="noStrike" dirty="0">
                          <a:solidFill>
                            <a:srgbClr val="FFFFFF"/>
                          </a:solidFill>
                          <a:effectLst/>
                          <a:latin typeface="Bookman Old Style"/>
                        </a:rPr>
                        <a:t>Porteur de projet   </a:t>
                      </a:r>
                      <a:r>
                        <a:rPr lang="ar-MA" sz="1200" b="1" i="0" u="none" strike="noStrike" dirty="0">
                          <a:solidFill>
                            <a:srgbClr val="FFFFFF"/>
                          </a:solidFill>
                          <a:effectLst/>
                          <a:latin typeface="Microsoft Sans Serif"/>
                        </a:rPr>
                        <a:t>حامل المشروع</a:t>
                      </a:r>
                      <a:endParaRPr lang="ar-MA" sz="1200" b="1" i="0" u="none" strike="noStrike" dirty="0">
                        <a:solidFill>
                          <a:srgbClr val="FFFFFF"/>
                        </a:solidFill>
                        <a:effectLst/>
                        <a:latin typeface="Bookman Old Style"/>
                      </a:endParaRPr>
                    </a:p>
                  </a:txBody>
                  <a:tcPr marL="0" marR="0" marT="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rowSpan="2" gridSpan="6">
                  <a:txBody>
                    <a:bodyPr/>
                    <a:lstStyle/>
                    <a:p>
                      <a:pPr algn="ctr" fontAlgn="ctr"/>
                      <a:r>
                        <a:rPr lang="fr-FR" sz="1200" b="1" i="0" u="none" strike="noStrike" dirty="0">
                          <a:solidFill>
                            <a:srgbClr val="004E76"/>
                          </a:solidFill>
                          <a:effectLst/>
                          <a:latin typeface="Bookman Old Style"/>
                        </a:rPr>
                        <a:t>Etat de suivi des risques du projet :  </a:t>
                      </a:r>
                      <a:endParaRPr lang="fr-FR" sz="1200" b="1" i="0" u="none" strike="noStrike" dirty="0" smtClean="0">
                        <a:solidFill>
                          <a:srgbClr val="004E76"/>
                        </a:solidFill>
                        <a:effectLst/>
                        <a:latin typeface="Bookman Old Style"/>
                      </a:endParaRPr>
                    </a:p>
                    <a:p>
                      <a:pPr algn="ctr" fontAlgn="ctr"/>
                      <a:r>
                        <a:rPr lang="fr-FR" sz="1200" b="1" i="0" u="none" strike="noStrike" dirty="0" smtClean="0">
                          <a:solidFill>
                            <a:srgbClr val="004E76"/>
                          </a:solidFill>
                          <a:effectLst/>
                          <a:latin typeface="Bookman Old Style"/>
                        </a:rPr>
                        <a:t>  </a:t>
                      </a:r>
                      <a:r>
                        <a:rPr lang="ar-MA" sz="1200" b="1" i="0" u="none" strike="noStrike" dirty="0">
                          <a:solidFill>
                            <a:srgbClr val="003366"/>
                          </a:solidFill>
                          <a:effectLst/>
                          <a:latin typeface="Microsoft Sans Serif"/>
                        </a:rPr>
                        <a:t>تقرير تتبع مخاطر المشروع</a:t>
                      </a:r>
                      <a:r>
                        <a:rPr lang="ar-MA" sz="1200" b="1" i="0" u="none" strike="noStrike" dirty="0">
                          <a:solidFill>
                            <a:srgbClr val="003366"/>
                          </a:solidFill>
                          <a:effectLst/>
                          <a:latin typeface="Bookman Old Style"/>
                        </a:rPr>
                        <a:t/>
                      </a:r>
                      <a:br>
                        <a:rPr lang="ar-MA" sz="1200" b="1" i="0" u="none" strike="noStrike" dirty="0">
                          <a:solidFill>
                            <a:srgbClr val="003366"/>
                          </a:solidFill>
                          <a:effectLst/>
                          <a:latin typeface="Bookman Old Style"/>
                        </a:rPr>
                      </a:br>
                      <a:r>
                        <a:rPr lang="fr-FR" sz="1200" b="1" i="0" u="none" strike="noStrike" dirty="0">
                          <a:solidFill>
                            <a:srgbClr val="003366"/>
                          </a:solidFill>
                          <a:effectLst/>
                          <a:latin typeface="Bookman Old Style"/>
                        </a:rPr>
                        <a:t>Mis à jour le, ../../..   </a:t>
                      </a:r>
                      <a:r>
                        <a:rPr lang="ar-MA" sz="1200" b="1" i="0" u="none" strike="noStrike" dirty="0">
                          <a:solidFill>
                            <a:srgbClr val="003366"/>
                          </a:solidFill>
                          <a:effectLst/>
                          <a:latin typeface="Microsoft Sans Serif"/>
                        </a:rPr>
                        <a:t>تاريخ التحيين</a:t>
                      </a:r>
                      <a:endParaRPr lang="ar-MA" sz="1200" b="1"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gridSpan="2">
                  <a:txBody>
                    <a:bodyPr/>
                    <a:lstStyle/>
                    <a:p>
                      <a:pPr algn="l" fontAlgn="b"/>
                      <a:r>
                        <a:rPr lang="fr-FR" sz="800" b="1" i="0" u="none" strike="noStrike" dirty="0">
                          <a:solidFill>
                            <a:srgbClr val="004E76"/>
                          </a:solidFill>
                          <a:effectLst/>
                          <a:latin typeface="Bookman Old Style"/>
                        </a:rPr>
                        <a:t> </a:t>
                      </a:r>
                      <a:endParaRPr lang="fr-FR" sz="500" b="0" i="0" u="none" strike="noStrike" dirty="0">
                        <a:effectLst/>
                        <a:latin typeface="Arial"/>
                      </a:endParaRPr>
                    </a:p>
                  </a:txBody>
                  <a:tcPr marL="0" marR="0" marT="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hMerge="1">
                  <a:txBody>
                    <a:bodyPr/>
                    <a:lstStyle/>
                    <a:p>
                      <a:endParaRPr lang="fr-FR"/>
                    </a:p>
                  </a:txBody>
                  <a:tcPr/>
                </a:tc>
              </a:tr>
              <a:tr h="321056">
                <a:tc gridSpan="5">
                  <a:txBody>
                    <a:bodyPr/>
                    <a:lstStyle/>
                    <a:p>
                      <a:pPr algn="ctr" fontAlgn="ctr"/>
                      <a:r>
                        <a:rPr lang="fr-FR" sz="700" b="0" i="0" u="none" strike="noStrike" dirty="0">
                          <a:solidFill>
                            <a:srgbClr val="004E76"/>
                          </a:solidFill>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6"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gridSpan="2">
                  <a:txBody>
                    <a:bodyPr/>
                    <a:lstStyle/>
                    <a:p>
                      <a:pPr algn="l" fontAlgn="ctr"/>
                      <a:r>
                        <a:rPr lang="fr-FR" sz="500" b="0" i="0" u="none" strike="noStrike" dirty="0">
                          <a:solidFill>
                            <a:srgbClr val="004E76"/>
                          </a:solidFill>
                          <a:effectLst/>
                          <a:latin typeface="Bookman Old Style"/>
                        </a:rPr>
                        <a:t> </a:t>
                      </a:r>
                    </a:p>
                  </a:txBody>
                  <a:tcPr marL="0" marR="0" marT="0" marB="0" anchor="ctr">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hMerge="1">
                  <a:txBody>
                    <a:bodyPr/>
                    <a:lstStyle/>
                    <a:p>
                      <a:endParaRPr lang="fr-FR"/>
                    </a:p>
                  </a:txBody>
                  <a:tcPr/>
                </a:tc>
              </a:tr>
              <a:tr h="301922">
                <a:tc gridSpan="13">
                  <a:txBody>
                    <a:bodyPr/>
                    <a:lstStyle/>
                    <a:p>
                      <a:pPr algn="ctr" fontAlgn="ctr"/>
                      <a:r>
                        <a:rPr lang="fr-FR" sz="1100" b="1" i="0" u="none" strike="noStrike" dirty="0">
                          <a:solidFill>
                            <a:schemeClr val="bg1"/>
                          </a:solidFill>
                          <a:effectLst/>
                          <a:latin typeface="Bookman Old Style"/>
                        </a:rPr>
                        <a:t>Informations générales sur la dépense </a:t>
                      </a:r>
                      <a:r>
                        <a:rPr lang="fr-FR" sz="1100" b="1" i="0" u="none" strike="noStrike" dirty="0" smtClean="0">
                          <a:solidFill>
                            <a:schemeClr val="bg1"/>
                          </a:solidFill>
                          <a:effectLst/>
                          <a:latin typeface="Bookman Old Style"/>
                        </a:rPr>
                        <a:t>N°……                 </a:t>
                      </a:r>
                      <a:r>
                        <a:rPr lang="ar-MA" sz="1100" b="1" i="0" u="none" strike="noStrike" dirty="0">
                          <a:solidFill>
                            <a:schemeClr val="bg1"/>
                          </a:solidFill>
                          <a:effectLst/>
                          <a:latin typeface="Microsoft Sans Serif"/>
                        </a:rPr>
                        <a:t>معلومات عامة حول النفقة رقم ......</a:t>
                      </a:r>
                      <a:endParaRPr lang="ar-MA" sz="1100" b="1" i="0" u="none" strike="noStrike" dirty="0">
                        <a:solidFill>
                          <a:schemeClr val="bg1"/>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73383">
                <a:tc gridSpan="2">
                  <a:txBody>
                    <a:bodyPr/>
                    <a:lstStyle/>
                    <a:p>
                      <a:pPr algn="ctr" fontAlgn="ctr"/>
                      <a:r>
                        <a:rPr lang="fr-FR" sz="900" b="0" i="0" u="none" strike="noStrike" dirty="0">
                          <a:solidFill>
                            <a:srgbClr val="004E76"/>
                          </a:solidFill>
                          <a:effectLst/>
                          <a:latin typeface="Bookman Old Style"/>
                        </a:rPr>
                        <a:t>Objet  </a:t>
                      </a:r>
                      <a:r>
                        <a:rPr lang="fr-FR" sz="900" b="0" i="0" u="none" strike="noStrike" dirty="0" smtClean="0">
                          <a:solidFill>
                            <a:srgbClr val="004E76"/>
                          </a:solidFill>
                          <a:effectLst/>
                          <a:latin typeface="Bookman Old Style"/>
                        </a:rPr>
                        <a:t>      </a:t>
                      </a:r>
                      <a:r>
                        <a:rPr lang="ar-MA" sz="900" b="0" i="0" u="none" strike="noStrike" dirty="0" smtClean="0">
                          <a:solidFill>
                            <a:srgbClr val="003366"/>
                          </a:solidFill>
                          <a:effectLst/>
                          <a:latin typeface="Microsoft Sans Serif"/>
                        </a:rPr>
                        <a:t>الموضوع</a:t>
                      </a:r>
                      <a:r>
                        <a:rPr lang="ar-MA" sz="900" b="0" i="0" u="none" strike="noStrike" dirty="0" smtClean="0">
                          <a:solidFill>
                            <a:srgbClr val="003366"/>
                          </a:solidFill>
                          <a:effectLst/>
                          <a:latin typeface="Bookman Old Style"/>
                        </a:rPr>
                        <a:t> </a:t>
                      </a:r>
                      <a:endParaRPr lang="ar-MA"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ctr"/>
                      <a:r>
                        <a:rPr lang="fr-FR" sz="900" b="0" i="0" u="none" strike="noStrike" dirty="0">
                          <a:solidFill>
                            <a:srgbClr val="004E76"/>
                          </a:solidFill>
                          <a:effectLst/>
                          <a:latin typeface="Bookman Old Style"/>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900" b="0" i="0" u="none" strike="noStrike" dirty="0">
                        <a:solidFill>
                          <a:srgbClr val="004E76"/>
                        </a:solidFill>
                        <a:effectLst/>
                        <a:latin typeface="Bookman Old Style"/>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900" b="0" i="0" u="none" strike="noStrike">
                        <a:solidFill>
                          <a:srgbClr val="004E76"/>
                        </a:solidFill>
                        <a:effectLst/>
                        <a:latin typeface="Bookman Old Style"/>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900" b="0" i="0" u="none" strike="noStrike" dirty="0">
                        <a:solidFill>
                          <a:srgbClr val="004E76"/>
                        </a:solidFill>
                        <a:effectLst/>
                        <a:latin typeface="Bookman Old Style"/>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just" fontAlgn="ctr"/>
                      <a:r>
                        <a:rPr lang="fr-FR" sz="900" b="0" i="0" u="none" strike="noStrike" dirty="0">
                          <a:solidFill>
                            <a:srgbClr val="004E76"/>
                          </a:solidFill>
                          <a:effectLst/>
                          <a:latin typeface="Bookman Old Style"/>
                        </a:rPr>
                        <a:t>Projet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المشروع</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l" fontAlgn="ctr"/>
                      <a:endParaRPr lang="fr-FR" sz="900" b="0" i="0" u="none" strike="noStrike">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projet 2</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1300">
                <a:tc gridSpan="2">
                  <a:txBody>
                    <a:bodyPr/>
                    <a:lstStyle/>
                    <a:p>
                      <a:pPr algn="ctr" fontAlgn="ctr"/>
                      <a:r>
                        <a:rPr lang="fr-FR" sz="900" b="0" i="0" u="none" strike="noStrike" dirty="0">
                          <a:solidFill>
                            <a:srgbClr val="004E76"/>
                          </a:solidFill>
                          <a:effectLst/>
                          <a:latin typeface="Bookman Old Style"/>
                        </a:rPr>
                        <a:t>Maitre d'ouvrage</a:t>
                      </a:r>
                      <a:br>
                        <a:rPr lang="fr-FR" sz="900" b="0" i="0" u="none" strike="noStrike" dirty="0">
                          <a:solidFill>
                            <a:srgbClr val="004E76"/>
                          </a:solidFill>
                          <a:effectLst/>
                          <a:latin typeface="Bookman Old Style"/>
                        </a:rPr>
                      </a:br>
                      <a:r>
                        <a:rPr lang="ar-MA" sz="900" b="0" i="0" u="none" strike="noStrike" dirty="0">
                          <a:solidFill>
                            <a:srgbClr val="003366"/>
                          </a:solidFill>
                          <a:effectLst/>
                          <a:latin typeface="Microsoft Sans Serif"/>
                        </a:rPr>
                        <a:t>صاحب المشروع</a:t>
                      </a:r>
                      <a:endParaRPr lang="ar-MA"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fr-FR" sz="900" b="0" i="0" u="none" strike="noStrike" dirty="0">
                          <a:solidFill>
                            <a:srgbClr val="004E76"/>
                          </a:solidFill>
                          <a:effectLst/>
                          <a:latin typeface="Bookman Old Style"/>
                        </a:rPr>
                        <a:t>Signé par :</a:t>
                      </a:r>
                      <a:br>
                        <a:rPr lang="fr-FR" sz="900" b="0" i="0" u="none" strike="noStrike" dirty="0">
                          <a:solidFill>
                            <a:srgbClr val="004E76"/>
                          </a:solidFill>
                          <a:effectLst/>
                          <a:latin typeface="Bookman Old Style"/>
                        </a:rPr>
                      </a:br>
                      <a:r>
                        <a:rPr lang="ar-MA" sz="900" b="0" i="0" u="none" strike="noStrike" dirty="0">
                          <a:solidFill>
                            <a:srgbClr val="003366"/>
                          </a:solidFill>
                          <a:effectLst/>
                          <a:latin typeface="Microsoft Sans Serif"/>
                        </a:rPr>
                        <a:t>موقع من طرف</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just" fontAlgn="ct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pPr algn="just" fontAlgn="ctr"/>
                      <a:endParaRPr lang="ar-MA" sz="900" b="0" i="0" u="none" strike="noStrike">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pPr algn="ctr" fontAlgn="ctr"/>
                      <a:endParaRPr lang="fr-FR"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algn="just" fontAlgn="ctr"/>
                      <a:r>
                        <a:rPr lang="fr-FR" sz="900" b="0" i="0" u="none" strike="noStrike" dirty="0">
                          <a:solidFill>
                            <a:srgbClr val="004E76"/>
                          </a:solidFill>
                          <a:effectLst/>
                          <a:latin typeface="Bookman Old Style"/>
                        </a:rPr>
                        <a:t>signé le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موقع بتاريخ</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l" fontAlgn="ctr"/>
                      <a:endParaRPr lang="fr-FR" sz="900" b="0" i="0" u="none" strike="noStrike">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0074">
                <a:tc gridSpan="2">
                  <a:txBody>
                    <a:bodyPr/>
                    <a:lstStyle/>
                    <a:p>
                      <a:pPr algn="ctr" fontAlgn="ctr"/>
                      <a:r>
                        <a:rPr lang="fr-FR" sz="900" b="0" i="0" u="none" strike="noStrike" dirty="0">
                          <a:solidFill>
                            <a:srgbClr val="004E76"/>
                          </a:solidFill>
                          <a:effectLst/>
                          <a:latin typeface="Bookman Old Style"/>
                        </a:rPr>
                        <a:t> Mode de passation</a:t>
                      </a:r>
                      <a:br>
                        <a:rPr lang="fr-FR" sz="900" b="0" i="0" u="none" strike="noStrike" dirty="0">
                          <a:solidFill>
                            <a:srgbClr val="004E76"/>
                          </a:solidFill>
                          <a:effectLst/>
                          <a:latin typeface="Bookman Old Style"/>
                        </a:rPr>
                      </a:br>
                      <a:r>
                        <a:rPr lang="ar-MA" sz="900" b="0" i="0" u="none" strike="noStrike" dirty="0">
                          <a:solidFill>
                            <a:srgbClr val="003366"/>
                          </a:solidFill>
                          <a:effectLst/>
                          <a:latin typeface="Microsoft Sans Serif"/>
                        </a:rPr>
                        <a:t>نمط الاستشارة</a:t>
                      </a:r>
                      <a:endParaRPr lang="ar-MA"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a:txBody>
                    <a:bodyPr/>
                    <a:lstStyle/>
                    <a:p>
                      <a:pPr marL="85725" indent="0" algn="l" fontAlgn="ctr"/>
                      <a:r>
                        <a:rPr lang="fr-FR" sz="900" b="0" i="0" u="none" strike="noStrike" dirty="0">
                          <a:solidFill>
                            <a:srgbClr val="004E76"/>
                          </a:solidFill>
                          <a:effectLst/>
                          <a:latin typeface="Bookman Old Style"/>
                        </a:rPr>
                        <a:t>AOO/AOR/BC…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4">
                  <a:txBody>
                    <a:bodyPr/>
                    <a:lstStyle/>
                    <a:p>
                      <a:pPr algn="ctr" fontAlgn="ctr"/>
                      <a:r>
                        <a:rPr lang="fr-FR" sz="900" b="0" i="0" u="none" strike="noStrike" dirty="0">
                          <a:solidFill>
                            <a:srgbClr val="004E76"/>
                          </a:solidFill>
                          <a:effectLst/>
                          <a:latin typeface="Bookman Old Style"/>
                        </a:rPr>
                        <a:t>Nature prestation</a:t>
                      </a:r>
                      <a:br>
                        <a:rPr lang="fr-FR" sz="900" b="0" i="0" u="none" strike="noStrike" dirty="0">
                          <a:solidFill>
                            <a:srgbClr val="004E76"/>
                          </a:solidFill>
                          <a:effectLst/>
                          <a:latin typeface="Bookman Old Style"/>
                        </a:rPr>
                      </a:br>
                      <a:r>
                        <a:rPr lang="ar-MA" sz="900" b="0" i="0" u="none" strike="noStrike" dirty="0">
                          <a:solidFill>
                            <a:srgbClr val="003366"/>
                          </a:solidFill>
                          <a:effectLst/>
                          <a:latin typeface="Microsoft Sans Serif"/>
                        </a:rPr>
                        <a:t>طبيعة العمل</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just" fontAlgn="ct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CECFF"/>
                    </a:solidFill>
                  </a:tcPr>
                </a:tc>
                <a:tc hMerge="1">
                  <a:txBody>
                    <a:bodyPr/>
                    <a:lstStyle/>
                    <a:p>
                      <a:pPr algn="just" fontAlgn="ct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CECFF"/>
                    </a:solidFill>
                  </a:tcPr>
                </a:tc>
                <a:tc hMerge="1">
                  <a:txBody>
                    <a:bodyPr/>
                    <a:lstStyle/>
                    <a:p>
                      <a:pPr algn="ctr" fontAlgn="ctr"/>
                      <a:endParaRPr lang="fr-FR"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3">
                  <a:txBody>
                    <a:bodyPr/>
                    <a:lstStyle/>
                    <a:p>
                      <a:pPr algn="ctr" fontAlgn="ctr"/>
                      <a:r>
                        <a:rPr lang="fr-FR" sz="900" b="0" i="0" u="none" strike="noStrike" dirty="0">
                          <a:solidFill>
                            <a:srgbClr val="004E76"/>
                          </a:solidFill>
                          <a:effectLst/>
                          <a:latin typeface="Bookman Old Style"/>
                        </a:rPr>
                        <a:t>Travaux/Fourniture/service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algn="just" fontAlgn="ctr"/>
                      <a:r>
                        <a:rPr lang="fr-FR" sz="900" b="0" i="0" u="none" strike="noStrike" dirty="0">
                          <a:solidFill>
                            <a:srgbClr val="004E76"/>
                          </a:solidFill>
                          <a:effectLst/>
                          <a:latin typeface="Bookman Old Style"/>
                        </a:rPr>
                        <a:t>Notifié </a:t>
                      </a:r>
                      <a:r>
                        <a:rPr lang="fr-FR" sz="900" b="0" i="0" u="none" strike="noStrike" dirty="0" smtClean="0">
                          <a:solidFill>
                            <a:srgbClr val="004E76"/>
                          </a:solidFill>
                          <a:effectLst/>
                          <a:latin typeface="Bookman Old Style"/>
                        </a:rPr>
                        <a:t>le…..        </a:t>
                      </a:r>
                      <a:r>
                        <a:rPr lang="ar-MA" sz="900" b="0" i="0" u="none" strike="noStrike" dirty="0">
                          <a:solidFill>
                            <a:srgbClr val="003366"/>
                          </a:solidFill>
                          <a:effectLst/>
                          <a:latin typeface="Microsoft Sans Serif"/>
                        </a:rPr>
                        <a:t>مبلغ بتاريخ</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l" fontAlgn="ctr"/>
                      <a:endParaRPr lang="fr-FR"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98979">
                <a:tc gridSpan="13">
                  <a:txBody>
                    <a:bodyPr/>
                    <a:lstStyle/>
                    <a:p>
                      <a:pPr algn="ctr" fontAlgn="ctr"/>
                      <a:r>
                        <a:rPr lang="fr-FR" sz="1100" b="1" i="0" u="none" strike="noStrike" dirty="0">
                          <a:solidFill>
                            <a:schemeClr val="bg1"/>
                          </a:solidFill>
                          <a:effectLst/>
                          <a:latin typeface="Bookman Old Style"/>
                        </a:rPr>
                        <a:t>Informations contractant   </a:t>
                      </a:r>
                      <a:r>
                        <a:rPr lang="ar-MA" sz="1100" b="1" i="0" u="none" strike="noStrike" dirty="0">
                          <a:solidFill>
                            <a:schemeClr val="bg1"/>
                          </a:solidFill>
                          <a:effectLst/>
                          <a:latin typeface="Microsoft Sans Serif"/>
                        </a:rPr>
                        <a:t>معلومات حول المتعاقد</a:t>
                      </a:r>
                      <a:endParaRPr lang="ar-MA" sz="1100" b="1" i="0" u="none" strike="noStrike" dirty="0">
                        <a:solidFill>
                          <a:schemeClr val="bg1"/>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73383">
                <a:tc gridSpan="2">
                  <a:txBody>
                    <a:bodyPr/>
                    <a:lstStyle/>
                    <a:p>
                      <a:pPr algn="ctr" fontAlgn="ctr"/>
                      <a:r>
                        <a:rPr lang="fr-FR" sz="900" b="0" i="0" u="none" strike="noStrike" dirty="0">
                          <a:solidFill>
                            <a:srgbClr val="004E76"/>
                          </a:solidFill>
                          <a:effectLst/>
                          <a:latin typeface="Bookman Old Style"/>
                        </a:rPr>
                        <a:t>Raison sociale (libellé)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اسم الشركة</a:t>
                      </a:r>
                      <a:endParaRPr lang="ar-MA"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900" b="0" i="0" u="none" strike="noStrike">
                        <a:solidFill>
                          <a:srgbClr val="004E76"/>
                        </a:solidFill>
                        <a:effectLst/>
                        <a:latin typeface="Bookman Old Style"/>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Capital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رأسمال</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l" fontAlgn="ctr"/>
                      <a:endParaRPr lang="fr-FR" sz="900" b="0" i="0" u="none" strike="noStrike">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3383">
                <a:tc gridSpan="2">
                  <a:txBody>
                    <a:bodyPr/>
                    <a:lstStyle/>
                    <a:p>
                      <a:pPr algn="ctr" fontAlgn="ctr"/>
                      <a:r>
                        <a:rPr lang="fr-FR" sz="900" b="0" i="0" u="none" strike="noStrike" dirty="0">
                          <a:solidFill>
                            <a:srgbClr val="004E76"/>
                          </a:solidFill>
                          <a:effectLst/>
                          <a:latin typeface="Bookman Old Style"/>
                        </a:rPr>
                        <a:t>Siège </a:t>
                      </a:r>
                      <a:r>
                        <a:rPr lang="fr-FR" sz="900" b="0" i="0" u="none" strike="noStrike" dirty="0" smtClean="0">
                          <a:solidFill>
                            <a:srgbClr val="004E76"/>
                          </a:solidFill>
                          <a:effectLst/>
                          <a:latin typeface="Bookman Old Style"/>
                        </a:rPr>
                        <a:t>social </a:t>
                      </a:r>
                      <a:r>
                        <a:rPr lang="fr-FR" sz="900" b="0" i="0" u="none" strike="noStrike" dirty="0">
                          <a:solidFill>
                            <a:srgbClr val="004E76"/>
                          </a:solidFill>
                          <a:effectLst/>
                          <a:latin typeface="Bookman Old Style"/>
                        </a:rPr>
                        <a:t>(adresse)  </a:t>
                      </a:r>
                      <a:r>
                        <a:rPr lang="ar-MA" sz="900" b="0" i="0" u="none" strike="noStrike" dirty="0">
                          <a:solidFill>
                            <a:srgbClr val="003366"/>
                          </a:solidFill>
                          <a:effectLst/>
                          <a:latin typeface="Microsoft Sans Serif"/>
                        </a:rPr>
                        <a:t>مقر الشركة</a:t>
                      </a:r>
                      <a:endParaRPr lang="ar-MA"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just" fontAlgn="ctr"/>
                      <a:r>
                        <a:rPr lang="fr-FR" sz="900" b="0" i="0" u="none" strike="noStrike" dirty="0">
                          <a:solidFill>
                            <a:srgbClr val="004E76"/>
                          </a:solidFill>
                          <a:effectLst/>
                          <a:latin typeface="Bookman Old Style"/>
                        </a:rPr>
                        <a:t>Pays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البلد</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just" fontAlgn="ctr"/>
                      <a:endParaRPr lang="ar-MA" sz="900" b="0" i="0" u="none" strike="noStrike">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gridSpan="4">
                  <a:txBody>
                    <a:bodyPr/>
                    <a:lstStyle/>
                    <a:p>
                      <a:pPr algn="ctr"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TEL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الهاتف</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l" fontAlgn="ctr"/>
                      <a:endParaRPr lang="fr-FR" sz="900" b="0" i="0" u="none" strike="noStrike">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3383">
                <a:tc gridSpan="2">
                  <a:txBody>
                    <a:bodyPr/>
                    <a:lstStyle/>
                    <a:p>
                      <a:pPr algn="ctr" fontAlgn="ctr"/>
                      <a:r>
                        <a:rPr lang="fr-FR" sz="900" b="0" i="0" u="none" strike="noStrike" dirty="0">
                          <a:solidFill>
                            <a:srgbClr val="004E76"/>
                          </a:solidFill>
                          <a:effectLst/>
                          <a:latin typeface="Bookman Old Style"/>
                        </a:rPr>
                        <a:t>Responsable </a:t>
                      </a:r>
                      <a:r>
                        <a:rPr lang="ar-MA" sz="900" b="0" i="0" u="none" strike="noStrike" dirty="0">
                          <a:solidFill>
                            <a:srgbClr val="003366"/>
                          </a:solidFill>
                          <a:effectLst/>
                          <a:latin typeface="Microsoft Sans Serif"/>
                        </a:rPr>
                        <a:t>المسؤول</a:t>
                      </a:r>
                      <a:endParaRPr lang="ar-MA"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just" fontAlgn="ctr"/>
                      <a:r>
                        <a:rPr lang="fr-FR" sz="900" b="0" i="0" u="none" strike="noStrike" dirty="0">
                          <a:solidFill>
                            <a:srgbClr val="004E76"/>
                          </a:solidFill>
                          <a:effectLst/>
                          <a:latin typeface="Bookman Old Style"/>
                        </a:rPr>
                        <a:t>Qualité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الصفة</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just" fontAlgn="ctr"/>
                      <a:endParaRPr lang="ar-MA" sz="900" b="0" i="0" u="none" strike="noStrike">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CECFF"/>
                    </a:solidFill>
                  </a:tcPr>
                </a:tc>
                <a:tc gridSpan="4">
                  <a:txBody>
                    <a:bodyPr/>
                    <a:lstStyle/>
                    <a:p>
                      <a:pPr algn="ctr"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ctr" fontAlgn="ctr"/>
                      <a:r>
                        <a:rPr lang="fr-FR" sz="900" b="0" i="0" u="none" strike="noStrike" dirty="0">
                          <a:solidFill>
                            <a:srgbClr val="004E76"/>
                          </a:solidFill>
                          <a:effectLst/>
                          <a:latin typeface="Bookman Old Style"/>
                        </a:rPr>
                        <a:t>e-mail   </a:t>
                      </a:r>
                      <a:r>
                        <a:rPr lang="fr-FR" sz="900" b="0" i="0" u="none" strike="noStrike" dirty="0" smtClean="0">
                          <a:solidFill>
                            <a:srgbClr val="004E76"/>
                          </a:solidFill>
                          <a:effectLst/>
                          <a:latin typeface="Bookman Old Style"/>
                        </a:rPr>
                        <a:t>      </a:t>
                      </a:r>
                      <a:r>
                        <a:rPr lang="fr-FR" sz="900" b="0" i="0" u="none" strike="noStrike" dirty="0" smtClean="0">
                          <a:solidFill>
                            <a:srgbClr val="003366"/>
                          </a:solidFill>
                          <a:effectLst/>
                          <a:latin typeface="Microsoft Sans Serif"/>
                        </a:rPr>
                        <a:t> </a:t>
                      </a:r>
                      <a:r>
                        <a:rPr lang="ar-MA" sz="900" b="0" i="0" u="none" strike="noStrike" dirty="0">
                          <a:solidFill>
                            <a:srgbClr val="003366"/>
                          </a:solidFill>
                          <a:effectLst/>
                          <a:latin typeface="Microsoft Sans Serif"/>
                        </a:rPr>
                        <a:t>البريد الالكتروني</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l" fontAlgn="ctr"/>
                      <a:endParaRPr lang="fr-FR" sz="900" b="0" i="0" u="none" strike="noStrike">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770304">
                <a:tc>
                  <a:txBody>
                    <a:bodyPr/>
                    <a:lstStyle/>
                    <a:p>
                      <a:pPr algn="ctr" fontAlgn="ctr"/>
                      <a:r>
                        <a:rPr lang="fr-FR" sz="900" b="0" i="0" u="none" strike="noStrike" dirty="0">
                          <a:solidFill>
                            <a:srgbClr val="004E76"/>
                          </a:solidFill>
                          <a:effectLst/>
                          <a:latin typeface="Bookman Old Style"/>
                        </a:rPr>
                        <a:t>N°</a:t>
                      </a:r>
                      <a:br>
                        <a:rPr lang="fr-FR" sz="900" b="0" i="0" u="none" strike="noStrike" dirty="0">
                          <a:solidFill>
                            <a:srgbClr val="004E76"/>
                          </a:solidFill>
                          <a:effectLst/>
                          <a:latin typeface="Bookman Old Style"/>
                        </a:rPr>
                      </a:br>
                      <a:r>
                        <a:rPr lang="ar-MA" sz="900" b="0" i="0" u="none" strike="noStrike" dirty="0">
                          <a:solidFill>
                            <a:srgbClr val="003366"/>
                          </a:solidFill>
                          <a:effectLst/>
                          <a:latin typeface="Microsoft Sans Serif"/>
                        </a:rPr>
                        <a:t>رقم</a:t>
                      </a:r>
                      <a:endParaRPr lang="ar-MA"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fr-FR" sz="900" b="1" i="0" u="none" strike="noStrike" dirty="0">
                          <a:solidFill>
                            <a:srgbClr val="004E76"/>
                          </a:solidFill>
                          <a:effectLst/>
                          <a:latin typeface="Bookman Old Style"/>
                        </a:rPr>
                        <a:t>Date</a:t>
                      </a:r>
                      <a:br>
                        <a:rPr lang="fr-FR" sz="900" b="1" i="0" u="none" strike="noStrike" dirty="0">
                          <a:solidFill>
                            <a:srgbClr val="004E76"/>
                          </a:solidFill>
                          <a:effectLst/>
                          <a:latin typeface="Bookman Old Style"/>
                        </a:rPr>
                      </a:br>
                      <a:r>
                        <a:rPr lang="ar-MA" sz="900" b="1" i="0" u="none" strike="noStrike" dirty="0">
                          <a:solidFill>
                            <a:srgbClr val="003366"/>
                          </a:solidFill>
                          <a:effectLst/>
                          <a:latin typeface="Microsoft Sans Serif"/>
                        </a:rPr>
                        <a:t>التاريخ</a:t>
                      </a:r>
                      <a:endParaRPr lang="ar-MA" sz="900" b="1"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gridSpan="2">
                  <a:txBody>
                    <a:bodyPr/>
                    <a:lstStyle/>
                    <a:p>
                      <a:pPr algn="ctr" fontAlgn="ctr"/>
                      <a:r>
                        <a:rPr lang="fr-FR" sz="900" b="1" i="0" u="none" strike="noStrike" dirty="0">
                          <a:solidFill>
                            <a:srgbClr val="004E76"/>
                          </a:solidFill>
                          <a:effectLst/>
                          <a:latin typeface="Arial"/>
                        </a:rPr>
                        <a:t>Description   </a:t>
                      </a:r>
                      <a:r>
                        <a:rPr lang="fr-FR" sz="900" b="1" i="0" u="none" strike="noStrike" dirty="0" smtClean="0">
                          <a:solidFill>
                            <a:srgbClr val="004E76"/>
                          </a:solidFill>
                          <a:effectLst/>
                          <a:latin typeface="Arial"/>
                        </a:rPr>
                        <a:t>                     </a:t>
                      </a:r>
                      <a:r>
                        <a:rPr lang="ar-MA" sz="900" b="1" i="0" u="none" strike="noStrike" dirty="0">
                          <a:solidFill>
                            <a:srgbClr val="004E76"/>
                          </a:solidFill>
                          <a:effectLst/>
                          <a:latin typeface="Arial"/>
                        </a:rPr>
                        <a:t>الوصف</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gridSpan="2">
                  <a:txBody>
                    <a:bodyPr/>
                    <a:lstStyle/>
                    <a:p>
                      <a:pPr algn="l" fontAlgn="ctr"/>
                      <a:r>
                        <a:rPr lang="fr-FR" sz="900" b="1" i="0" u="none" strike="noStrike" dirty="0">
                          <a:solidFill>
                            <a:srgbClr val="004E76"/>
                          </a:solidFill>
                          <a:effectLst/>
                          <a:latin typeface="Arial"/>
                        </a:rPr>
                        <a:t>Type </a:t>
                      </a:r>
                      <a:r>
                        <a:rPr lang="fr-FR" sz="900" b="1" i="0" u="none" strike="noStrike" dirty="0" smtClean="0">
                          <a:solidFill>
                            <a:srgbClr val="004E76"/>
                          </a:solidFill>
                          <a:effectLst/>
                          <a:latin typeface="Arial"/>
                        </a:rPr>
                        <a:t>           </a:t>
                      </a:r>
                      <a:r>
                        <a:rPr lang="ar-MA" sz="900" b="1" i="0" u="none" strike="noStrike" dirty="0">
                          <a:solidFill>
                            <a:srgbClr val="004E76"/>
                          </a:solidFill>
                          <a:effectLst/>
                          <a:latin typeface="Arial"/>
                        </a:rPr>
                        <a:t>النوع</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l" fontAlgn="ctr"/>
                      <a:endParaRPr lang="ar-MA" sz="900" b="1" i="0" u="none" strike="noStrike" dirty="0">
                        <a:solidFill>
                          <a:srgbClr val="004E76"/>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gridSpan="3">
                  <a:txBody>
                    <a:bodyPr/>
                    <a:lstStyle/>
                    <a:p>
                      <a:pPr algn="l" fontAlgn="ctr"/>
                      <a:r>
                        <a:rPr lang="fr-FR" sz="900" b="1" i="0" u="none" strike="noStrike" dirty="0">
                          <a:solidFill>
                            <a:srgbClr val="004E76"/>
                          </a:solidFill>
                          <a:effectLst/>
                          <a:latin typeface="Arial"/>
                        </a:rPr>
                        <a:t> Impact  </a:t>
                      </a:r>
                      <a:r>
                        <a:rPr lang="fr-FR" sz="900" b="1" i="0" u="none" strike="noStrike" dirty="0" smtClean="0">
                          <a:solidFill>
                            <a:srgbClr val="004E76"/>
                          </a:solidFill>
                          <a:effectLst/>
                          <a:latin typeface="Arial"/>
                        </a:rPr>
                        <a:t>           </a:t>
                      </a:r>
                      <a:r>
                        <a:rPr lang="ar-MA" sz="900" b="1" i="0" u="none" strike="noStrike" dirty="0">
                          <a:solidFill>
                            <a:srgbClr val="004E76"/>
                          </a:solidFill>
                          <a:effectLst/>
                          <a:latin typeface="Arial"/>
                        </a:rPr>
                        <a:t>الوقع</a:t>
                      </a:r>
                      <a:br>
                        <a:rPr lang="ar-MA" sz="900" b="1" i="0" u="none" strike="noStrike" dirty="0">
                          <a:solidFill>
                            <a:srgbClr val="004E76"/>
                          </a:solidFill>
                          <a:effectLst/>
                          <a:latin typeface="Arial"/>
                        </a:rPr>
                      </a:br>
                      <a:r>
                        <a:rPr lang="ar-MA" sz="900" b="1" i="0" u="none" strike="noStrike" dirty="0">
                          <a:solidFill>
                            <a:srgbClr val="004E76"/>
                          </a:solidFill>
                          <a:effectLst/>
                          <a:latin typeface="Arial"/>
                        </a:rPr>
                        <a:t>• </a:t>
                      </a:r>
                      <a:r>
                        <a:rPr lang="ar-MA" sz="900" b="1" i="0" u="none" strike="noStrike" dirty="0" smtClean="0">
                          <a:solidFill>
                            <a:srgbClr val="004E76"/>
                          </a:solidFill>
                          <a:effectLst/>
                          <a:latin typeface="Arial"/>
                        </a:rPr>
                        <a:t>1-</a:t>
                      </a:r>
                      <a:r>
                        <a:rPr lang="fr-FR" sz="900" b="1" i="0" u="none" strike="noStrike" dirty="0" smtClean="0">
                          <a:solidFill>
                            <a:srgbClr val="004E76"/>
                          </a:solidFill>
                          <a:effectLst/>
                          <a:latin typeface="Arial"/>
                        </a:rPr>
                        <a:t>mineur    </a:t>
                      </a:r>
                      <a:r>
                        <a:rPr lang="fr-FR" sz="900" b="1" i="0" u="none" strike="noStrike" dirty="0">
                          <a:solidFill>
                            <a:srgbClr val="004E76"/>
                          </a:solidFill>
                          <a:effectLst/>
                          <a:latin typeface="Arial"/>
                        </a:rPr>
                        <a:t>1ـ </a:t>
                      </a:r>
                      <a:r>
                        <a:rPr lang="ar-MA" sz="900" b="1" i="0" u="none" strike="noStrike" dirty="0" smtClean="0">
                          <a:solidFill>
                            <a:srgbClr val="004E76"/>
                          </a:solidFill>
                          <a:effectLst/>
                          <a:latin typeface="Arial"/>
                        </a:rPr>
                        <a:t>ضعيف</a:t>
                      </a:r>
                      <a:r>
                        <a:rPr lang="ar-MA" sz="900" b="1" i="0" u="none" strike="noStrike" dirty="0">
                          <a:solidFill>
                            <a:srgbClr val="004E76"/>
                          </a:solidFill>
                          <a:effectLst/>
                          <a:latin typeface="Arial"/>
                        </a:rPr>
                        <a:t/>
                      </a:r>
                      <a:br>
                        <a:rPr lang="ar-MA" sz="900" b="1" i="0" u="none" strike="noStrike" dirty="0">
                          <a:solidFill>
                            <a:srgbClr val="004E76"/>
                          </a:solidFill>
                          <a:effectLst/>
                          <a:latin typeface="Arial"/>
                        </a:rPr>
                      </a:br>
                      <a:r>
                        <a:rPr lang="ar-MA" sz="900" b="1" i="0" u="none" strike="noStrike" dirty="0">
                          <a:solidFill>
                            <a:srgbClr val="004E76"/>
                          </a:solidFill>
                          <a:effectLst/>
                          <a:latin typeface="Arial"/>
                        </a:rPr>
                        <a:t>• 2-</a:t>
                      </a:r>
                      <a:r>
                        <a:rPr lang="fr-FR" sz="900" b="1" i="0" u="none" strike="noStrike" dirty="0">
                          <a:solidFill>
                            <a:srgbClr val="004E76"/>
                          </a:solidFill>
                          <a:effectLst/>
                          <a:latin typeface="Arial"/>
                        </a:rPr>
                        <a:t>moyen   2ـ </a:t>
                      </a:r>
                      <a:r>
                        <a:rPr lang="ar-MA" sz="900" b="1" i="0" u="none" strike="noStrike" dirty="0">
                          <a:solidFill>
                            <a:srgbClr val="004E76"/>
                          </a:solidFill>
                          <a:effectLst/>
                          <a:latin typeface="Arial"/>
                        </a:rPr>
                        <a:t>متوسط </a:t>
                      </a:r>
                      <a:br>
                        <a:rPr lang="ar-MA" sz="900" b="1" i="0" u="none" strike="noStrike" dirty="0">
                          <a:solidFill>
                            <a:srgbClr val="004E76"/>
                          </a:solidFill>
                          <a:effectLst/>
                          <a:latin typeface="Arial"/>
                        </a:rPr>
                      </a:br>
                      <a:r>
                        <a:rPr lang="ar-MA" sz="900" b="1" i="0" u="none" strike="noStrike" dirty="0">
                          <a:solidFill>
                            <a:srgbClr val="004E76"/>
                          </a:solidFill>
                          <a:effectLst/>
                          <a:latin typeface="Arial"/>
                        </a:rPr>
                        <a:t>• 4-</a:t>
                      </a:r>
                      <a:r>
                        <a:rPr lang="fr-FR" sz="900" b="1" i="0" u="none" strike="noStrike" dirty="0" smtClean="0">
                          <a:solidFill>
                            <a:srgbClr val="004E76"/>
                          </a:solidFill>
                          <a:effectLst/>
                          <a:latin typeface="Arial"/>
                        </a:rPr>
                        <a:t>important   </a:t>
                      </a:r>
                      <a:r>
                        <a:rPr lang="fr-FR" sz="900" b="1" i="0" u="none" strike="noStrike" dirty="0">
                          <a:solidFill>
                            <a:srgbClr val="004E76"/>
                          </a:solidFill>
                          <a:effectLst/>
                          <a:latin typeface="Arial"/>
                        </a:rPr>
                        <a:t>4ـ </a:t>
                      </a:r>
                      <a:r>
                        <a:rPr lang="ar-MA" sz="900" b="1" i="0" u="none" strike="noStrike" dirty="0">
                          <a:solidFill>
                            <a:srgbClr val="004E76"/>
                          </a:solidFill>
                          <a:effectLst/>
                          <a:latin typeface="Arial"/>
                        </a:rPr>
                        <a:t>مهم</a:t>
                      </a:r>
                      <a:br>
                        <a:rPr lang="ar-MA" sz="900" b="1" i="0" u="none" strike="noStrike" dirty="0">
                          <a:solidFill>
                            <a:srgbClr val="004E76"/>
                          </a:solidFill>
                          <a:effectLst/>
                          <a:latin typeface="Arial"/>
                        </a:rPr>
                      </a:br>
                      <a:r>
                        <a:rPr lang="ar-MA" sz="900" b="1" i="0" u="none" strike="noStrike" dirty="0">
                          <a:solidFill>
                            <a:srgbClr val="004E76"/>
                          </a:solidFill>
                          <a:effectLst/>
                          <a:latin typeface="Arial"/>
                        </a:rPr>
                        <a:t>• 8-</a:t>
                      </a:r>
                      <a:r>
                        <a:rPr lang="fr-FR" sz="900" b="1" i="0" u="none" strike="noStrike" dirty="0">
                          <a:solidFill>
                            <a:srgbClr val="004E76"/>
                          </a:solidFill>
                          <a:effectLst/>
                          <a:latin typeface="Arial"/>
                        </a:rPr>
                        <a:t>majeur  </a:t>
                      </a:r>
                      <a:r>
                        <a:rPr lang="fr-FR" sz="900" b="1" i="0" u="none" strike="noStrike" dirty="0" smtClean="0">
                          <a:solidFill>
                            <a:srgbClr val="004E76"/>
                          </a:solidFill>
                          <a:effectLst/>
                          <a:latin typeface="Arial"/>
                        </a:rPr>
                        <a:t>    </a:t>
                      </a:r>
                      <a:r>
                        <a:rPr lang="fr-FR" sz="900" b="1" i="0" u="none" strike="noStrike" dirty="0">
                          <a:solidFill>
                            <a:srgbClr val="004E76"/>
                          </a:solidFill>
                          <a:effectLst/>
                          <a:latin typeface="Arial"/>
                        </a:rPr>
                        <a:t>8ـ </a:t>
                      </a:r>
                      <a:r>
                        <a:rPr lang="ar-MA" sz="900" b="1" i="0" u="none" strike="noStrike" dirty="0">
                          <a:solidFill>
                            <a:srgbClr val="004E76"/>
                          </a:solidFill>
                          <a:effectLst/>
                          <a:latin typeface="Arial"/>
                        </a:rPr>
                        <a:t>عظيم</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pPr algn="l" fontAlgn="ctr"/>
                      <a:endParaRPr lang="ar-MA" sz="900" b="1" i="0" u="none" strike="noStrike" dirty="0">
                        <a:solidFill>
                          <a:srgbClr val="004E76"/>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ctr"/>
                      <a:r>
                        <a:rPr lang="fr-FR" sz="900" b="1" i="0" u="none" strike="noStrike" dirty="0" smtClean="0">
                          <a:solidFill>
                            <a:srgbClr val="004E76"/>
                          </a:solidFill>
                          <a:effectLst/>
                          <a:latin typeface="Arial"/>
                        </a:rPr>
                        <a:t>Probabilité        </a:t>
                      </a:r>
                      <a:r>
                        <a:rPr lang="ar-MA" sz="900" b="1" i="0" u="none" strike="noStrike" dirty="0" smtClean="0">
                          <a:solidFill>
                            <a:srgbClr val="004E76"/>
                          </a:solidFill>
                          <a:effectLst/>
                          <a:latin typeface="Arial"/>
                        </a:rPr>
                        <a:t>احتمال</a:t>
                      </a:r>
                      <a:r>
                        <a:rPr lang="ar-MA" sz="900" b="1" i="0" u="none" strike="noStrike" dirty="0">
                          <a:solidFill>
                            <a:srgbClr val="004E76"/>
                          </a:solidFill>
                          <a:effectLst/>
                          <a:latin typeface="Arial"/>
                        </a:rPr>
                        <a:t/>
                      </a:r>
                      <a:br>
                        <a:rPr lang="ar-MA" sz="900" b="1" i="0" u="none" strike="noStrike" dirty="0">
                          <a:solidFill>
                            <a:srgbClr val="004E76"/>
                          </a:solidFill>
                          <a:effectLst/>
                          <a:latin typeface="Arial"/>
                        </a:rPr>
                      </a:br>
                      <a:r>
                        <a:rPr lang="ar-MA" sz="900" b="1" i="0" u="none" strike="noStrike" dirty="0">
                          <a:solidFill>
                            <a:srgbClr val="004E76"/>
                          </a:solidFill>
                          <a:effectLst/>
                          <a:latin typeface="Arial"/>
                        </a:rPr>
                        <a:t>• 1-</a:t>
                      </a:r>
                      <a:r>
                        <a:rPr lang="fr-FR" sz="900" b="1" i="0" u="none" strike="noStrike" dirty="0">
                          <a:solidFill>
                            <a:srgbClr val="004E76"/>
                          </a:solidFill>
                          <a:effectLst/>
                          <a:latin typeface="Arial"/>
                        </a:rPr>
                        <a:t>faible  </a:t>
                      </a:r>
                      <a:r>
                        <a:rPr lang="fr-FR" sz="900" b="1" i="0" u="none" strike="noStrike" dirty="0" smtClean="0">
                          <a:solidFill>
                            <a:srgbClr val="004E76"/>
                          </a:solidFill>
                          <a:effectLst/>
                          <a:latin typeface="Arial"/>
                        </a:rPr>
                        <a:t>       1ـ </a:t>
                      </a:r>
                      <a:r>
                        <a:rPr lang="ar-MA" sz="900" b="1" i="0" u="none" strike="noStrike" dirty="0" smtClean="0">
                          <a:solidFill>
                            <a:srgbClr val="004E76"/>
                          </a:solidFill>
                          <a:effectLst/>
                          <a:latin typeface="Arial"/>
                        </a:rPr>
                        <a:t>ضعيف</a:t>
                      </a:r>
                      <a:r>
                        <a:rPr lang="ar-MA" sz="900" b="1" i="0" u="none" strike="noStrike" dirty="0">
                          <a:solidFill>
                            <a:srgbClr val="004E76"/>
                          </a:solidFill>
                          <a:effectLst/>
                          <a:latin typeface="Arial"/>
                        </a:rPr>
                        <a:t/>
                      </a:r>
                      <a:br>
                        <a:rPr lang="ar-MA" sz="900" b="1" i="0" u="none" strike="noStrike" dirty="0">
                          <a:solidFill>
                            <a:srgbClr val="004E76"/>
                          </a:solidFill>
                          <a:effectLst/>
                          <a:latin typeface="Arial"/>
                        </a:rPr>
                      </a:br>
                      <a:r>
                        <a:rPr lang="ar-MA" sz="900" b="1" i="0" u="none" strike="noStrike" dirty="0">
                          <a:solidFill>
                            <a:srgbClr val="004E76"/>
                          </a:solidFill>
                          <a:effectLst/>
                          <a:latin typeface="Arial"/>
                        </a:rPr>
                        <a:t>• 2-</a:t>
                      </a:r>
                      <a:r>
                        <a:rPr lang="fr-FR" sz="900" b="1" i="0" u="none" strike="noStrike" dirty="0" smtClean="0">
                          <a:solidFill>
                            <a:srgbClr val="004E76"/>
                          </a:solidFill>
                          <a:effectLst/>
                          <a:latin typeface="Arial"/>
                        </a:rPr>
                        <a:t>moyenne  </a:t>
                      </a:r>
                      <a:r>
                        <a:rPr lang="fr-FR" sz="900" b="1" i="0" u="none" strike="noStrike" dirty="0">
                          <a:solidFill>
                            <a:srgbClr val="004E76"/>
                          </a:solidFill>
                          <a:effectLst/>
                          <a:latin typeface="Arial"/>
                        </a:rPr>
                        <a:t>2ـ </a:t>
                      </a:r>
                      <a:r>
                        <a:rPr lang="ar-MA" sz="900" b="1" i="0" u="none" strike="noStrike" dirty="0">
                          <a:solidFill>
                            <a:srgbClr val="004E76"/>
                          </a:solidFill>
                          <a:effectLst/>
                          <a:latin typeface="Arial"/>
                        </a:rPr>
                        <a:t>متوسط</a:t>
                      </a:r>
                      <a:br>
                        <a:rPr lang="ar-MA" sz="900" b="1" i="0" u="none" strike="noStrike" dirty="0">
                          <a:solidFill>
                            <a:srgbClr val="004E76"/>
                          </a:solidFill>
                          <a:effectLst/>
                          <a:latin typeface="Arial"/>
                        </a:rPr>
                      </a:br>
                      <a:r>
                        <a:rPr lang="ar-MA" sz="900" b="1" i="0" u="none" strike="noStrike" dirty="0">
                          <a:solidFill>
                            <a:srgbClr val="004E76"/>
                          </a:solidFill>
                          <a:effectLst/>
                          <a:latin typeface="Arial"/>
                        </a:rPr>
                        <a:t>• 4-</a:t>
                      </a:r>
                      <a:r>
                        <a:rPr lang="fr-FR" sz="900" b="1" i="0" u="none" strike="noStrike" dirty="0" smtClean="0">
                          <a:solidFill>
                            <a:srgbClr val="004E76"/>
                          </a:solidFill>
                          <a:effectLst/>
                          <a:latin typeface="Arial"/>
                        </a:rPr>
                        <a:t>forte             </a:t>
                      </a:r>
                      <a:r>
                        <a:rPr lang="fr-FR" sz="900" b="1" i="0" u="none" strike="noStrike" dirty="0">
                          <a:solidFill>
                            <a:srgbClr val="004E76"/>
                          </a:solidFill>
                          <a:effectLst/>
                          <a:latin typeface="Arial"/>
                        </a:rPr>
                        <a:t>4ـ </a:t>
                      </a:r>
                      <a:r>
                        <a:rPr lang="ar-MA" sz="900" b="1" i="0" u="none" strike="noStrike" dirty="0">
                          <a:solidFill>
                            <a:srgbClr val="004E76"/>
                          </a:solidFill>
                          <a:effectLst/>
                          <a:latin typeface="Arial"/>
                        </a:rPr>
                        <a:t>قوي</a:t>
                      </a:r>
                      <a:br>
                        <a:rPr lang="ar-MA" sz="900" b="1" i="0" u="none" strike="noStrike" dirty="0">
                          <a:solidFill>
                            <a:srgbClr val="004E76"/>
                          </a:solidFill>
                          <a:effectLst/>
                          <a:latin typeface="Arial"/>
                        </a:rPr>
                      </a:br>
                      <a:r>
                        <a:rPr lang="ar-MA" sz="900" b="1" i="0" u="none" strike="noStrike" dirty="0">
                          <a:solidFill>
                            <a:srgbClr val="004E76"/>
                          </a:solidFill>
                          <a:effectLst/>
                          <a:latin typeface="Arial"/>
                        </a:rPr>
                        <a:t>• </a:t>
                      </a:r>
                      <a:r>
                        <a:rPr lang="ar-MA" sz="900" b="1" i="0" u="none" strike="noStrike" dirty="0" smtClean="0">
                          <a:solidFill>
                            <a:srgbClr val="004E76"/>
                          </a:solidFill>
                          <a:effectLst/>
                          <a:latin typeface="Arial"/>
                        </a:rPr>
                        <a:t>8</a:t>
                      </a:r>
                      <a:r>
                        <a:rPr lang="fr-FR" sz="900" b="1" i="0" u="none" strike="noStrike" dirty="0" smtClean="0">
                          <a:solidFill>
                            <a:srgbClr val="004E76"/>
                          </a:solidFill>
                          <a:effectLst/>
                          <a:latin typeface="Arial"/>
                        </a:rPr>
                        <a:t>très forte  8ـ </a:t>
                      </a:r>
                      <a:r>
                        <a:rPr lang="ar-MA" sz="900" b="1" i="0" u="none" strike="noStrike" dirty="0">
                          <a:solidFill>
                            <a:srgbClr val="004E76"/>
                          </a:solidFill>
                          <a:effectLst/>
                          <a:latin typeface="Arial"/>
                        </a:rPr>
                        <a:t>قوي </a:t>
                      </a:r>
                      <a:r>
                        <a:rPr lang="ar-MA" sz="900" b="1" i="0" u="none" strike="noStrike" dirty="0" smtClean="0">
                          <a:solidFill>
                            <a:srgbClr val="004E76"/>
                          </a:solidFill>
                          <a:effectLst/>
                          <a:latin typeface="Arial"/>
                        </a:rPr>
                        <a:t>جدا</a:t>
                      </a:r>
                      <a:r>
                        <a:rPr lang="fr-FR" sz="900" b="1" i="0" u="none" strike="noStrike" dirty="0" smtClean="0">
                          <a:solidFill>
                            <a:srgbClr val="004E76"/>
                          </a:solidFill>
                          <a:effectLst/>
                          <a:latin typeface="Arial"/>
                        </a:rPr>
                        <a:t> </a:t>
                      </a:r>
                      <a:endParaRPr lang="ar-MA" sz="900" b="1" i="0" u="none" strike="noStrike" dirty="0">
                        <a:solidFill>
                          <a:srgbClr val="004E76"/>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gridSpan="2">
                  <a:txBody>
                    <a:bodyPr/>
                    <a:lstStyle/>
                    <a:p>
                      <a:pPr algn="l" fontAlgn="ctr"/>
                      <a:r>
                        <a:rPr lang="fr-FR" sz="900" b="1" i="0" u="none" strike="noStrike" dirty="0">
                          <a:solidFill>
                            <a:srgbClr val="004E76"/>
                          </a:solidFill>
                          <a:effectLst/>
                          <a:latin typeface="Arial"/>
                        </a:rPr>
                        <a:t>Évolution </a:t>
                      </a:r>
                      <a:r>
                        <a:rPr lang="fr-FR" sz="900" b="1" i="0" u="none" strike="noStrike" dirty="0" smtClean="0">
                          <a:solidFill>
                            <a:srgbClr val="004E76"/>
                          </a:solidFill>
                          <a:effectLst/>
                          <a:latin typeface="Arial"/>
                        </a:rPr>
                        <a:t>                 </a:t>
                      </a:r>
                      <a:r>
                        <a:rPr lang="ar-MA" sz="900" b="1" i="0" u="none" strike="noStrike" dirty="0">
                          <a:solidFill>
                            <a:srgbClr val="004E76"/>
                          </a:solidFill>
                          <a:effectLst/>
                          <a:latin typeface="Arial"/>
                        </a:rPr>
                        <a:t>التطور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l" fontAlgn="ctr"/>
                      <a:endParaRPr lang="ar-MA" sz="900" b="1" i="0" u="none" strike="noStrike" dirty="0">
                        <a:solidFill>
                          <a:srgbClr val="004E76"/>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fr-FR" sz="900" b="1" i="0" u="none" strike="noStrike" dirty="0">
                          <a:solidFill>
                            <a:srgbClr val="004E76"/>
                          </a:solidFill>
                          <a:effectLst/>
                          <a:latin typeface="Arial"/>
                        </a:rPr>
                        <a:t>Actions préventives engagées             </a:t>
                      </a:r>
                      <a:endParaRPr lang="fr-FR" sz="900" b="1" i="0" u="none" strike="noStrike" dirty="0" smtClean="0">
                        <a:solidFill>
                          <a:srgbClr val="004E76"/>
                        </a:solidFill>
                        <a:effectLst/>
                        <a:latin typeface="Arial"/>
                      </a:endParaRPr>
                    </a:p>
                    <a:p>
                      <a:pPr algn="ctr" fontAlgn="ctr"/>
                      <a:r>
                        <a:rPr lang="fr-FR" sz="900" b="1" i="0" u="none" strike="noStrike" dirty="0" smtClean="0">
                          <a:solidFill>
                            <a:srgbClr val="004E76"/>
                          </a:solidFill>
                          <a:effectLst/>
                          <a:latin typeface="Arial"/>
                        </a:rPr>
                        <a:t>   </a:t>
                      </a:r>
                      <a:r>
                        <a:rPr lang="ar-MA" sz="900" b="1" i="0" u="none" strike="noStrike" dirty="0">
                          <a:solidFill>
                            <a:srgbClr val="004E76"/>
                          </a:solidFill>
                          <a:effectLst/>
                          <a:latin typeface="Arial"/>
                        </a:rPr>
                        <a:t>التدابير الوقائية المتخذة</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1077149">
                <a:tc>
                  <a:txBody>
                    <a:bodyPr/>
                    <a:lstStyle/>
                    <a:p>
                      <a:pPr algn="ctr" fontAlgn="b"/>
                      <a:r>
                        <a:rPr lang="fr-FR" sz="1000" b="0" i="0" u="none" strike="noStrike" dirty="0">
                          <a:solidFill>
                            <a:srgbClr val="004E76"/>
                          </a:solidFill>
                          <a:effectLst/>
                          <a:latin typeface="Bookman Old Style"/>
                        </a:rPr>
                        <a:t>1</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6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fr-FR" sz="900" b="0" i="0" u="none" strike="noStrike" dirty="0">
                          <a:solidFill>
                            <a:srgbClr val="004E76"/>
                          </a:solidFill>
                          <a:effectLst/>
                          <a:latin typeface="Bookman Old Style"/>
                        </a:rPr>
                        <a:t>Description textuelle du risque</a:t>
                      </a:r>
                      <a:br>
                        <a:rPr lang="fr-FR" sz="900" b="0" i="0" u="none" strike="noStrike" dirty="0">
                          <a:solidFill>
                            <a:srgbClr val="004E76"/>
                          </a:solidFill>
                          <a:effectLst/>
                          <a:latin typeface="Bookman Old Style"/>
                        </a:rPr>
                      </a:br>
                      <a:r>
                        <a:rPr lang="fr-FR" sz="900" b="0" i="0" u="none" strike="noStrike" dirty="0">
                          <a:solidFill>
                            <a:srgbClr val="004E76"/>
                          </a:solidFill>
                          <a:effectLst/>
                          <a:latin typeface="Bookman Old Style"/>
                        </a:rPr>
                        <a:t>Exemples. </a:t>
                      </a:r>
                      <a:br>
                        <a:rPr lang="fr-FR" sz="900" b="0" i="0" u="none" strike="noStrike" dirty="0">
                          <a:solidFill>
                            <a:srgbClr val="004E76"/>
                          </a:solidFill>
                          <a:effectLst/>
                          <a:latin typeface="Bookman Old Style"/>
                        </a:rPr>
                      </a:br>
                      <a:r>
                        <a:rPr lang="fr-FR" sz="900" b="0" i="0" u="none" strike="noStrike" dirty="0">
                          <a:solidFill>
                            <a:srgbClr val="004E76"/>
                          </a:solidFill>
                          <a:effectLst/>
                          <a:latin typeface="Bookman Old Style"/>
                        </a:rPr>
                        <a:t>Non adhésion d'une partie de la population</a:t>
                      </a:r>
                      <a:br>
                        <a:rPr lang="fr-FR" sz="900" b="0" i="0" u="none" strike="noStrike" dirty="0">
                          <a:solidFill>
                            <a:srgbClr val="004E76"/>
                          </a:solidFill>
                          <a:effectLst/>
                          <a:latin typeface="Bookman Old Style"/>
                        </a:rPr>
                      </a:br>
                      <a:r>
                        <a:rPr lang="fr-FR" sz="900" b="0" i="0" u="none" strike="noStrike" dirty="0">
                          <a:solidFill>
                            <a:srgbClr val="004E76"/>
                          </a:solidFill>
                          <a:effectLst/>
                          <a:latin typeface="Bookman Old Style"/>
                        </a:rPr>
                        <a:t>maladie de l'élevage</a:t>
                      </a:r>
                      <a:br>
                        <a:rPr lang="fr-FR" sz="900" b="0" i="0" u="none" strike="noStrike" dirty="0">
                          <a:solidFill>
                            <a:srgbClr val="004E76"/>
                          </a:solidFill>
                          <a:effectLst/>
                          <a:latin typeface="Bookman Old Style"/>
                        </a:rPr>
                      </a:br>
                      <a:r>
                        <a:rPr lang="fr-FR" sz="900" b="0" i="0" u="none" strike="noStrike" dirty="0">
                          <a:solidFill>
                            <a:srgbClr val="004E76"/>
                          </a:solidFill>
                          <a:effectLst/>
                          <a:latin typeface="Bookman Old Style"/>
                        </a:rPr>
                        <a:t>pluie forte pendant la construction…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l" fontAlgn="b"/>
                      <a:r>
                        <a:rPr lang="fr-FR" sz="900" b="0" i="0" u="none" strike="noStrike" dirty="0">
                          <a:solidFill>
                            <a:srgbClr val="004E76"/>
                          </a:solidFill>
                          <a:effectLst/>
                          <a:latin typeface="Bookman Old Style"/>
                        </a:rPr>
                        <a:t> Exemples : </a:t>
                      </a:r>
                      <a:br>
                        <a:rPr lang="fr-FR" sz="900" b="0" i="0" u="none" strike="noStrike" dirty="0">
                          <a:solidFill>
                            <a:srgbClr val="004E76"/>
                          </a:solidFill>
                          <a:effectLst/>
                          <a:latin typeface="Bookman Old Style"/>
                        </a:rPr>
                      </a:br>
                      <a:r>
                        <a:rPr lang="fr-FR" sz="900" b="0" i="0" u="none" strike="noStrike" dirty="0">
                          <a:solidFill>
                            <a:srgbClr val="004E76"/>
                          </a:solidFill>
                          <a:effectLst/>
                          <a:latin typeface="Bookman Old Style"/>
                        </a:rPr>
                        <a:t>Organisationnel / Humain / Délais/Financier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fr-FR" sz="900" b="0" i="0" u="none" strike="noStrike">
                        <a:solidFill>
                          <a:srgbClr val="004E76"/>
                        </a:solidFill>
                        <a:effectLst/>
                        <a:latin typeface="Bookman Old Style"/>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b"/>
                      <a:r>
                        <a:rPr lang="fr-FR" sz="9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pPr algn="l" fontAlgn="b"/>
                      <a:endParaRPr lang="fr-FR" sz="900" b="0" i="0" u="none" strike="noStrike" dirty="0">
                        <a:solidFill>
                          <a:srgbClr val="004E76"/>
                        </a:solidFill>
                        <a:effectLst/>
                        <a:latin typeface="Bookman Old Style"/>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fr-FR" sz="900" b="0" i="0" u="none" strike="noStrike" dirty="0">
                          <a:solidFill>
                            <a:srgbClr val="004E76"/>
                          </a:solidFill>
                          <a:effectLst/>
                          <a:latin typeface="Bookman Old Style"/>
                        </a:rPr>
                        <a:t>Exemples :</a:t>
                      </a:r>
                      <a:br>
                        <a:rPr lang="fr-FR" sz="900" b="0" i="0" u="none" strike="noStrike" dirty="0">
                          <a:solidFill>
                            <a:srgbClr val="004E76"/>
                          </a:solidFill>
                          <a:effectLst/>
                          <a:latin typeface="Bookman Old Style"/>
                        </a:rPr>
                      </a:br>
                      <a:r>
                        <a:rPr lang="fr-FR" sz="900" b="0" i="0" u="none" strike="noStrike" dirty="0">
                          <a:solidFill>
                            <a:srgbClr val="004E76"/>
                          </a:solidFill>
                          <a:effectLst/>
                          <a:latin typeface="Bookman Old Style"/>
                        </a:rPr>
                        <a:t>stable </a:t>
                      </a:r>
                      <a:r>
                        <a:rPr lang="fr-FR" sz="900" b="0" i="0" u="none" strike="noStrike" dirty="0" smtClean="0">
                          <a:solidFill>
                            <a:srgbClr val="004E76"/>
                          </a:solidFill>
                          <a:effectLst/>
                          <a:latin typeface="Bookman Old Style"/>
                        </a:rPr>
                        <a:t>depuis </a:t>
                      </a:r>
                      <a:r>
                        <a:rPr lang="fr-FR" sz="900" b="0" i="0" u="none" strike="noStrike" dirty="0">
                          <a:solidFill>
                            <a:srgbClr val="004E76"/>
                          </a:solidFill>
                          <a:effectLst/>
                          <a:latin typeface="Bookman Old Style"/>
                        </a:rPr>
                        <a:t>la dernière situation</a:t>
                      </a:r>
                      <a:br>
                        <a:rPr lang="fr-FR" sz="900" b="0" i="0" u="none" strike="noStrike" dirty="0">
                          <a:solidFill>
                            <a:srgbClr val="004E76"/>
                          </a:solidFill>
                          <a:effectLst/>
                          <a:latin typeface="Bookman Old Style"/>
                        </a:rPr>
                      </a:br>
                      <a:r>
                        <a:rPr lang="fr-FR" sz="900" b="0" i="0" u="none" strike="noStrike" dirty="0">
                          <a:solidFill>
                            <a:srgbClr val="004E76"/>
                          </a:solidFill>
                          <a:effectLst/>
                          <a:latin typeface="Bookman Old Style"/>
                        </a:rPr>
                        <a:t>augmente légèrement ou fortement</a:t>
                      </a:r>
                      <a:br>
                        <a:rPr lang="fr-FR" sz="900" b="0" i="0" u="none" strike="noStrike" dirty="0">
                          <a:solidFill>
                            <a:srgbClr val="004E76"/>
                          </a:solidFill>
                          <a:effectLst/>
                          <a:latin typeface="Bookman Old Style"/>
                        </a:rPr>
                      </a:br>
                      <a:r>
                        <a:rPr lang="fr-FR" sz="900" b="0" i="0" u="none" strike="noStrike" dirty="0">
                          <a:solidFill>
                            <a:srgbClr val="004E76"/>
                          </a:solidFill>
                          <a:effectLst/>
                          <a:latin typeface="Bookman Old Style"/>
                        </a:rPr>
                        <a:t>diminue légèrement ou fortement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fr-FR" sz="900" b="0" i="0" u="none" strike="noStrike" dirty="0">
                        <a:solidFill>
                          <a:srgbClr val="004E76"/>
                        </a:solidFill>
                        <a:effectLst/>
                        <a:latin typeface="Bookman Old Style"/>
                      </a:endParaRPr>
                    </a:p>
                  </a:txBody>
                  <a:tcPr marL="0" marR="0" marT="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dirty="0">
                          <a:solidFill>
                            <a:srgbClr val="004E76"/>
                          </a:solidFill>
                          <a:effectLst/>
                          <a:latin typeface="Bookman Old Style"/>
                        </a:rPr>
                        <a:t>Exemples</a:t>
                      </a:r>
                      <a:br>
                        <a:rPr lang="fr-FR" sz="900" b="0" i="0" u="none" strike="noStrike" dirty="0">
                          <a:solidFill>
                            <a:srgbClr val="004E76"/>
                          </a:solidFill>
                          <a:effectLst/>
                          <a:latin typeface="Bookman Old Style"/>
                        </a:rPr>
                      </a:br>
                      <a:r>
                        <a:rPr lang="fr-FR" sz="900" b="0" i="0" u="none" strike="noStrike" dirty="0">
                          <a:solidFill>
                            <a:srgbClr val="004E76"/>
                          </a:solidFill>
                          <a:effectLst/>
                          <a:latin typeface="Bookman Old Style"/>
                        </a:rPr>
                        <a:t>organisation de séances de communication et sensibilisation</a:t>
                      </a:r>
                      <a:br>
                        <a:rPr lang="fr-FR" sz="900" b="0" i="0" u="none" strike="noStrike" dirty="0">
                          <a:solidFill>
                            <a:srgbClr val="004E76"/>
                          </a:solidFill>
                          <a:effectLst/>
                          <a:latin typeface="Bookman Old Style"/>
                        </a:rPr>
                      </a:br>
                      <a:r>
                        <a:rPr lang="fr-FR" sz="900" b="0" i="0" u="none" strike="noStrike" dirty="0">
                          <a:solidFill>
                            <a:srgbClr val="004E76"/>
                          </a:solidFill>
                          <a:effectLst/>
                          <a:latin typeface="Bookman Old Style"/>
                        </a:rPr>
                        <a:t>vaccination</a:t>
                      </a:r>
                      <a:br>
                        <a:rPr lang="fr-FR" sz="900" b="0" i="0" u="none" strike="noStrike" dirty="0">
                          <a:solidFill>
                            <a:srgbClr val="004E76"/>
                          </a:solidFill>
                          <a:effectLst/>
                          <a:latin typeface="Bookman Old Style"/>
                        </a:rPr>
                      </a:br>
                      <a:r>
                        <a:rPr lang="fr-FR" sz="900" b="0" i="0" u="none" strike="noStrike" dirty="0" smtClean="0">
                          <a:solidFill>
                            <a:srgbClr val="004E76"/>
                          </a:solidFill>
                          <a:effectLst/>
                          <a:latin typeface="Bookman Old Style"/>
                        </a:rPr>
                        <a:t>arrêter </a:t>
                      </a:r>
                      <a:r>
                        <a:rPr lang="fr-FR" sz="900" b="0" i="0" u="none" strike="noStrike" dirty="0">
                          <a:solidFill>
                            <a:srgbClr val="004E76"/>
                          </a:solidFill>
                          <a:effectLst/>
                          <a:latin typeface="Bookman Old Style"/>
                        </a:rPr>
                        <a:t>les travaux si dépassement de 60ml </a:t>
                      </a:r>
                      <a:br>
                        <a:rPr lang="fr-FR" sz="900" b="0" i="0" u="none" strike="noStrike" dirty="0">
                          <a:solidFill>
                            <a:srgbClr val="004E76"/>
                          </a:solidFill>
                          <a:effectLst/>
                          <a:latin typeface="Bookman Old Style"/>
                        </a:rPr>
                      </a:br>
                      <a:r>
                        <a:rPr lang="fr-FR" sz="900" b="0" i="0" u="none" strike="noStrike" dirty="0">
                          <a:solidFill>
                            <a:srgbClr val="004E76"/>
                          </a:solidFill>
                          <a:effectLst/>
                          <a:latin typeface="Bookman Old Style"/>
                        </a:rPr>
                        <a:t>aucune action engagée pour </a:t>
                      </a:r>
                      <a:r>
                        <a:rPr lang="fr-FR" sz="900" b="0" i="0" u="none" strike="noStrike" dirty="0" smtClean="0">
                          <a:solidFill>
                            <a:srgbClr val="004E76"/>
                          </a:solidFill>
                          <a:effectLst/>
                          <a:latin typeface="Bookman Old Style"/>
                        </a:rPr>
                        <a:t>l'instant</a:t>
                      </a:r>
                      <a:endParaRPr lang="fr-FR" sz="900" b="0" i="0" u="none" strike="noStrike" dirty="0">
                        <a:solidFill>
                          <a:srgbClr val="004E76"/>
                        </a:solidFill>
                        <a:effectLst/>
                        <a:latin typeface="Bookman Old Style"/>
                      </a:endParaRPr>
                    </a:p>
                  </a:txBody>
                  <a:tcPr marL="0" marR="0" marT="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273">
                <a:tc>
                  <a:txBody>
                    <a:bodyPr/>
                    <a:lstStyle/>
                    <a:p>
                      <a:pPr algn="ctr" fontAlgn="b"/>
                      <a:r>
                        <a:rPr lang="fr-FR" sz="1000" b="0" i="0" u="none" strike="noStrike" dirty="0">
                          <a:solidFill>
                            <a:srgbClr val="004E76"/>
                          </a:solidFill>
                          <a:effectLst/>
                          <a:latin typeface="Bookman Old Style"/>
                        </a:rPr>
                        <a:t>2</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6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fr-FR" sz="6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l" fontAlgn="b"/>
                      <a:r>
                        <a:rPr lang="fr-FR" sz="6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fr-FR" sz="600" b="0" i="0" u="none" strike="noStrike">
                        <a:solidFill>
                          <a:srgbClr val="004E76"/>
                        </a:solidFill>
                        <a:effectLst/>
                        <a:latin typeface="Bookman Old Style"/>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b"/>
                      <a:r>
                        <a:rPr lang="fr-FR" sz="6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pPr algn="l" fontAlgn="b"/>
                      <a:endParaRPr lang="fr-FR" sz="600" b="0" i="0" u="none" strike="noStrike">
                        <a:solidFill>
                          <a:srgbClr val="004E76"/>
                        </a:solidFill>
                        <a:effectLst/>
                        <a:latin typeface="Bookman Old Style"/>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6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fr-FR" sz="6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fr-FR" sz="600" b="0" i="0" u="none" strike="noStrike">
                        <a:solidFill>
                          <a:srgbClr val="004E76"/>
                        </a:solidFill>
                        <a:effectLst/>
                        <a:latin typeface="Bookman Old Style"/>
                      </a:endParaRPr>
                    </a:p>
                  </a:txBody>
                  <a:tcPr marL="0" marR="0" marT="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6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9381">
                <a:tc>
                  <a:txBody>
                    <a:bodyPr/>
                    <a:lstStyle/>
                    <a:p>
                      <a:pPr algn="ctr" fontAlgn="b"/>
                      <a:r>
                        <a:rPr lang="fr-FR" sz="1000" b="0" i="0" u="none" strike="noStrike" dirty="0">
                          <a:solidFill>
                            <a:srgbClr val="004E76"/>
                          </a:solidFill>
                          <a:effectLst/>
                          <a:latin typeface="Bookman Old Style"/>
                        </a:rPr>
                        <a:t>3</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fr-FR" sz="6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l" fontAlgn="b"/>
                      <a:r>
                        <a:rPr lang="fr-FR" sz="6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l" fontAlgn="b"/>
                      <a:r>
                        <a:rPr lang="fr-FR" sz="6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l" fontAlgn="b"/>
                      <a:endParaRPr lang="fr-FR" sz="600" b="0" i="0" u="none" strike="noStrike">
                        <a:solidFill>
                          <a:srgbClr val="004E76"/>
                        </a:solidFill>
                        <a:effectLst/>
                        <a:latin typeface="Bookman Old Style"/>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3">
                  <a:txBody>
                    <a:bodyPr/>
                    <a:lstStyle/>
                    <a:p>
                      <a:pPr algn="l" fontAlgn="b"/>
                      <a:r>
                        <a:rPr lang="fr-FR" sz="6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pPr algn="l" fontAlgn="b"/>
                      <a:endParaRPr lang="fr-FR" sz="600" b="0" i="0" u="none" strike="noStrike">
                        <a:solidFill>
                          <a:srgbClr val="004E76"/>
                        </a:solidFill>
                        <a:effectLst/>
                        <a:latin typeface="Bookman Old Style"/>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fr-FR" sz="6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l" fontAlgn="b"/>
                      <a:r>
                        <a:rPr lang="fr-FR" sz="6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l" fontAlgn="b"/>
                      <a:endParaRPr lang="fr-FR" sz="600" b="0" i="0" u="none" strike="noStrike" dirty="0">
                        <a:solidFill>
                          <a:srgbClr val="004E76"/>
                        </a:solidFill>
                        <a:effectLst/>
                        <a:latin typeface="Bookman Old Style"/>
                      </a:endParaRPr>
                    </a:p>
                  </a:txBody>
                  <a:tcPr marL="0" marR="0" marT="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fr-FR" sz="6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pic>
        <p:nvPicPr>
          <p:cNvPr id="86126" name="Picture 3"/>
          <p:cNvPicPr>
            <a:picLocks noChangeAspect="1" noChangeArrowheads="1"/>
          </p:cNvPicPr>
          <p:nvPr/>
        </p:nvPicPr>
        <p:blipFill>
          <a:blip r:embed="rId3"/>
          <a:srcRect/>
          <a:stretch>
            <a:fillRect/>
          </a:stretch>
        </p:blipFill>
        <p:spPr bwMode="auto">
          <a:xfrm>
            <a:off x="6492875" y="1130300"/>
            <a:ext cx="1909763" cy="414338"/>
          </a:xfrm>
          <a:prstGeom prst="rect">
            <a:avLst/>
          </a:prstGeom>
          <a:noFill/>
          <a:ln w="9525">
            <a:noFill/>
            <a:miter lim="800000"/>
            <a:headEnd/>
            <a:tailEnd/>
          </a:ln>
        </p:spPr>
      </p:pic>
      <p:sp>
        <p:nvSpPr>
          <p:cNvPr id="11" name="Chevron 10"/>
          <p:cNvSpPr/>
          <p:nvPr/>
        </p:nvSpPr>
        <p:spPr>
          <a:xfrm flipH="1">
            <a:off x="6367463"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الاستشارة</a:t>
            </a:r>
            <a:endParaRPr lang="fr-FR" sz="1000" b="1" dirty="0">
              <a:solidFill>
                <a:schemeClr val="bg1">
                  <a:lumMod val="75000"/>
                </a:schemeClr>
              </a:solidFill>
              <a:latin typeface="Microsoft Sans Serif" pitchFamily="34" charset="0"/>
              <a:cs typeface="Microsoft Sans Serif" pitchFamily="34" charset="0"/>
            </a:endParaRPr>
          </a:p>
        </p:txBody>
      </p:sp>
      <p:sp>
        <p:nvSpPr>
          <p:cNvPr id="12" name="Chevron 11"/>
          <p:cNvSpPr/>
          <p:nvPr/>
        </p:nvSpPr>
        <p:spPr>
          <a:xfrm flipH="1">
            <a:off x="3670300"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توقيع الصفقة</a:t>
            </a:r>
            <a:endParaRPr lang="ar-SA" sz="1000" b="1" dirty="0">
              <a:solidFill>
                <a:schemeClr val="bg1">
                  <a:lumMod val="75000"/>
                </a:schemeClr>
              </a:solidFill>
              <a:latin typeface="Microsoft Sans Serif" pitchFamily="34" charset="0"/>
              <a:cs typeface="Microsoft Sans Serif" pitchFamily="34" charset="0"/>
            </a:endParaRPr>
          </a:p>
        </p:txBody>
      </p:sp>
      <p:sp>
        <p:nvSpPr>
          <p:cNvPr id="13" name="Chevron 12"/>
          <p:cNvSpPr/>
          <p:nvPr/>
        </p:nvSpPr>
        <p:spPr>
          <a:xfrm flipH="1">
            <a:off x="1413766" y="69092"/>
            <a:ext cx="2269418" cy="346293"/>
          </a:xfrm>
          <a:prstGeom prst="chevron">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93502" tIns="46752" rIns="93502" bIns="46752" anchor="ctr"/>
          <a:lstStyle/>
          <a:p>
            <a:pPr algn="ctr" fontAlgn="auto">
              <a:spcAft>
                <a:spcPts val="0"/>
              </a:spcAft>
              <a:defRPr/>
            </a:pPr>
            <a:r>
              <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التنفيذ</a:t>
            </a:r>
            <a:r>
              <a:rPr lang="ar-M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 والتتبع</a:t>
            </a:r>
            <a:endPar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14" name="Chevron 13"/>
          <p:cNvSpPr/>
          <p:nvPr/>
        </p:nvSpPr>
        <p:spPr>
          <a:xfrm flipH="1">
            <a:off x="65088"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الأداء</a:t>
            </a:r>
            <a:endParaRPr lang="fr-FR" sz="1000" b="1" dirty="0">
              <a:solidFill>
                <a:schemeClr val="bg1">
                  <a:lumMod val="75000"/>
                </a:schemeClr>
              </a:solidFill>
              <a:latin typeface="Microsoft Sans Serif" pitchFamily="34" charset="0"/>
              <a:cs typeface="Microsoft Sans Serif" pitchFamily="34" charset="0"/>
            </a:endParaRPr>
          </a:p>
        </p:txBody>
      </p:sp>
      <p:sp>
        <p:nvSpPr>
          <p:cNvPr id="15" name="Chevron 14"/>
          <p:cNvSpPr/>
          <p:nvPr/>
        </p:nvSpPr>
        <p:spPr>
          <a:xfrm flipH="1">
            <a:off x="5019675" y="69850"/>
            <a:ext cx="1360488"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اختيار نائل الصفقة</a:t>
            </a:r>
            <a:endParaRPr lang="fr-FR" sz="1000" b="1" dirty="0">
              <a:solidFill>
                <a:schemeClr val="bg1">
                  <a:lumMod val="75000"/>
                </a:schemeClr>
              </a:solidFill>
              <a:latin typeface="Microsoft Sans Serif" pitchFamily="34" charset="0"/>
              <a:cs typeface="Microsoft Sans Serif" pitchFamily="34" charset="0"/>
            </a:endParaRPr>
          </a:p>
        </p:txBody>
      </p:sp>
      <p:sp>
        <p:nvSpPr>
          <p:cNvPr id="16" name="Chevron 15"/>
          <p:cNvSpPr/>
          <p:nvPr/>
        </p:nvSpPr>
        <p:spPr>
          <a:xfrm flipH="1">
            <a:off x="65088" y="485775"/>
            <a:ext cx="9012237" cy="346075"/>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MA" sz="1400" b="1" dirty="0">
                <a:solidFill>
                  <a:schemeClr val="bg1"/>
                </a:solidFill>
                <a:latin typeface="Bookman Old Style" pitchFamily="18" charset="0"/>
                <a:ea typeface="ＭＳ Ｐゴシック" pitchFamily="-84" charset="-128"/>
                <a:cs typeface="Arial" pitchFamily="34" charset="0"/>
              </a:rPr>
              <a:t>رفع التقارير و</a:t>
            </a:r>
            <a:r>
              <a:rPr lang="ar-SA" sz="1400" b="1" dirty="0">
                <a:solidFill>
                  <a:schemeClr val="bg1"/>
                </a:solidFill>
                <a:latin typeface="Bookman Old Style" pitchFamily="18" charset="0"/>
                <a:ea typeface="ＭＳ Ｐゴシック" pitchFamily="-84" charset="-128"/>
                <a:cs typeface="Arial" pitchFamily="34" charset="0"/>
              </a:rPr>
              <a:t>التقييم والافتحاص</a:t>
            </a:r>
          </a:p>
        </p:txBody>
      </p:sp>
      <p:sp>
        <p:nvSpPr>
          <p:cNvPr id="17" name="Chevron 16"/>
          <p:cNvSpPr/>
          <p:nvPr/>
        </p:nvSpPr>
        <p:spPr>
          <a:xfrm flipH="1">
            <a:off x="7716838"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التعبير عن </a:t>
            </a:r>
            <a:r>
              <a:rPr lang="ar-SA" sz="1000" b="1" dirty="0">
                <a:solidFill>
                  <a:schemeClr val="bg1">
                    <a:lumMod val="75000"/>
                  </a:schemeClr>
                </a:solidFill>
                <a:latin typeface="Microsoft Sans Serif" pitchFamily="34" charset="0"/>
                <a:cs typeface="Microsoft Sans Serif" pitchFamily="34" charset="0"/>
              </a:rPr>
              <a:t>الحاجات</a:t>
            </a:r>
            <a:endParaRPr lang="fr-FR" sz="1000" b="1" dirty="0">
              <a:solidFill>
                <a:schemeClr val="bg1">
                  <a:lumMod val="75000"/>
                </a:schemeClr>
              </a:solidFill>
              <a:latin typeface="Microsoft Sans Serif" pitchFamily="34" charset="0"/>
              <a:cs typeface="Microsoft Sans Serif" pitchFamily="34" charset="0"/>
            </a:endParaRPr>
          </a:p>
        </p:txBody>
      </p:sp>
      <p:sp>
        <p:nvSpPr>
          <p:cNvPr id="18" name="Slide Number Placeholder 3"/>
          <p:cNvSpPr>
            <a:spLocks noGrp="1"/>
          </p:cNvSpPr>
          <p:nvPr>
            <p:ph type="sldNum" sz="quarter" idx="10"/>
          </p:nvPr>
        </p:nvSpPr>
        <p:spPr bwMode="auto">
          <a:xfrm>
            <a:off x="65088" y="6559550"/>
            <a:ext cx="388937" cy="241300"/>
          </a:xfrm>
          <a:solidFill>
            <a:srgbClr val="006600"/>
          </a:solidFill>
          <a:ln>
            <a:miter lim="800000"/>
            <a:headEnd/>
            <a:tailEnd/>
          </a:ln>
        </p:spPr>
        <p:txBody>
          <a:bodyPr wrap="square" numCol="1" anchorCtr="0" compatLnSpc="1">
            <a:prstTxWarp prst="textNoShape">
              <a:avLst/>
            </a:prstTxWarp>
          </a:bodyPr>
          <a:lstStyle/>
          <a:p>
            <a:pPr fontAlgn="base">
              <a:spcBef>
                <a:spcPct val="0"/>
              </a:spcBef>
              <a:spcAft>
                <a:spcPct val="0"/>
              </a:spcAft>
              <a:defRPr/>
            </a:pPr>
            <a:fld id="{42B2CCF1-FFFC-48F3-AF39-454A442B0CF4}" type="slidenum">
              <a:rPr lang="fr-FR" smtClean="0"/>
              <a:pPr fontAlgn="base">
                <a:spcBef>
                  <a:spcPct val="0"/>
                </a:spcBef>
                <a:spcAft>
                  <a:spcPct val="0"/>
                </a:spcAft>
                <a:defRPr/>
              </a:pPr>
              <a:t>39</a:t>
            </a:fld>
            <a:endParaRPr lang="fr-F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H="1">
            <a:off x="615950" y="1041400"/>
            <a:ext cx="7943850" cy="10017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lstStyle/>
          <a:p>
            <a:pPr algn="r" rtl="1" fontAlgn="auto">
              <a:lnSpc>
                <a:spcPct val="150000"/>
              </a:lnSpc>
              <a:spcBef>
                <a:spcPts val="555"/>
              </a:spcBef>
              <a:spcAft>
                <a:spcPts val="0"/>
              </a:spcAft>
              <a:defRPr/>
            </a:pPr>
            <a:r>
              <a:rPr lang="ar-MA" sz="1300" dirty="0">
                <a:solidFill>
                  <a:schemeClr val="tx1"/>
                </a:solidFill>
                <a:latin typeface="Microsoft Sans Serif" pitchFamily="34" charset="0"/>
                <a:cs typeface="Microsoft Sans Serif" pitchFamily="34" charset="0"/>
              </a:rPr>
              <a:t>إذا كنت </a:t>
            </a:r>
            <a:r>
              <a:rPr lang="ar-MA" sz="1300" b="1" dirty="0">
                <a:solidFill>
                  <a:schemeClr val="tx1"/>
                </a:solidFill>
                <a:latin typeface="Microsoft Sans Serif" pitchFamily="34" charset="0"/>
                <a:cs typeface="Microsoft Sans Serif" pitchFamily="34" charset="0"/>
              </a:rPr>
              <a:t>حاملا لمشروع </a:t>
            </a:r>
            <a:r>
              <a:rPr lang="ar-MA" sz="1300" dirty="0">
                <a:solidFill>
                  <a:schemeClr val="tx1"/>
                </a:solidFill>
                <a:latin typeface="Microsoft Sans Serif" pitchFamily="34" charset="0"/>
                <a:cs typeface="Microsoft Sans Serif" pitchFamily="34" charset="0"/>
              </a:rPr>
              <a:t>في إطار </a:t>
            </a:r>
            <a:r>
              <a:rPr lang="ar-MA" sz="1300" b="1" dirty="0">
                <a:solidFill>
                  <a:schemeClr val="tx1"/>
                </a:solidFill>
                <a:latin typeface="Microsoft Sans Serif" pitchFamily="34" charset="0"/>
                <a:cs typeface="Microsoft Sans Serif" pitchFamily="34" charset="0"/>
              </a:rPr>
              <a:t>المبادرة الوطنية للتنمية البشرية</a:t>
            </a:r>
            <a:r>
              <a:rPr lang="ar-MA" sz="1300" dirty="0">
                <a:solidFill>
                  <a:schemeClr val="tx1"/>
                </a:solidFill>
                <a:latin typeface="Microsoft Sans Serif" pitchFamily="34" charset="0"/>
                <a:cs typeface="Microsoft Sans Serif" pitchFamily="34" charset="0"/>
              </a:rPr>
              <a:t>، المشار إليها بعده بـ “</a:t>
            </a:r>
            <a:r>
              <a:rPr lang="ar-MA" sz="1300" b="1" dirty="0">
                <a:solidFill>
                  <a:schemeClr val="tx1"/>
                </a:solidFill>
                <a:latin typeface="Microsoft Sans Serif" pitchFamily="34" charset="0"/>
                <a:cs typeface="Microsoft Sans Serif" pitchFamily="34" charset="0"/>
              </a:rPr>
              <a:t>المبادرة“</a:t>
            </a:r>
            <a:r>
              <a:rPr lang="ar-MA" sz="1300" dirty="0">
                <a:solidFill>
                  <a:schemeClr val="tx1"/>
                </a:solidFill>
                <a:latin typeface="Microsoft Sans Serif" pitchFamily="34" charset="0"/>
                <a:cs typeface="Microsoft Sans Serif" pitchFamily="34" charset="0"/>
              </a:rPr>
              <a:t>،</a:t>
            </a:r>
            <a:r>
              <a:rPr lang="ar-MA" sz="1300" b="1" dirty="0">
                <a:solidFill>
                  <a:schemeClr val="tx1"/>
                </a:solidFill>
                <a:latin typeface="Microsoft Sans Serif" pitchFamily="34" charset="0"/>
                <a:cs typeface="Microsoft Sans Serif" pitchFamily="34" charset="0"/>
              </a:rPr>
              <a:t> </a:t>
            </a:r>
            <a:r>
              <a:rPr lang="ar-MA" sz="1300" dirty="0">
                <a:solidFill>
                  <a:schemeClr val="tx1"/>
                </a:solidFill>
                <a:latin typeface="Microsoft Sans Serif" pitchFamily="34" charset="0"/>
                <a:cs typeface="Microsoft Sans Serif" pitchFamily="34" charset="0"/>
              </a:rPr>
              <a:t>فهذا يعني أنك </a:t>
            </a:r>
            <a:r>
              <a:rPr lang="ar-MA" sz="1300" b="1" dirty="0">
                <a:solidFill>
                  <a:schemeClr val="tx1"/>
                </a:solidFill>
                <a:latin typeface="Microsoft Sans Serif" pitchFamily="34" charset="0"/>
                <a:cs typeface="Microsoft Sans Serif" pitchFamily="34" charset="0"/>
              </a:rPr>
              <a:t>صاحب </a:t>
            </a:r>
            <a:r>
              <a:rPr lang="ar-MA" sz="1300" b="1" dirty="0" smtClean="0">
                <a:solidFill>
                  <a:schemeClr val="tx1"/>
                </a:solidFill>
                <a:latin typeface="Microsoft Sans Serif" pitchFamily="34" charset="0"/>
                <a:cs typeface="Microsoft Sans Serif" pitchFamily="34" charset="0"/>
              </a:rPr>
              <a:t>هذا المشروع</a:t>
            </a:r>
            <a:r>
              <a:rPr lang="ar-MA" sz="1300" dirty="0" smtClean="0">
                <a:solidFill>
                  <a:schemeClr val="tx1"/>
                </a:solidFill>
                <a:latin typeface="Microsoft Sans Serif" pitchFamily="34" charset="0"/>
                <a:cs typeface="Microsoft Sans Serif" pitchFamily="34" charset="0"/>
              </a:rPr>
              <a:t> </a:t>
            </a:r>
            <a:r>
              <a:rPr lang="ar-MA" sz="1300" dirty="0">
                <a:solidFill>
                  <a:schemeClr val="tx1"/>
                </a:solidFill>
                <a:latin typeface="Microsoft Sans Serif" pitchFamily="34" charset="0"/>
                <a:cs typeface="Microsoft Sans Serif" pitchFamily="34" charset="0"/>
              </a:rPr>
              <a:t>وأنك عازم على نجاحه.</a:t>
            </a:r>
          </a:p>
          <a:p>
            <a:pPr algn="r" rtl="1" fontAlgn="auto">
              <a:lnSpc>
                <a:spcPct val="150000"/>
              </a:lnSpc>
              <a:spcBef>
                <a:spcPts val="555"/>
              </a:spcBef>
              <a:spcAft>
                <a:spcPts val="0"/>
              </a:spcAft>
              <a:defRPr/>
            </a:pPr>
            <a:r>
              <a:rPr lang="ar-MA" sz="1300" dirty="0">
                <a:solidFill>
                  <a:schemeClr val="tx1"/>
                </a:solidFill>
                <a:latin typeface="Microsoft Sans Serif" pitchFamily="34" charset="0"/>
                <a:cs typeface="Microsoft Sans Serif" pitchFamily="34" charset="0"/>
              </a:rPr>
              <a:t>ولتمكينك من تحقيق ونجاح مشروعك، الذي يعتبر </a:t>
            </a:r>
            <a:r>
              <a:rPr lang="ar-MA" sz="1300" b="1" dirty="0">
                <a:solidFill>
                  <a:schemeClr val="tx1"/>
                </a:solidFill>
                <a:latin typeface="Microsoft Sans Serif" pitchFamily="34" charset="0"/>
                <a:cs typeface="Microsoft Sans Serif" pitchFamily="34" charset="0"/>
              </a:rPr>
              <a:t>مشروع الجميع</a:t>
            </a:r>
            <a:r>
              <a:rPr lang="ar-MA" sz="1300" dirty="0">
                <a:solidFill>
                  <a:schemeClr val="tx1"/>
                </a:solidFill>
                <a:latin typeface="Microsoft Sans Serif" pitchFamily="34" charset="0"/>
                <a:cs typeface="Microsoft Sans Serif" pitchFamily="34" charset="0"/>
              </a:rPr>
              <a:t>، وضعت تحت تصرفك </a:t>
            </a:r>
            <a:r>
              <a:rPr lang="ar-MA" sz="1300" b="1" dirty="0">
                <a:solidFill>
                  <a:schemeClr val="tx1"/>
                </a:solidFill>
                <a:latin typeface="Microsoft Sans Serif" pitchFamily="34" charset="0"/>
                <a:cs typeface="Microsoft Sans Serif" pitchFamily="34" charset="0"/>
              </a:rPr>
              <a:t>إمكانيات</a:t>
            </a:r>
            <a:r>
              <a:rPr lang="fr-FR" sz="1300" dirty="0">
                <a:solidFill>
                  <a:schemeClr val="tx1"/>
                </a:solidFill>
                <a:latin typeface="Microsoft Sans Serif" pitchFamily="34" charset="0"/>
                <a:cs typeface="Microsoft Sans Serif" pitchFamily="34" charset="0"/>
              </a:rPr>
              <a:t> </a:t>
            </a:r>
            <a:r>
              <a:rPr lang="ar-MA" sz="1300" b="1" dirty="0">
                <a:solidFill>
                  <a:schemeClr val="tx1"/>
                </a:solidFill>
                <a:latin typeface="Microsoft Sans Serif" pitchFamily="34" charset="0"/>
                <a:cs typeface="Microsoft Sans Serif" pitchFamily="34" charset="0"/>
              </a:rPr>
              <a:t>مالية مصدرها من المال العام </a:t>
            </a:r>
            <a:r>
              <a:rPr lang="ar-MA" sz="1300" dirty="0">
                <a:solidFill>
                  <a:schemeClr val="tx1"/>
                </a:solidFill>
                <a:latin typeface="Microsoft Sans Serif" pitchFamily="34" charset="0"/>
                <a:cs typeface="Microsoft Sans Serif" pitchFamily="34" charset="0"/>
              </a:rPr>
              <a:t>. </a:t>
            </a:r>
          </a:p>
        </p:txBody>
      </p:sp>
      <p:sp>
        <p:nvSpPr>
          <p:cNvPr id="10" name="Rectangle 9"/>
          <p:cNvSpPr/>
          <p:nvPr/>
        </p:nvSpPr>
        <p:spPr>
          <a:xfrm flipH="1">
            <a:off x="615950" y="2309813"/>
            <a:ext cx="7943850" cy="16430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lstStyle/>
          <a:p>
            <a:pPr algn="r" rtl="1" fontAlgn="auto">
              <a:lnSpc>
                <a:spcPct val="150000"/>
              </a:lnSpc>
              <a:spcBef>
                <a:spcPts val="0"/>
              </a:spcBef>
              <a:spcAft>
                <a:spcPts val="0"/>
              </a:spcAft>
              <a:defRPr/>
            </a:pPr>
            <a:r>
              <a:rPr lang="ar-MA" sz="1300" dirty="0">
                <a:solidFill>
                  <a:schemeClr val="bg2">
                    <a:lumMod val="10000"/>
                  </a:schemeClr>
                </a:solidFill>
                <a:latin typeface="Microsoft Sans Serif" pitchFamily="34" charset="0"/>
                <a:ea typeface="Arial Unicode MS" pitchFamily="34" charset="-128"/>
                <a:cs typeface="Microsoft Sans Serif" pitchFamily="34" charset="0"/>
              </a:rPr>
              <a:t>إن استعمال </a:t>
            </a:r>
            <a:r>
              <a:rPr lang="ar-MA" sz="1300" b="1" dirty="0">
                <a:solidFill>
                  <a:schemeClr val="bg2">
                    <a:lumMod val="10000"/>
                  </a:schemeClr>
                </a:solidFill>
                <a:latin typeface="Microsoft Sans Serif" pitchFamily="34" charset="0"/>
                <a:ea typeface="Arial Unicode MS" pitchFamily="34" charset="-128"/>
                <a:cs typeface="Microsoft Sans Serif" pitchFamily="34" charset="0"/>
              </a:rPr>
              <a:t>المال ”العام“ </a:t>
            </a:r>
            <a:r>
              <a:rPr lang="ar-MA" sz="1300" dirty="0">
                <a:solidFill>
                  <a:schemeClr val="bg2">
                    <a:lumMod val="10000"/>
                  </a:schemeClr>
                </a:solidFill>
                <a:latin typeface="Microsoft Sans Serif" pitchFamily="34" charset="0"/>
                <a:ea typeface="Arial Unicode MS" pitchFamily="34" charset="-128"/>
                <a:cs typeface="Microsoft Sans Serif" pitchFamily="34" charset="0"/>
              </a:rPr>
              <a:t>يتطلب :</a:t>
            </a:r>
          </a:p>
          <a:p>
            <a:pPr marL="758369" indent="-264547" algn="r" rtl="1" fontAlgn="auto">
              <a:lnSpc>
                <a:spcPct val="150000"/>
              </a:lnSpc>
              <a:spcBef>
                <a:spcPts val="0"/>
              </a:spcBef>
              <a:spcAft>
                <a:spcPts val="0"/>
              </a:spcAft>
              <a:buClr>
                <a:srgbClr val="008000"/>
              </a:buClr>
              <a:buFont typeface="Wingdings" pitchFamily="2" charset="2"/>
              <a:buChar char="q"/>
              <a:defRPr/>
            </a:pPr>
            <a:r>
              <a:rPr lang="ar-MA" sz="1300" dirty="0">
                <a:solidFill>
                  <a:schemeClr val="bg2">
                    <a:lumMod val="10000"/>
                  </a:schemeClr>
                </a:solidFill>
                <a:latin typeface="Microsoft Sans Serif" pitchFamily="34" charset="0"/>
                <a:ea typeface="Arial Unicode MS" pitchFamily="34" charset="-128"/>
                <a:cs typeface="Microsoft Sans Serif" pitchFamily="34" charset="0"/>
              </a:rPr>
              <a:t>الامتثال </a:t>
            </a:r>
            <a:r>
              <a:rPr lang="ar-MA" sz="1300" b="1" dirty="0">
                <a:solidFill>
                  <a:schemeClr val="bg2">
                    <a:lumMod val="10000"/>
                  </a:schemeClr>
                </a:solidFill>
                <a:latin typeface="Microsoft Sans Serif" pitchFamily="34" charset="0"/>
                <a:ea typeface="Arial Unicode MS" pitchFamily="34" charset="-128"/>
                <a:cs typeface="Microsoft Sans Serif" pitchFamily="34" charset="0"/>
              </a:rPr>
              <a:t>للقيم والمبادئ الأساسية </a:t>
            </a:r>
            <a:r>
              <a:rPr lang="ar-MA" sz="1300" dirty="0" smtClean="0">
                <a:solidFill>
                  <a:schemeClr val="bg2">
                    <a:lumMod val="10000"/>
                  </a:schemeClr>
                </a:solidFill>
                <a:latin typeface="Microsoft Sans Serif" pitchFamily="34" charset="0"/>
                <a:ea typeface="Arial Unicode MS" pitchFamily="34" charset="-128"/>
                <a:cs typeface="Microsoft Sans Serif" pitchFamily="34" charset="0"/>
              </a:rPr>
              <a:t>لاستخدامه من </a:t>
            </a:r>
            <a:r>
              <a:rPr lang="ar-MA" sz="1300" dirty="0">
                <a:solidFill>
                  <a:schemeClr val="bg2">
                    <a:lumMod val="10000"/>
                  </a:schemeClr>
                </a:solidFill>
                <a:latin typeface="Microsoft Sans Serif" pitchFamily="34" charset="0"/>
                <a:ea typeface="Arial Unicode MS" pitchFamily="34" charset="-128"/>
                <a:cs typeface="Microsoft Sans Serif" pitchFamily="34" charset="0"/>
              </a:rPr>
              <a:t>أجل المصلحة العامة والمساهمة في تحقيق أهداف المبادرة .</a:t>
            </a:r>
          </a:p>
          <a:p>
            <a:pPr marL="767187" indent="-264547" algn="r" rtl="1" fontAlgn="auto">
              <a:lnSpc>
                <a:spcPct val="150000"/>
              </a:lnSpc>
              <a:spcBef>
                <a:spcPts val="0"/>
              </a:spcBef>
              <a:spcAft>
                <a:spcPts val="0"/>
              </a:spcAft>
              <a:buClr>
                <a:srgbClr val="008000"/>
              </a:buClr>
              <a:buFont typeface="Wingdings" pitchFamily="2" charset="2"/>
              <a:buChar char="q"/>
              <a:tabLst>
                <a:tab pos="246911" algn="l"/>
                <a:tab pos="661368" algn="l"/>
              </a:tabLst>
              <a:defRPr/>
            </a:pPr>
            <a:r>
              <a:rPr lang="ar-MA" sz="1300" dirty="0">
                <a:solidFill>
                  <a:schemeClr val="bg2">
                    <a:lumMod val="10000"/>
                  </a:schemeClr>
                </a:solidFill>
                <a:latin typeface="Microsoft Sans Serif" pitchFamily="34" charset="0"/>
                <a:ea typeface="Arial Unicode MS" pitchFamily="34" charset="-128"/>
                <a:cs typeface="Microsoft Sans Serif" pitchFamily="34" charset="0"/>
              </a:rPr>
              <a:t>الالتزام بمجموعة من القواعد و</a:t>
            </a:r>
            <a:r>
              <a:rPr lang="ar-MA" sz="1300" b="1" dirty="0">
                <a:solidFill>
                  <a:schemeClr val="bg2">
                    <a:lumMod val="10000"/>
                  </a:schemeClr>
                </a:solidFill>
                <a:latin typeface="Microsoft Sans Serif" pitchFamily="34" charset="0"/>
                <a:ea typeface="Arial Unicode MS" pitchFamily="34" charset="-128"/>
                <a:cs typeface="Microsoft Sans Serif" pitchFamily="34" charset="0"/>
              </a:rPr>
              <a:t>المساطر المالية </a:t>
            </a:r>
            <a:r>
              <a:rPr lang="ar-MA" sz="1300" dirty="0">
                <a:solidFill>
                  <a:schemeClr val="bg2">
                    <a:lumMod val="10000"/>
                  </a:schemeClr>
                </a:solidFill>
                <a:latin typeface="Microsoft Sans Serif" pitchFamily="34" charset="0"/>
                <a:ea typeface="Arial Unicode MS" pitchFamily="34" charset="-128"/>
                <a:cs typeface="Microsoft Sans Serif" pitchFamily="34" charset="0"/>
              </a:rPr>
              <a:t>لاحترام المبادئ العامة المتعلقة باستغلال المال العام .</a:t>
            </a:r>
          </a:p>
          <a:p>
            <a:pPr algn="r" rtl="1" fontAlgn="auto">
              <a:lnSpc>
                <a:spcPct val="150000"/>
              </a:lnSpc>
              <a:spcBef>
                <a:spcPts val="0"/>
              </a:spcBef>
              <a:spcAft>
                <a:spcPts val="0"/>
              </a:spcAft>
              <a:defRPr/>
            </a:pPr>
            <a:r>
              <a:rPr lang="ar-MA" sz="1300" dirty="0">
                <a:solidFill>
                  <a:schemeClr val="bg2">
                    <a:lumMod val="10000"/>
                  </a:schemeClr>
                </a:solidFill>
                <a:latin typeface="Microsoft Sans Serif" pitchFamily="34" charset="0"/>
                <a:ea typeface="Arial Unicode MS" pitchFamily="34" charset="-128"/>
                <a:cs typeface="Microsoft Sans Serif" pitchFamily="34" charset="0"/>
              </a:rPr>
              <a:t>تساعدك هذه المساطر، بالإضافة إلى </a:t>
            </a:r>
            <a:r>
              <a:rPr lang="ar-MA" sz="1300" b="1" dirty="0">
                <a:solidFill>
                  <a:schemeClr val="bg2">
                    <a:lumMod val="10000"/>
                  </a:schemeClr>
                </a:solidFill>
                <a:latin typeface="Microsoft Sans Serif" pitchFamily="34" charset="0"/>
                <a:ea typeface="Arial Unicode MS" pitchFamily="34" charset="-128"/>
                <a:cs typeface="Microsoft Sans Serif" pitchFamily="34" charset="0"/>
              </a:rPr>
              <a:t>احترام</a:t>
            </a:r>
            <a:r>
              <a:rPr lang="ar-MA" sz="1300" dirty="0">
                <a:solidFill>
                  <a:schemeClr val="bg2">
                    <a:lumMod val="10000"/>
                  </a:schemeClr>
                </a:solidFill>
                <a:latin typeface="Microsoft Sans Serif" pitchFamily="34" charset="0"/>
                <a:ea typeface="Arial Unicode MS" pitchFamily="34" charset="-128"/>
                <a:cs typeface="Microsoft Sans Serif" pitchFamily="34" charset="0"/>
              </a:rPr>
              <a:t> قواعد وقوانين إبرام الصفقات العمومية، على تفادي الأخطاء وتحميك من تبعات المساءلة القانونية .</a:t>
            </a:r>
          </a:p>
        </p:txBody>
      </p:sp>
      <p:sp>
        <p:nvSpPr>
          <p:cNvPr id="2" name="Rectangle 1"/>
          <p:cNvSpPr/>
          <p:nvPr/>
        </p:nvSpPr>
        <p:spPr>
          <a:xfrm flipH="1">
            <a:off x="615950" y="4219575"/>
            <a:ext cx="7943850" cy="685800"/>
          </a:xfrm>
          <a:prstGeom prst="rect">
            <a:avLst/>
          </a:prstGeom>
        </p:spPr>
        <p:txBody>
          <a:bodyPr lIns="84655" tIns="42328" rIns="84655" bIns="42328">
            <a:spAutoFit/>
          </a:bodyPr>
          <a:lstStyle/>
          <a:p>
            <a:pPr algn="r" rtl="1" fontAlgn="auto">
              <a:lnSpc>
                <a:spcPct val="150000"/>
              </a:lnSpc>
              <a:spcBef>
                <a:spcPts val="0"/>
              </a:spcBef>
              <a:spcAft>
                <a:spcPts val="0"/>
              </a:spcAft>
              <a:defRPr/>
            </a:pPr>
            <a:r>
              <a:rPr lang="ar-MA" sz="1300" dirty="0">
                <a:solidFill>
                  <a:schemeClr val="bg2">
                    <a:lumMod val="10000"/>
                  </a:schemeClr>
                </a:solidFill>
                <a:latin typeface="Microsoft Sans Serif" pitchFamily="34" charset="0"/>
                <a:cs typeface="Microsoft Sans Serif" pitchFamily="34" charset="0"/>
              </a:rPr>
              <a:t>إذا كنت حاملا </a:t>
            </a:r>
            <a:r>
              <a:rPr lang="ar-MA" sz="1300" b="1" dirty="0">
                <a:solidFill>
                  <a:schemeClr val="bg2">
                    <a:lumMod val="10000"/>
                  </a:schemeClr>
                </a:solidFill>
                <a:latin typeface="Microsoft Sans Serif" pitchFamily="34" charset="0"/>
                <a:cs typeface="Microsoft Sans Serif" pitchFamily="34" charset="0"/>
              </a:rPr>
              <a:t>لمشروع </a:t>
            </a:r>
            <a:r>
              <a:rPr lang="ar-MA" sz="1300" dirty="0">
                <a:solidFill>
                  <a:schemeClr val="bg2">
                    <a:lumMod val="10000"/>
                  </a:schemeClr>
                </a:solidFill>
                <a:latin typeface="Microsoft Sans Serif" pitchFamily="34" charset="0"/>
                <a:cs typeface="Microsoft Sans Serif" pitchFamily="34" charset="0"/>
              </a:rPr>
              <a:t>في إطار</a:t>
            </a:r>
            <a:r>
              <a:rPr lang="ar-MA" sz="1300" b="1" dirty="0">
                <a:solidFill>
                  <a:schemeClr val="bg2">
                    <a:lumMod val="10000"/>
                  </a:schemeClr>
                </a:solidFill>
                <a:latin typeface="Microsoft Sans Serif" pitchFamily="34" charset="0"/>
                <a:cs typeface="Microsoft Sans Serif" pitchFamily="34" charset="0"/>
              </a:rPr>
              <a:t> المبادرة </a:t>
            </a:r>
            <a:r>
              <a:rPr lang="ar-MA" sz="1300" dirty="0">
                <a:solidFill>
                  <a:schemeClr val="bg2">
                    <a:lumMod val="10000"/>
                  </a:schemeClr>
                </a:solidFill>
                <a:latin typeface="Microsoft Sans Serif" pitchFamily="34" charset="0"/>
                <a:cs typeface="Microsoft Sans Serif" pitchFamily="34" charset="0"/>
              </a:rPr>
              <a:t>فهذا يعني أنك </a:t>
            </a:r>
            <a:r>
              <a:rPr lang="ar-MA" sz="1300" b="1" dirty="0">
                <a:solidFill>
                  <a:schemeClr val="bg2">
                    <a:lumMod val="10000"/>
                  </a:schemeClr>
                </a:solidFill>
                <a:latin typeface="Microsoft Sans Serif" pitchFamily="34" charset="0"/>
                <a:cs typeface="Microsoft Sans Serif" pitchFamily="34" charset="0"/>
              </a:rPr>
              <a:t>صاحب مشروع مسؤول عن منتوج ذي منفعة عامة</a:t>
            </a:r>
            <a:r>
              <a:rPr lang="ar-MA" sz="1300" dirty="0">
                <a:solidFill>
                  <a:schemeClr val="bg2">
                    <a:lumMod val="10000"/>
                  </a:schemeClr>
                </a:solidFill>
                <a:latin typeface="Microsoft Sans Serif" pitchFamily="34" charset="0"/>
                <a:cs typeface="Microsoft Sans Serif" pitchFamily="34" charset="0"/>
              </a:rPr>
              <a:t>. وعليه فأنت مدعو </a:t>
            </a:r>
            <a:r>
              <a:rPr lang="ar-MA" sz="1300" b="1" dirty="0">
                <a:solidFill>
                  <a:schemeClr val="bg2">
                    <a:lumMod val="10000"/>
                  </a:schemeClr>
                </a:solidFill>
                <a:latin typeface="Microsoft Sans Serif" pitchFamily="34" charset="0"/>
                <a:cs typeface="Microsoft Sans Serif" pitchFamily="34" charset="0"/>
              </a:rPr>
              <a:t>لتقديم حسابات </a:t>
            </a:r>
            <a:r>
              <a:rPr lang="ar-MA" sz="1300" dirty="0">
                <a:solidFill>
                  <a:schemeClr val="bg2">
                    <a:lumMod val="10000"/>
                  </a:schemeClr>
                </a:solidFill>
                <a:latin typeface="Microsoft Sans Serif" pitchFamily="34" charset="0"/>
                <a:cs typeface="Microsoft Sans Serif" pitchFamily="34" charset="0"/>
              </a:rPr>
              <a:t>وفقا لمساطر وآليات وضعت </a:t>
            </a:r>
            <a:r>
              <a:rPr lang="ar-MA" sz="1300" b="1" dirty="0">
                <a:solidFill>
                  <a:schemeClr val="bg2">
                    <a:lumMod val="10000"/>
                  </a:schemeClr>
                </a:solidFill>
                <a:latin typeface="Microsoft Sans Serif" pitchFamily="34" charset="0"/>
                <a:cs typeface="Microsoft Sans Serif" pitchFamily="34" charset="0"/>
              </a:rPr>
              <a:t>لحماية وتتبع ومراقبة استخدام المال العام </a:t>
            </a:r>
            <a:r>
              <a:rPr lang="ar-MA" sz="1300" dirty="0">
                <a:solidFill>
                  <a:schemeClr val="bg2">
                    <a:lumMod val="10000"/>
                  </a:schemeClr>
                </a:solidFill>
                <a:latin typeface="Microsoft Sans Serif" pitchFamily="34" charset="0"/>
                <a:cs typeface="Microsoft Sans Serif" pitchFamily="34" charset="0"/>
              </a:rPr>
              <a:t>.</a:t>
            </a:r>
          </a:p>
        </p:txBody>
      </p:sp>
      <p:sp>
        <p:nvSpPr>
          <p:cNvPr id="12" name="Rectangle 11"/>
          <p:cNvSpPr/>
          <p:nvPr/>
        </p:nvSpPr>
        <p:spPr>
          <a:xfrm flipH="1">
            <a:off x="615950" y="5195888"/>
            <a:ext cx="7943850" cy="985837"/>
          </a:xfrm>
          <a:prstGeom prst="rect">
            <a:avLst/>
          </a:prstGeom>
        </p:spPr>
        <p:txBody>
          <a:bodyPr lIns="84655" tIns="42328" rIns="84655" bIns="42328">
            <a:spAutoFit/>
          </a:bodyPr>
          <a:lstStyle/>
          <a:p>
            <a:pPr algn="r" rtl="1" fontAlgn="auto">
              <a:lnSpc>
                <a:spcPct val="150000"/>
              </a:lnSpc>
              <a:spcBef>
                <a:spcPts val="0"/>
              </a:spcBef>
              <a:spcAft>
                <a:spcPts val="0"/>
              </a:spcAft>
              <a:defRPr/>
            </a:pPr>
            <a:r>
              <a:rPr lang="ar-MA" sz="1300" dirty="0">
                <a:solidFill>
                  <a:schemeClr val="bg2">
                    <a:lumMod val="10000"/>
                  </a:schemeClr>
                </a:solidFill>
                <a:latin typeface="Microsoft Sans Serif" pitchFamily="34" charset="0"/>
                <a:cs typeface="Microsoft Sans Serif" pitchFamily="34" charset="0"/>
              </a:rPr>
              <a:t>يمكنك هذا </a:t>
            </a:r>
            <a:r>
              <a:rPr lang="ar-MA" sz="1300" b="1" dirty="0">
                <a:solidFill>
                  <a:schemeClr val="bg2">
                    <a:lumMod val="10000"/>
                  </a:schemeClr>
                </a:solidFill>
                <a:latin typeface="Microsoft Sans Serif" pitchFamily="34" charset="0"/>
                <a:cs typeface="Microsoft Sans Serif" pitchFamily="34" charset="0"/>
              </a:rPr>
              <a:t>الدليل</a:t>
            </a:r>
            <a:r>
              <a:rPr lang="ar-MA" sz="1300" dirty="0">
                <a:solidFill>
                  <a:schemeClr val="bg2">
                    <a:lumMod val="10000"/>
                  </a:schemeClr>
                </a:solidFill>
                <a:latin typeface="Microsoft Sans Serif" pitchFamily="34" charset="0"/>
                <a:cs typeface="Microsoft Sans Serif" pitchFamily="34" charset="0"/>
              </a:rPr>
              <a:t> من فهم مساطر </a:t>
            </a:r>
            <a:r>
              <a:rPr lang="ar-MA" sz="1300" b="1" dirty="0">
                <a:solidFill>
                  <a:schemeClr val="bg2">
                    <a:lumMod val="10000"/>
                  </a:schemeClr>
                </a:solidFill>
                <a:latin typeface="Microsoft Sans Serif" pitchFamily="34" charset="0"/>
                <a:cs typeface="Microsoft Sans Serif" pitchFamily="34" charset="0"/>
              </a:rPr>
              <a:t>تنفيذ النفقات</a:t>
            </a:r>
            <a:r>
              <a:rPr lang="ar-MA" sz="1300" dirty="0">
                <a:solidFill>
                  <a:schemeClr val="bg2">
                    <a:lumMod val="10000"/>
                  </a:schemeClr>
                </a:solidFill>
                <a:latin typeface="Microsoft Sans Serif" pitchFamily="34" charset="0"/>
                <a:cs typeface="Microsoft Sans Serif" pitchFamily="34" charset="0"/>
              </a:rPr>
              <a:t> التي تدخل في إطار المبادرة مع ضمان مراقبة وتقييم مشاريع المبادرة .</a:t>
            </a:r>
          </a:p>
          <a:p>
            <a:pPr algn="r" rtl="1" fontAlgn="auto">
              <a:lnSpc>
                <a:spcPct val="150000"/>
              </a:lnSpc>
              <a:spcBef>
                <a:spcPts val="0"/>
              </a:spcBef>
              <a:spcAft>
                <a:spcPts val="0"/>
              </a:spcAft>
              <a:defRPr/>
            </a:pPr>
            <a:r>
              <a:rPr lang="ar-MA" sz="1300" dirty="0">
                <a:solidFill>
                  <a:schemeClr val="bg2">
                    <a:lumMod val="10000"/>
                  </a:schemeClr>
                </a:solidFill>
                <a:latin typeface="Microsoft Sans Serif" pitchFamily="34" charset="0"/>
                <a:cs typeface="Microsoft Sans Serif" pitchFamily="34" charset="0"/>
              </a:rPr>
              <a:t>و عليه، فإن هذا الدليل يطبق على الجمعيات و التعاونيات و المجموعات ذات النفع الاقتصادي بمقتضى </a:t>
            </a:r>
            <a:r>
              <a:rPr lang="ar-MA" sz="1300" b="1" dirty="0">
                <a:solidFill>
                  <a:schemeClr val="bg2">
                    <a:lumMod val="10000"/>
                  </a:schemeClr>
                </a:solidFill>
                <a:latin typeface="Microsoft Sans Serif" pitchFamily="34" charset="0"/>
                <a:cs typeface="Microsoft Sans Serif" pitchFamily="34" charset="0"/>
              </a:rPr>
              <a:t>الاتفاقية المبرمة ما بين حامل المشروع </a:t>
            </a:r>
            <a:r>
              <a:rPr lang="ar-MA" sz="1300" dirty="0">
                <a:solidFill>
                  <a:schemeClr val="bg2">
                    <a:lumMod val="10000"/>
                  </a:schemeClr>
                </a:solidFill>
                <a:latin typeface="Microsoft Sans Serif" pitchFamily="34" charset="0"/>
                <a:cs typeface="Microsoft Sans Serif" pitchFamily="34" charset="0"/>
              </a:rPr>
              <a:t>و اللجنة الجهوية أو اللجنة الإقليمية أو اللجنة المحلية للتنمية البشرية. </a:t>
            </a:r>
          </a:p>
        </p:txBody>
      </p:sp>
      <p:sp>
        <p:nvSpPr>
          <p:cNvPr id="8" name="ZoneTexte 90"/>
          <p:cNvSpPr txBox="1"/>
          <p:nvPr/>
        </p:nvSpPr>
        <p:spPr>
          <a:xfrm>
            <a:off x="0" y="103888"/>
            <a:ext cx="9142514" cy="391981"/>
          </a:xfrm>
          <a:prstGeom prst="rect">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100996" tIns="50499" rIns="100996" bIns="50499" anchor="ctr"/>
          <a:lstStyle>
            <a:defPPr>
              <a:defRPr lang="fr-FR"/>
            </a:defPPr>
            <a:lvl1pPr algn="ctr">
              <a:spcBef>
                <a:spcPct val="0"/>
              </a:spcBef>
              <a:defRPr b="1">
                <a:solidFill>
                  <a:schemeClr val="bg1"/>
                </a:solidFill>
                <a:effectLst>
                  <a:outerShdw blurRad="38100" dist="38100" dir="2700000" algn="tl">
                    <a:srgbClr val="000000">
                      <a:alpha val="43137"/>
                    </a:srgbClr>
                  </a:outerShdw>
                </a:effectLst>
                <a:latin typeface="Bookman Old Style" pitchFamily="18" charset="0"/>
              </a:defRPr>
            </a:lvl1pPr>
          </a:lstStyle>
          <a:p>
            <a:pPr defTabSz="1009650">
              <a:defRPr/>
            </a:pPr>
            <a:r>
              <a:rPr lang="ar-MA" sz="2000" dirty="0">
                <a:effectLst>
                  <a:outerShdw blurRad="38100" dist="38100" dir="2700000" algn="tl">
                    <a:srgbClr val="C0C0C0"/>
                  </a:outerShdw>
                </a:effectLst>
                <a:ea typeface="ＭＳ Ｐゴシック" pitchFamily="-84" charset="-128"/>
              </a:rPr>
              <a:t>مقدمة</a:t>
            </a:r>
            <a:endParaRPr lang="fr-FR" sz="2000" dirty="0">
              <a:effectLst>
                <a:outerShdw blurRad="38100" dist="38100" dir="2700000" algn="tl">
                  <a:srgbClr val="C0C0C0"/>
                </a:outerShdw>
              </a:effectLst>
              <a:ea typeface="ＭＳ Ｐゴシック" pitchFamily="-84" charset="-128"/>
            </a:endParaRPr>
          </a:p>
        </p:txBody>
      </p:sp>
      <p:sp>
        <p:nvSpPr>
          <p:cNvPr id="51209" name="Slide Number Placeholder 2"/>
          <p:cNvSpPr>
            <a:spLocks noGrp="1"/>
          </p:cNvSpPr>
          <p:nvPr>
            <p:ph type="sldNum" sz="quarter" idx="10"/>
          </p:nvPr>
        </p:nvSpPr>
        <p:spPr bwMode="auto">
          <a:solidFill>
            <a:srgbClr val="006600"/>
          </a:solidFill>
          <a:ln>
            <a:miter lim="800000"/>
            <a:headEnd/>
            <a:tailEnd/>
          </a:ln>
        </p:spPr>
        <p:txBody>
          <a:bodyPr wrap="square" numCol="1" anchorCtr="0" compatLnSpc="1">
            <a:prstTxWarp prst="textNoShape">
              <a:avLst/>
            </a:prstTxWarp>
          </a:bodyPr>
          <a:lstStyle/>
          <a:p>
            <a:pPr fontAlgn="base">
              <a:spcBef>
                <a:spcPct val="0"/>
              </a:spcBef>
              <a:spcAft>
                <a:spcPct val="0"/>
              </a:spcAft>
              <a:defRPr/>
            </a:pPr>
            <a:fld id="{93C75894-F2A5-4C33-8C11-A1D829E253D4}" type="slidenum">
              <a:rPr lang="fr-FR" smtClean="0"/>
              <a:pPr fontAlgn="base">
                <a:spcBef>
                  <a:spcPct val="0"/>
                </a:spcBef>
                <a:spcAft>
                  <a:spcPct val="0"/>
                </a:spcAft>
                <a:defRPr/>
              </a:pPr>
              <a:t>4</a:t>
            </a:fld>
            <a:endParaRPr lang="fr-FR"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hevron 10"/>
          <p:cNvSpPr/>
          <p:nvPr/>
        </p:nvSpPr>
        <p:spPr>
          <a:xfrm flipH="1">
            <a:off x="6367463"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الاستشارة</a:t>
            </a:r>
            <a:endParaRPr lang="fr-FR" sz="1000" b="1" dirty="0">
              <a:solidFill>
                <a:schemeClr val="bg1">
                  <a:lumMod val="75000"/>
                </a:schemeClr>
              </a:solidFill>
              <a:latin typeface="Microsoft Sans Serif" pitchFamily="34" charset="0"/>
              <a:cs typeface="Microsoft Sans Serif" pitchFamily="34" charset="0"/>
            </a:endParaRPr>
          </a:p>
        </p:txBody>
      </p:sp>
      <p:sp>
        <p:nvSpPr>
          <p:cNvPr id="12" name="Chevron 11"/>
          <p:cNvSpPr/>
          <p:nvPr/>
        </p:nvSpPr>
        <p:spPr>
          <a:xfrm flipH="1">
            <a:off x="3670300"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توقيع الصفقة</a:t>
            </a:r>
            <a:endParaRPr lang="ar-SA" sz="1000" b="1" dirty="0">
              <a:solidFill>
                <a:schemeClr val="bg1">
                  <a:lumMod val="75000"/>
                </a:schemeClr>
              </a:solidFill>
              <a:latin typeface="Microsoft Sans Serif" pitchFamily="34" charset="0"/>
              <a:cs typeface="Microsoft Sans Serif" pitchFamily="34" charset="0"/>
            </a:endParaRPr>
          </a:p>
        </p:txBody>
      </p:sp>
      <p:sp>
        <p:nvSpPr>
          <p:cNvPr id="13" name="Chevron 12"/>
          <p:cNvSpPr/>
          <p:nvPr/>
        </p:nvSpPr>
        <p:spPr>
          <a:xfrm flipH="1">
            <a:off x="1413766" y="69092"/>
            <a:ext cx="2269418" cy="346293"/>
          </a:xfrm>
          <a:prstGeom prst="chevron">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93502" tIns="46752" rIns="93502" bIns="46752" anchor="ctr"/>
          <a:lstStyle/>
          <a:p>
            <a:pPr algn="ctr" fontAlgn="auto">
              <a:spcAft>
                <a:spcPts val="0"/>
              </a:spcAft>
              <a:defRPr/>
            </a:pPr>
            <a:r>
              <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التنفيذ</a:t>
            </a:r>
            <a:r>
              <a:rPr lang="ar-M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 والتتبع</a:t>
            </a:r>
            <a:endPar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14" name="Chevron 13"/>
          <p:cNvSpPr/>
          <p:nvPr/>
        </p:nvSpPr>
        <p:spPr>
          <a:xfrm flipH="1">
            <a:off x="65088"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الأداء</a:t>
            </a:r>
            <a:endParaRPr lang="fr-FR" sz="1000" b="1" dirty="0">
              <a:solidFill>
                <a:schemeClr val="bg1">
                  <a:lumMod val="75000"/>
                </a:schemeClr>
              </a:solidFill>
              <a:latin typeface="Microsoft Sans Serif" pitchFamily="34" charset="0"/>
              <a:cs typeface="Microsoft Sans Serif" pitchFamily="34" charset="0"/>
            </a:endParaRPr>
          </a:p>
        </p:txBody>
      </p:sp>
      <p:sp>
        <p:nvSpPr>
          <p:cNvPr id="22" name="Chevron 21"/>
          <p:cNvSpPr/>
          <p:nvPr/>
        </p:nvSpPr>
        <p:spPr>
          <a:xfrm flipH="1">
            <a:off x="5019675" y="69850"/>
            <a:ext cx="1360488"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اختيار نائل الصفقة</a:t>
            </a:r>
            <a:endParaRPr lang="fr-FR" sz="1000" b="1" dirty="0">
              <a:solidFill>
                <a:schemeClr val="bg1">
                  <a:lumMod val="75000"/>
                </a:schemeClr>
              </a:solidFill>
              <a:latin typeface="Microsoft Sans Serif" pitchFamily="34" charset="0"/>
              <a:cs typeface="Microsoft Sans Serif" pitchFamily="34" charset="0"/>
            </a:endParaRPr>
          </a:p>
        </p:txBody>
      </p:sp>
      <p:sp>
        <p:nvSpPr>
          <p:cNvPr id="23" name="Chevron 22"/>
          <p:cNvSpPr/>
          <p:nvPr/>
        </p:nvSpPr>
        <p:spPr>
          <a:xfrm flipH="1">
            <a:off x="65088" y="485775"/>
            <a:ext cx="9012237" cy="346075"/>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MA" sz="1400" b="1" dirty="0">
                <a:solidFill>
                  <a:schemeClr val="bg1"/>
                </a:solidFill>
                <a:latin typeface="Bookman Old Style" pitchFamily="18" charset="0"/>
                <a:ea typeface="ＭＳ Ｐゴシック" pitchFamily="-84" charset="-128"/>
                <a:cs typeface="Arial" pitchFamily="34" charset="0"/>
              </a:rPr>
              <a:t>رفع التقارير و</a:t>
            </a:r>
            <a:r>
              <a:rPr lang="ar-SA" sz="1400" b="1" dirty="0">
                <a:solidFill>
                  <a:schemeClr val="bg1"/>
                </a:solidFill>
                <a:latin typeface="Bookman Old Style" pitchFamily="18" charset="0"/>
                <a:ea typeface="ＭＳ Ｐゴシック" pitchFamily="-84" charset="-128"/>
                <a:cs typeface="Arial" pitchFamily="34" charset="0"/>
              </a:rPr>
              <a:t>التقييم والافتحاص</a:t>
            </a:r>
          </a:p>
        </p:txBody>
      </p:sp>
      <p:sp>
        <p:nvSpPr>
          <p:cNvPr id="24" name="Chevron 23"/>
          <p:cNvSpPr/>
          <p:nvPr/>
        </p:nvSpPr>
        <p:spPr>
          <a:xfrm flipH="1">
            <a:off x="7716838"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التعبير عن </a:t>
            </a:r>
            <a:r>
              <a:rPr lang="ar-SA" sz="1000" b="1" dirty="0">
                <a:solidFill>
                  <a:schemeClr val="bg1">
                    <a:lumMod val="75000"/>
                  </a:schemeClr>
                </a:solidFill>
                <a:latin typeface="Microsoft Sans Serif" pitchFamily="34" charset="0"/>
                <a:cs typeface="Microsoft Sans Serif" pitchFamily="34" charset="0"/>
              </a:rPr>
              <a:t>الحاجات</a:t>
            </a:r>
            <a:endParaRPr lang="fr-FR" sz="1000" b="1" dirty="0">
              <a:solidFill>
                <a:schemeClr val="bg1">
                  <a:lumMod val="75000"/>
                </a:schemeClr>
              </a:solidFill>
              <a:latin typeface="Microsoft Sans Serif" pitchFamily="34" charset="0"/>
              <a:cs typeface="Microsoft Sans Serif" pitchFamily="34" charset="0"/>
            </a:endParaRPr>
          </a:p>
        </p:txBody>
      </p:sp>
      <p:pic>
        <p:nvPicPr>
          <p:cNvPr id="87051" name="Picture 3"/>
          <p:cNvPicPr>
            <a:picLocks noChangeAspect="1" noChangeArrowheads="1"/>
          </p:cNvPicPr>
          <p:nvPr/>
        </p:nvPicPr>
        <p:blipFill>
          <a:blip r:embed="rId3"/>
          <a:srcRect/>
          <a:stretch>
            <a:fillRect/>
          </a:stretch>
        </p:blipFill>
        <p:spPr bwMode="auto">
          <a:xfrm>
            <a:off x="6492875" y="1130300"/>
            <a:ext cx="1909763" cy="414338"/>
          </a:xfrm>
          <a:prstGeom prst="rect">
            <a:avLst/>
          </a:prstGeom>
          <a:noFill/>
          <a:ln w="9525">
            <a:noFill/>
            <a:miter lim="800000"/>
            <a:headEnd/>
            <a:tailEnd/>
          </a:ln>
        </p:spPr>
      </p:pic>
      <p:graphicFrame>
        <p:nvGraphicFramePr>
          <p:cNvPr id="18" name="Tableau 17"/>
          <p:cNvGraphicFramePr>
            <a:graphicFrameLocks noGrp="1"/>
          </p:cNvGraphicFramePr>
          <p:nvPr/>
        </p:nvGraphicFramePr>
        <p:xfrm>
          <a:off x="323850" y="1038225"/>
          <a:ext cx="8591370" cy="5848366"/>
        </p:xfrm>
        <a:graphic>
          <a:graphicData uri="http://schemas.openxmlformats.org/drawingml/2006/table">
            <a:tbl>
              <a:tblPr/>
              <a:tblGrid>
                <a:gridCol w="1160323"/>
                <a:gridCol w="1070489"/>
                <a:gridCol w="945768"/>
                <a:gridCol w="112246"/>
                <a:gridCol w="1187770"/>
                <a:gridCol w="160288"/>
                <a:gridCol w="718063"/>
                <a:gridCol w="800997"/>
                <a:gridCol w="92470"/>
                <a:gridCol w="1005467"/>
                <a:gridCol w="137541"/>
                <a:gridCol w="1199948"/>
              </a:tblGrid>
              <a:tr h="259360">
                <a:tc gridSpan="2">
                  <a:txBody>
                    <a:bodyPr/>
                    <a:lstStyle/>
                    <a:p>
                      <a:pPr algn="ctr" fontAlgn="ctr"/>
                      <a:r>
                        <a:rPr lang="fr-FR" sz="1000" b="1" i="0" u="none" strike="noStrike" dirty="0">
                          <a:solidFill>
                            <a:srgbClr val="FFFFFF"/>
                          </a:solidFill>
                          <a:effectLst/>
                          <a:latin typeface="Bookman Old Style"/>
                        </a:rPr>
                        <a:t>Porteur de projet   </a:t>
                      </a:r>
                      <a:r>
                        <a:rPr lang="ar-MA" sz="1000" b="1" i="0" u="none" strike="noStrike" dirty="0">
                          <a:solidFill>
                            <a:srgbClr val="FFFFFF"/>
                          </a:solidFill>
                          <a:effectLst/>
                          <a:latin typeface="Microsoft Sans Serif"/>
                        </a:rPr>
                        <a:t>حامل المشروع</a:t>
                      </a:r>
                      <a:endParaRPr lang="ar-MA" sz="1000" b="1" i="0" u="none" strike="noStrike" dirty="0">
                        <a:solidFill>
                          <a:srgbClr val="FFFFFF"/>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hMerge="1">
                  <a:txBody>
                    <a:bodyPr/>
                    <a:lstStyle/>
                    <a:p>
                      <a:endParaRPr lang="fr-FR"/>
                    </a:p>
                  </a:txBody>
                  <a:tcPr/>
                </a:tc>
                <a:tc rowSpan="2" gridSpan="6">
                  <a:txBody>
                    <a:bodyPr/>
                    <a:lstStyle/>
                    <a:p>
                      <a:pPr algn="ctr" fontAlgn="b"/>
                      <a:r>
                        <a:rPr lang="fr-FR" sz="1100" b="1" i="0" u="none" strike="noStrike" dirty="0">
                          <a:solidFill>
                            <a:srgbClr val="004E76"/>
                          </a:solidFill>
                          <a:effectLst/>
                          <a:latin typeface="Bookman Old Style"/>
                        </a:rPr>
                        <a:t>PV de chantier N° ...   </a:t>
                      </a:r>
                      <a:r>
                        <a:rPr lang="fr-FR" sz="1100" b="1" i="0" u="none" strike="noStrike" dirty="0">
                          <a:solidFill>
                            <a:srgbClr val="003366"/>
                          </a:solidFill>
                          <a:effectLst/>
                          <a:latin typeface="Microsoft Sans Serif"/>
                        </a:rPr>
                        <a:t> </a:t>
                      </a:r>
                      <a:r>
                        <a:rPr lang="ar-MA" sz="1100" b="1" i="0" u="none" strike="noStrike" dirty="0">
                          <a:solidFill>
                            <a:srgbClr val="003366"/>
                          </a:solidFill>
                          <a:effectLst/>
                          <a:latin typeface="Microsoft Sans Serif"/>
                        </a:rPr>
                        <a:t>محضر الورش رقم </a:t>
                      </a:r>
                      <a:r>
                        <a:rPr lang="ar-MA" sz="1100" b="1" i="0" u="none" strike="noStrike" dirty="0">
                          <a:solidFill>
                            <a:srgbClr val="003366"/>
                          </a:solidFill>
                          <a:effectLst/>
                          <a:latin typeface="Bookman Old Style"/>
                        </a:rPr>
                        <a:t/>
                      </a:r>
                      <a:br>
                        <a:rPr lang="ar-MA" sz="1100" b="1" i="0" u="none" strike="noStrike" dirty="0">
                          <a:solidFill>
                            <a:srgbClr val="003366"/>
                          </a:solidFill>
                          <a:effectLst/>
                          <a:latin typeface="Bookman Old Style"/>
                        </a:rPr>
                      </a:br>
                      <a:r>
                        <a:rPr lang="fr-FR" sz="1100" b="1" i="0" u="none" strike="noStrike" dirty="0">
                          <a:solidFill>
                            <a:srgbClr val="003366"/>
                          </a:solidFill>
                          <a:effectLst/>
                          <a:latin typeface="Bookman Old Style"/>
                        </a:rPr>
                        <a:t>Mis à jour le, ../../..  </a:t>
                      </a:r>
                      <a:r>
                        <a:rPr lang="ar-MA" sz="1100" b="1" i="0" u="none" strike="noStrike" dirty="0">
                          <a:solidFill>
                            <a:srgbClr val="003366"/>
                          </a:solidFill>
                          <a:effectLst/>
                          <a:latin typeface="Microsoft Sans Serif"/>
                        </a:rPr>
                        <a:t>تاريخ التحيين</a:t>
                      </a:r>
                      <a:endParaRPr lang="ar-MA" sz="900" b="0" i="0" u="none" strike="noStrike" dirty="0">
                        <a:effectLst/>
                        <a:latin typeface="Arial"/>
                      </a:endParaRPr>
                    </a:p>
                  </a:txBody>
                  <a:tcPr marL="0" marR="0"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gridSpan="2">
                  <a:txBody>
                    <a:bodyPr/>
                    <a:lstStyle/>
                    <a:p>
                      <a:pPr algn="l" fontAlgn="ctr"/>
                      <a:r>
                        <a:rPr lang="fr-FR" sz="1100" b="1" i="0" u="none" strike="noStrike" dirty="0">
                          <a:solidFill>
                            <a:srgbClr val="004E76"/>
                          </a:solidFill>
                          <a:effectLst/>
                          <a:latin typeface="Bookman Old Style"/>
                        </a:rPr>
                        <a:t> </a:t>
                      </a:r>
                    </a:p>
                  </a:txBody>
                  <a:tcPr marL="0" marR="0" marT="0" marB="0" anchor="ctr">
                    <a:lnL>
                      <a:noFill/>
                    </a:lnL>
                    <a:lnR>
                      <a:noFill/>
                    </a:lnR>
                    <a:lnT w="19050" cap="flat" cmpd="sng" algn="ctr">
                      <a:solidFill>
                        <a:srgbClr val="000000"/>
                      </a:solidFill>
                      <a:prstDash val="solid"/>
                      <a:round/>
                      <a:headEnd type="none" w="med" len="med"/>
                      <a:tailEnd type="none" w="med" len="med"/>
                    </a:lnT>
                    <a:lnB>
                      <a:noFill/>
                    </a:lnB>
                  </a:tcPr>
                </a:tc>
                <a:tc hMerge="1">
                  <a:txBody>
                    <a:bodyPr/>
                    <a:lstStyle/>
                    <a:p>
                      <a:endParaRPr lang="fr-FR"/>
                    </a:p>
                  </a:txBody>
                  <a:tcPr/>
                </a:tc>
                <a:tc gridSpan="2">
                  <a:txBody>
                    <a:bodyPr/>
                    <a:lstStyle/>
                    <a:p>
                      <a:pPr algn="l" fontAlgn="ctr"/>
                      <a:r>
                        <a:rPr lang="fr-FR" sz="1100" b="1" i="0" u="none" strike="noStrike" dirty="0">
                          <a:solidFill>
                            <a:srgbClr val="004E76"/>
                          </a:solidFill>
                          <a:effectLst/>
                          <a:latin typeface="Bookman Old Style"/>
                        </a:rPr>
                        <a:t> </a:t>
                      </a:r>
                    </a:p>
                  </a:txBody>
                  <a:tcPr marL="0" marR="0" marT="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hMerge="1">
                  <a:txBody>
                    <a:bodyPr/>
                    <a:lstStyle/>
                    <a:p>
                      <a:endParaRPr lang="fr-FR"/>
                    </a:p>
                  </a:txBody>
                  <a:tcPr/>
                </a:tc>
              </a:tr>
              <a:tr h="154271">
                <a:tc gridSpan="2">
                  <a:txBody>
                    <a:bodyPr/>
                    <a:lstStyle/>
                    <a:p>
                      <a:pPr algn="ctr" fontAlgn="ctr"/>
                      <a:r>
                        <a:rPr lang="fr-FR" sz="1000" b="0" i="0" u="none" strike="noStrike" dirty="0">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gridSpan="6"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gridSpan="2">
                  <a:txBody>
                    <a:bodyPr/>
                    <a:lstStyle/>
                    <a:p>
                      <a:pPr algn="l" fontAlgn="ctr"/>
                      <a:endParaRPr lang="fr-FR" sz="900" b="0" i="0" u="none" strike="noStrike" dirty="0">
                        <a:effectLst/>
                        <a:latin typeface="Bookman Old Style"/>
                      </a:endParaRPr>
                    </a:p>
                  </a:txBody>
                  <a:tcPr marL="0" marR="0" marT="0" marB="0" anchor="ctr">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l" fontAlgn="ctr"/>
                      <a:r>
                        <a:rPr lang="fr-FR" sz="900" b="0" i="0" u="none" strike="noStrike" dirty="0">
                          <a:effectLst/>
                          <a:latin typeface="Bookman Old Style"/>
                        </a:rPr>
                        <a:t> </a:t>
                      </a:r>
                    </a:p>
                  </a:txBody>
                  <a:tcPr marL="0" marR="0" marT="0" marB="0" anchor="ctr">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hMerge="1">
                  <a:txBody>
                    <a:bodyPr/>
                    <a:lstStyle/>
                    <a:p>
                      <a:endParaRPr lang="fr-FR"/>
                    </a:p>
                  </a:txBody>
                  <a:tcPr/>
                </a:tc>
              </a:tr>
              <a:tr h="146925">
                <a:tc gridSpan="12">
                  <a:txBody>
                    <a:bodyPr/>
                    <a:lstStyle/>
                    <a:p>
                      <a:pPr algn="ctr" fontAlgn="ctr"/>
                      <a:r>
                        <a:rPr lang="fr-FR" sz="1000" b="1" i="0" u="none" strike="noStrike" dirty="0">
                          <a:solidFill>
                            <a:srgbClr val="FFFFFF"/>
                          </a:solidFill>
                          <a:effectLst/>
                          <a:latin typeface="Bookman Old Style"/>
                        </a:rPr>
                        <a:t>Informations générales sur la dépense </a:t>
                      </a:r>
                      <a:r>
                        <a:rPr lang="fr-FR" sz="1000" b="1" i="0" u="none" strike="noStrike" dirty="0" smtClean="0">
                          <a:solidFill>
                            <a:srgbClr val="FFFFFF"/>
                          </a:solidFill>
                          <a:effectLst/>
                          <a:latin typeface="Bookman Old Style"/>
                        </a:rPr>
                        <a:t>N°……          ……. </a:t>
                      </a:r>
                      <a:r>
                        <a:rPr lang="ar-MA" sz="1000" b="1" i="0" u="none" strike="noStrike" dirty="0" smtClean="0">
                          <a:solidFill>
                            <a:srgbClr val="FFFFFF"/>
                          </a:solidFill>
                          <a:effectLst/>
                          <a:latin typeface="Microsoft Sans Serif"/>
                        </a:rPr>
                        <a:t>معلومات </a:t>
                      </a:r>
                      <a:r>
                        <a:rPr lang="ar-MA" sz="1000" b="1" i="0" u="none" strike="noStrike" dirty="0">
                          <a:solidFill>
                            <a:srgbClr val="FFFFFF"/>
                          </a:solidFill>
                          <a:effectLst/>
                          <a:latin typeface="Microsoft Sans Serif"/>
                        </a:rPr>
                        <a:t>عامة حول النفقة رقم</a:t>
                      </a:r>
                      <a:endParaRPr lang="ar-MA" sz="1000" b="1" i="0" u="none" strike="noStrike" dirty="0">
                        <a:solidFill>
                          <a:srgbClr val="FFFFFF"/>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17011">
                <a:tc gridSpan="2">
                  <a:txBody>
                    <a:bodyPr/>
                    <a:lstStyle/>
                    <a:p>
                      <a:pPr algn="l" fontAlgn="ctr"/>
                      <a:r>
                        <a:rPr lang="fr-FR" sz="900" b="0" i="0" u="none" strike="noStrike" dirty="0">
                          <a:solidFill>
                            <a:srgbClr val="004E76"/>
                          </a:solidFill>
                          <a:effectLst/>
                          <a:latin typeface="Bookman Old Style"/>
                        </a:rPr>
                        <a:t>Objet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الموضوع</a:t>
                      </a:r>
                      <a:endParaRPr lang="ar-MA"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900" b="0" i="0" u="none" strike="noStrike" dirty="0">
                          <a:solidFill>
                            <a:srgbClr val="004E76"/>
                          </a:solidFill>
                          <a:effectLst/>
                          <a:latin typeface="Bookman Old Style"/>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900" b="0" i="0" u="none" strike="noStrike" dirty="0">
                        <a:solidFill>
                          <a:srgbClr val="004E76"/>
                        </a:solidFill>
                        <a:effectLst/>
                        <a:latin typeface="Bookman Old Style"/>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900" b="0" i="0" u="none" strike="noStrike">
                        <a:solidFill>
                          <a:srgbClr val="004E76"/>
                        </a:solidFill>
                        <a:effectLst/>
                        <a:latin typeface="Bookman Old Style"/>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just" fontAlgn="ct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gridSpan="2">
                  <a:txBody>
                    <a:bodyPr/>
                    <a:lstStyle/>
                    <a:p>
                      <a:pPr algn="just" fontAlgn="ctr"/>
                      <a:r>
                        <a:rPr lang="fr-FR" sz="900" b="0" i="0" u="none" strike="noStrike" dirty="0">
                          <a:solidFill>
                            <a:srgbClr val="004E76"/>
                          </a:solidFill>
                          <a:effectLst/>
                          <a:latin typeface="Bookman Old Style"/>
                        </a:rPr>
                        <a:t>Projet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المشروع</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l" fontAlgn="ctr"/>
                      <a:endParaRPr lang="fr-FR"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projet 2</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7011">
                <a:tc gridSpan="2">
                  <a:txBody>
                    <a:bodyPr/>
                    <a:lstStyle/>
                    <a:p>
                      <a:pPr algn="l" fontAlgn="ctr"/>
                      <a:r>
                        <a:rPr lang="fr-FR" sz="900" b="0" i="0" u="none" strike="noStrike" dirty="0">
                          <a:solidFill>
                            <a:srgbClr val="004E76"/>
                          </a:solidFill>
                          <a:effectLst/>
                          <a:latin typeface="Bookman Old Style"/>
                        </a:rPr>
                        <a:t>Maitre d'ouvrage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صاحب المشروع </a:t>
                      </a:r>
                      <a:endParaRPr lang="ar-MA"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just" fontAlgn="ctr"/>
                      <a:r>
                        <a:rPr lang="fr-FR" sz="900" b="0" i="0" u="none" strike="noStrike" dirty="0">
                          <a:solidFill>
                            <a:srgbClr val="004E76"/>
                          </a:solidFill>
                          <a:effectLst/>
                          <a:latin typeface="Bookman Old Style"/>
                        </a:rPr>
                        <a:t>Signé par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موقع من طرف</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just" fontAlgn="ct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pPr algn="ctr" fontAlgn="ctr"/>
                      <a:endParaRPr lang="fr-FR" sz="900" b="0" i="0" u="none" strike="noStrike">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pPr algn="just" fontAlgn="ct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gridSpan="2">
                  <a:txBody>
                    <a:bodyPr/>
                    <a:lstStyle/>
                    <a:p>
                      <a:pPr algn="just" fontAlgn="ctr"/>
                      <a:r>
                        <a:rPr lang="fr-FR" sz="900" b="0" i="0" u="none" strike="noStrike" dirty="0">
                          <a:solidFill>
                            <a:srgbClr val="004E76"/>
                          </a:solidFill>
                          <a:effectLst/>
                          <a:latin typeface="Bookman Old Style"/>
                        </a:rPr>
                        <a:t>signé le :</a:t>
                      </a:r>
                      <a:r>
                        <a:rPr lang="fr-FR" sz="900" b="0" i="0" u="none" strike="noStrike" dirty="0">
                          <a:solidFill>
                            <a:srgbClr val="003366"/>
                          </a:solidFill>
                          <a:effectLst/>
                          <a:latin typeface="Microsoft Sans Serif"/>
                        </a:rPr>
                        <a:t>   </a:t>
                      </a:r>
                      <a:r>
                        <a:rPr lang="fr-FR" sz="900" b="0" i="0" u="none" strike="noStrike" dirty="0" smtClean="0">
                          <a:solidFill>
                            <a:srgbClr val="003366"/>
                          </a:solidFill>
                          <a:effectLst/>
                          <a:latin typeface="Microsoft Sans Serif"/>
                        </a:rPr>
                        <a:t>  </a:t>
                      </a:r>
                      <a:r>
                        <a:rPr lang="ar-MA" sz="900" b="0" i="0" u="none" strike="noStrike" dirty="0">
                          <a:solidFill>
                            <a:srgbClr val="003366"/>
                          </a:solidFill>
                          <a:effectLst/>
                          <a:latin typeface="Microsoft Sans Serif"/>
                        </a:rPr>
                        <a:t>موقع بتاريخ </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l" fontAlgn="ctr"/>
                      <a:endParaRPr lang="fr-FR"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898">
                <a:tc gridSpan="2">
                  <a:txBody>
                    <a:bodyPr/>
                    <a:lstStyle/>
                    <a:p>
                      <a:pPr algn="l" fontAlgn="ctr"/>
                      <a:r>
                        <a:rPr lang="fr-FR" sz="900" b="0" i="0" u="none" strike="noStrike" dirty="0">
                          <a:solidFill>
                            <a:srgbClr val="004E76"/>
                          </a:solidFill>
                          <a:effectLst/>
                          <a:latin typeface="Bookman Old Style"/>
                        </a:rPr>
                        <a:t> Mode de passation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نمط الاستشارة</a:t>
                      </a:r>
                      <a:endParaRPr lang="ar-MA"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a:txBody>
                    <a:bodyPr/>
                    <a:lstStyle/>
                    <a:p>
                      <a:pPr algn="l" fontAlgn="ctr"/>
                      <a:r>
                        <a:rPr lang="fr-FR" sz="900" b="0" i="0" u="none" strike="noStrike" dirty="0">
                          <a:solidFill>
                            <a:srgbClr val="004E76"/>
                          </a:solidFill>
                          <a:effectLst/>
                          <a:latin typeface="Bookman Old Style"/>
                        </a:rPr>
                        <a:t>AOO/AOR/BC…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3">
                  <a:txBody>
                    <a:bodyPr/>
                    <a:lstStyle/>
                    <a:p>
                      <a:pPr algn="ctr" fontAlgn="ctr"/>
                      <a:r>
                        <a:rPr lang="fr-FR" sz="900" b="0" i="0" u="none" strike="noStrike" dirty="0">
                          <a:solidFill>
                            <a:srgbClr val="004E76"/>
                          </a:solidFill>
                          <a:effectLst/>
                          <a:latin typeface="Bookman Old Style"/>
                        </a:rPr>
                        <a:t>Nature </a:t>
                      </a:r>
                      <a:r>
                        <a:rPr lang="fr-FR" sz="900" b="0" i="0" u="none" strike="noStrike" dirty="0" smtClean="0">
                          <a:solidFill>
                            <a:srgbClr val="004E76"/>
                          </a:solidFill>
                          <a:effectLst/>
                          <a:latin typeface="Bookman Old Style"/>
                        </a:rPr>
                        <a:t>prestation         </a:t>
                      </a:r>
                      <a:r>
                        <a:rPr lang="ar-MA" sz="900" b="0" i="0" u="none" strike="noStrike" dirty="0" smtClean="0">
                          <a:solidFill>
                            <a:srgbClr val="003366"/>
                          </a:solidFill>
                          <a:effectLst/>
                          <a:latin typeface="Microsoft Sans Serif"/>
                        </a:rPr>
                        <a:t>طبيعة </a:t>
                      </a:r>
                      <a:r>
                        <a:rPr lang="ar-MA" sz="900" b="0" i="0" u="none" strike="noStrike" dirty="0">
                          <a:solidFill>
                            <a:srgbClr val="003366"/>
                          </a:solidFill>
                          <a:effectLst/>
                          <a:latin typeface="Microsoft Sans Serif"/>
                        </a:rPr>
                        <a:t>العمل</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just" fontAlgn="ct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CECFF"/>
                    </a:solidFill>
                  </a:tcPr>
                </a:tc>
                <a:tc hMerge="1">
                  <a:txBody>
                    <a:bodyPr/>
                    <a:lstStyle/>
                    <a:p>
                      <a:pPr algn="ctr" fontAlgn="ctr"/>
                      <a:endParaRPr lang="fr-FR" sz="900" b="0" i="0" u="none" strike="noStrike">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3">
                  <a:txBody>
                    <a:bodyPr/>
                    <a:lstStyle/>
                    <a:p>
                      <a:pPr algn="ctr" fontAlgn="ctr"/>
                      <a:r>
                        <a:rPr lang="fr-FR" sz="900" b="0" i="0" u="none" strike="noStrike" dirty="0">
                          <a:solidFill>
                            <a:srgbClr val="004E76"/>
                          </a:solidFill>
                          <a:effectLst/>
                          <a:latin typeface="Bookman Old Style"/>
                        </a:rPr>
                        <a:t>Travaux/Fourniture/service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pPr algn="just" fontAlgn="ct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CECFF"/>
                    </a:solidFill>
                  </a:tcPr>
                </a:tc>
                <a:tc gridSpan="2">
                  <a:txBody>
                    <a:bodyPr/>
                    <a:lstStyle/>
                    <a:p>
                      <a:pPr algn="just" fontAlgn="ctr"/>
                      <a:r>
                        <a:rPr lang="fr-FR" sz="900" b="0" i="0" u="none" strike="noStrike" dirty="0">
                          <a:solidFill>
                            <a:srgbClr val="004E76"/>
                          </a:solidFill>
                          <a:effectLst/>
                          <a:latin typeface="Bookman Old Style"/>
                        </a:rPr>
                        <a:t>Notifié le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مبلغ بتاريخ</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l" fontAlgn="ctr"/>
                      <a:endParaRPr lang="fr-FR"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7708">
                <a:tc gridSpan="12">
                  <a:txBody>
                    <a:bodyPr/>
                    <a:lstStyle/>
                    <a:p>
                      <a:pPr algn="ctr" fontAlgn="ctr"/>
                      <a:r>
                        <a:rPr lang="fr-FR" sz="1000" b="1" i="0" u="none" strike="noStrike" dirty="0">
                          <a:solidFill>
                            <a:srgbClr val="FFFFFF"/>
                          </a:solidFill>
                          <a:effectLst/>
                          <a:latin typeface="Bookman Old Style"/>
                        </a:rPr>
                        <a:t>Informations contractant                       </a:t>
                      </a:r>
                      <a:r>
                        <a:rPr lang="ar-MA" sz="1000" b="1" i="0" u="none" strike="noStrike" dirty="0">
                          <a:solidFill>
                            <a:srgbClr val="FFFFFF"/>
                          </a:solidFill>
                          <a:effectLst/>
                          <a:latin typeface="Microsoft Sans Serif"/>
                        </a:rPr>
                        <a:t>معلومات حول المتعاقد</a:t>
                      </a:r>
                      <a:endParaRPr lang="ar-MA" sz="1000" b="1" i="0" u="none" strike="noStrike" dirty="0">
                        <a:solidFill>
                          <a:srgbClr val="FFFFFF"/>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69371">
                <a:tc gridSpan="2">
                  <a:txBody>
                    <a:bodyPr/>
                    <a:lstStyle/>
                    <a:p>
                      <a:pPr algn="ctr" fontAlgn="ctr"/>
                      <a:r>
                        <a:rPr lang="fr-FR" sz="900" b="0" i="0" u="none" strike="noStrike" dirty="0">
                          <a:solidFill>
                            <a:srgbClr val="004E76"/>
                          </a:solidFill>
                          <a:effectLst/>
                          <a:latin typeface="Bookman Old Style"/>
                        </a:rPr>
                        <a:t>Raison sociale (libellé</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اسم الشركة</a:t>
                      </a:r>
                      <a:endParaRPr lang="ar-MA"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gridSpan="6">
                  <a:txBody>
                    <a:bodyPr/>
                    <a:lstStyle/>
                    <a:p>
                      <a:pPr algn="ctr"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Capital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رأسمال</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r>
              <a:tr h="169371">
                <a:tc gridSpan="2">
                  <a:txBody>
                    <a:bodyPr/>
                    <a:lstStyle/>
                    <a:p>
                      <a:pPr algn="ctr" fontAlgn="ctr"/>
                      <a:r>
                        <a:rPr lang="fr-FR" sz="900" b="0" i="0" u="none" strike="noStrike" dirty="0">
                          <a:solidFill>
                            <a:srgbClr val="004E76"/>
                          </a:solidFill>
                          <a:effectLst/>
                          <a:latin typeface="Bookman Old Style"/>
                        </a:rPr>
                        <a:t>Siège </a:t>
                      </a:r>
                      <a:r>
                        <a:rPr lang="fr-FR" sz="900" b="0" i="0" u="none" strike="noStrike" dirty="0" smtClean="0">
                          <a:solidFill>
                            <a:srgbClr val="004E76"/>
                          </a:solidFill>
                          <a:effectLst/>
                          <a:latin typeface="Bookman Old Style"/>
                        </a:rPr>
                        <a:t>social </a:t>
                      </a:r>
                      <a:r>
                        <a:rPr lang="fr-FR" sz="900" b="0" i="0" u="none" strike="noStrike" dirty="0">
                          <a:solidFill>
                            <a:srgbClr val="004E76"/>
                          </a:solidFill>
                          <a:effectLst/>
                          <a:latin typeface="Bookman Old Style"/>
                        </a:rPr>
                        <a:t>(adresse)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مقر الشركة</a:t>
                      </a:r>
                      <a:endParaRPr lang="ar-MA"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Pays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البلد</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ctr" fontAlgn="ctr"/>
                      <a:endParaRPr lang="fr-FR" sz="900" b="0" i="0" u="none" strike="noStrike">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just" fontAlgn="ctr"/>
                      <a:r>
                        <a:rPr lang="fr-FR" sz="900" b="0" i="0" u="none" strike="noStrike" dirty="0">
                          <a:solidFill>
                            <a:srgbClr val="004E76"/>
                          </a:solidFill>
                          <a:effectLst/>
                          <a:latin typeface="Arial"/>
                        </a:rPr>
                        <a:t>TEL          </a:t>
                      </a:r>
                      <a:r>
                        <a:rPr lang="fr-FR" sz="900" b="0" i="0" u="none" strike="noStrike" dirty="0" smtClean="0">
                          <a:solidFill>
                            <a:srgbClr val="004E76"/>
                          </a:solidFill>
                          <a:effectLst/>
                          <a:latin typeface="Arial"/>
                        </a:rPr>
                        <a:t>          </a:t>
                      </a:r>
                      <a:r>
                        <a:rPr lang="ar-MA" sz="900" b="0" i="0" u="none" strike="noStrike" dirty="0">
                          <a:solidFill>
                            <a:srgbClr val="003366"/>
                          </a:solidFill>
                          <a:effectLst/>
                          <a:latin typeface="Microsoft Sans Serif"/>
                        </a:rPr>
                        <a:t>الهاتف</a:t>
                      </a:r>
                      <a:endParaRPr lang="ar-MA" sz="900" b="0" i="0" u="none" strike="noStrike" dirty="0">
                        <a:solidFill>
                          <a:srgbClr val="004E76"/>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r>
              <a:tr h="169371">
                <a:tc gridSpan="2">
                  <a:txBody>
                    <a:bodyPr/>
                    <a:lstStyle/>
                    <a:p>
                      <a:pPr algn="ctr" fontAlgn="ctr"/>
                      <a:r>
                        <a:rPr lang="fr-FR" sz="900" b="0" i="0" u="none" strike="noStrike" dirty="0">
                          <a:solidFill>
                            <a:srgbClr val="004E76"/>
                          </a:solidFill>
                          <a:effectLst/>
                          <a:latin typeface="Bookman Old Style"/>
                        </a:rPr>
                        <a:t>Responsable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المسؤول</a:t>
                      </a:r>
                      <a:endParaRPr lang="ar-MA"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Qualité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الصفة</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ctr" fontAlgn="ctr"/>
                      <a:endParaRPr lang="fr-FR" sz="900" b="0" i="0" u="none" strike="noStrike">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just" fontAlgn="ctr"/>
                      <a:r>
                        <a:rPr lang="fr-FR" sz="900" b="0" i="0" u="none" strike="noStrike" dirty="0">
                          <a:solidFill>
                            <a:srgbClr val="004E76"/>
                          </a:solidFill>
                          <a:effectLst/>
                          <a:latin typeface="Arial"/>
                        </a:rPr>
                        <a:t>e-mail </a:t>
                      </a:r>
                      <a:r>
                        <a:rPr lang="fr-FR" sz="900" b="0" i="0" u="none" strike="noStrike" dirty="0" smtClean="0">
                          <a:solidFill>
                            <a:srgbClr val="004E76"/>
                          </a:solidFill>
                          <a:effectLst/>
                          <a:latin typeface="Arial"/>
                        </a:rPr>
                        <a:t>    </a:t>
                      </a:r>
                      <a:r>
                        <a:rPr lang="ar-MA" sz="900" b="0" i="0" u="none" strike="noStrike" dirty="0">
                          <a:solidFill>
                            <a:srgbClr val="003366"/>
                          </a:solidFill>
                          <a:effectLst/>
                          <a:latin typeface="Microsoft Sans Serif"/>
                        </a:rPr>
                        <a:t>البريد الالكتروني</a:t>
                      </a:r>
                      <a:endParaRPr lang="ar-MA" sz="900" b="0" i="0" u="none" strike="noStrike" dirty="0">
                        <a:solidFill>
                          <a:srgbClr val="004E76"/>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r>
              <a:tr h="146925">
                <a:tc gridSpan="12">
                  <a:txBody>
                    <a:bodyPr/>
                    <a:lstStyle/>
                    <a:p>
                      <a:pPr algn="ctr" fontAlgn="ctr"/>
                      <a:r>
                        <a:rPr lang="fr-FR" sz="1000" b="1" i="0" u="none" strike="noStrike" dirty="0">
                          <a:solidFill>
                            <a:srgbClr val="FFFFFF"/>
                          </a:solidFill>
                          <a:effectLst/>
                          <a:latin typeface="Bookman Old Style"/>
                        </a:rPr>
                        <a:t>Identification des participants                            </a:t>
                      </a:r>
                      <a:r>
                        <a:rPr lang="ar-MA" sz="1000" b="1" i="0" u="none" strike="noStrike" dirty="0">
                          <a:solidFill>
                            <a:srgbClr val="FFFFFF"/>
                          </a:solidFill>
                          <a:effectLst/>
                          <a:latin typeface="Microsoft Sans Serif"/>
                        </a:rPr>
                        <a:t>تعريف المشاركين</a:t>
                      </a:r>
                      <a:endParaRPr lang="ar-MA" sz="1000" b="1" i="0" u="none" strike="noStrike" dirty="0">
                        <a:solidFill>
                          <a:srgbClr val="FFFFFF"/>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96743">
                <a:tc gridSpan="2">
                  <a:txBody>
                    <a:bodyPr/>
                    <a:lstStyle/>
                    <a:p>
                      <a:pPr algn="ctr" fontAlgn="ctr"/>
                      <a:r>
                        <a:rPr lang="fr-FR" sz="900" b="0" i="0" u="none" strike="noStrike" dirty="0">
                          <a:solidFill>
                            <a:srgbClr val="004E76"/>
                          </a:solidFill>
                          <a:effectLst/>
                          <a:latin typeface="Bookman Old Style"/>
                        </a:rPr>
                        <a:t>Nom et prénom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الإسم/ اللقب</a:t>
                      </a:r>
                      <a:endParaRPr lang="ar-MA"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gridSpan="3">
                  <a:txBody>
                    <a:bodyPr/>
                    <a:lstStyle/>
                    <a:p>
                      <a:pPr algn="ctr" fontAlgn="ctr"/>
                      <a:r>
                        <a:rPr lang="fr-FR" sz="900" b="0" i="0" u="none" strike="noStrike" dirty="0" smtClean="0">
                          <a:solidFill>
                            <a:srgbClr val="004E76"/>
                          </a:solidFill>
                          <a:effectLst/>
                          <a:latin typeface="Bookman Old Style"/>
                        </a:rPr>
                        <a:t>Représente </a:t>
                      </a:r>
                      <a:r>
                        <a:rPr lang="fr-FR" sz="900" b="0" i="0" u="none" strike="noStrike" dirty="0">
                          <a:solidFill>
                            <a:srgbClr val="004E76"/>
                          </a:solidFill>
                          <a:effectLst/>
                          <a:latin typeface="Bookman Old Style"/>
                        </a:rPr>
                        <a:t>l'entité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يمثل الوحدة</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Fonction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الوظيفة</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gridSpan="3">
                  <a:txBody>
                    <a:bodyPr/>
                    <a:lstStyle/>
                    <a:p>
                      <a:pPr algn="ctr" fontAlgn="ctr"/>
                      <a:r>
                        <a:rPr lang="fr-FR" sz="900" b="0" i="0" u="none" strike="noStrike" dirty="0">
                          <a:solidFill>
                            <a:srgbClr val="004E76"/>
                          </a:solidFill>
                          <a:effectLst/>
                          <a:latin typeface="Bookman Old Style"/>
                        </a:rPr>
                        <a:t>Coordonnées (</a:t>
                      </a:r>
                      <a:r>
                        <a:rPr lang="fr-FR" sz="900" b="0" i="0" u="none" strike="noStrike" dirty="0" smtClean="0">
                          <a:solidFill>
                            <a:srgbClr val="004E76"/>
                          </a:solidFill>
                          <a:effectLst/>
                          <a:latin typeface="Bookman Old Style"/>
                        </a:rPr>
                        <a:t>mail/téléphone..)</a:t>
                      </a:r>
                      <a:endParaRPr lang="fr-FR"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Signature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توقيع</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r>
              <a:tr h="132233">
                <a:tc gridSpan="2">
                  <a:txBody>
                    <a:bodyPr/>
                    <a:lstStyle/>
                    <a:p>
                      <a:pPr algn="ctr" fontAlgn="ctr"/>
                      <a:r>
                        <a:rPr lang="fr-FR" sz="900" b="0" i="0" u="none" strike="noStrike" dirty="0">
                          <a:solidFill>
                            <a:srgbClr val="004E76"/>
                          </a:solidFill>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3">
                  <a:txBody>
                    <a:bodyPr/>
                    <a:lstStyle/>
                    <a:p>
                      <a:pPr algn="ctr"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3">
                  <a:txBody>
                    <a:bodyPr/>
                    <a:lstStyle/>
                    <a:p>
                      <a:pPr algn="ctr"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r>
              <a:tr h="132233">
                <a:tc gridSpan="2">
                  <a:txBody>
                    <a:bodyPr/>
                    <a:lstStyle/>
                    <a:p>
                      <a:pPr algn="ctr" fontAlgn="ctr"/>
                      <a:r>
                        <a:rPr lang="fr-FR" sz="900" b="0" i="0" u="none" strike="noStrike" dirty="0">
                          <a:solidFill>
                            <a:srgbClr val="004E76"/>
                          </a:solidFill>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gridSpan="3">
                  <a:txBody>
                    <a:bodyPr/>
                    <a:lstStyle/>
                    <a:p>
                      <a:pPr algn="ctr"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gridSpan="3">
                  <a:txBody>
                    <a:bodyPr/>
                    <a:lstStyle/>
                    <a:p>
                      <a:pPr algn="ctr"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r>
              <a:tr h="146925">
                <a:tc gridSpan="12">
                  <a:txBody>
                    <a:bodyPr/>
                    <a:lstStyle/>
                    <a:p>
                      <a:pPr algn="ctr" fontAlgn="ctr"/>
                      <a:r>
                        <a:rPr lang="fr-FR" sz="1000" b="1" i="0" u="none" strike="noStrike" dirty="0">
                          <a:solidFill>
                            <a:srgbClr val="FFFFFF"/>
                          </a:solidFill>
                          <a:effectLst/>
                          <a:latin typeface="Bookman Old Style"/>
                        </a:rPr>
                        <a:t>Etat d'avancement des plannings    </a:t>
                      </a:r>
                      <a:r>
                        <a:rPr lang="ar-MA" sz="1000" b="1" i="0" u="none" strike="noStrike" dirty="0">
                          <a:solidFill>
                            <a:srgbClr val="FFFFFF"/>
                          </a:solidFill>
                          <a:effectLst/>
                          <a:latin typeface="Microsoft Sans Serif"/>
                        </a:rPr>
                        <a:t>تقرير حول تقدم برامج العمل</a:t>
                      </a:r>
                      <a:r>
                        <a:rPr lang="ar-MA" sz="1000" b="1" i="0" u="none" strike="noStrike" dirty="0">
                          <a:solidFill>
                            <a:srgbClr val="FFFFFF"/>
                          </a:solidFill>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6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64466">
                <a:tc>
                  <a:txBody>
                    <a:bodyPr/>
                    <a:lstStyle/>
                    <a:p>
                      <a:pPr algn="ctr" fontAlgn="ctr"/>
                      <a:r>
                        <a:rPr lang="fr-FR" sz="900" b="0" i="0" u="none" strike="noStrike" dirty="0">
                          <a:solidFill>
                            <a:srgbClr val="004E76"/>
                          </a:solidFill>
                          <a:effectLst/>
                          <a:latin typeface="Bookman Old Style"/>
                        </a:rPr>
                        <a:t>Phase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الطور</a:t>
                      </a:r>
                      <a:endParaRPr lang="ar-MA"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fr-FR" sz="900" b="0" i="0" u="none" strike="noStrike" dirty="0">
                          <a:solidFill>
                            <a:srgbClr val="004E76"/>
                          </a:solidFill>
                          <a:effectLst/>
                          <a:latin typeface="Bookman Old Style"/>
                        </a:rPr>
                        <a:t>Date fin prévue</a:t>
                      </a:r>
                      <a:br>
                        <a:rPr lang="fr-FR" sz="900" b="0" i="0" u="none" strike="noStrike" dirty="0">
                          <a:solidFill>
                            <a:srgbClr val="004E76"/>
                          </a:solidFill>
                          <a:effectLst/>
                          <a:latin typeface="Bookman Old Style"/>
                        </a:rPr>
                      </a:br>
                      <a:r>
                        <a:rPr lang="ar-MA" sz="900" b="0" i="0" u="none" strike="noStrike" dirty="0">
                          <a:solidFill>
                            <a:srgbClr val="003366"/>
                          </a:solidFill>
                          <a:effectLst/>
                          <a:latin typeface="Microsoft Sans Serif"/>
                        </a:rPr>
                        <a:t>تاريخ الانتهاء المتوقع</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gridSpan="2">
                  <a:txBody>
                    <a:bodyPr/>
                    <a:lstStyle/>
                    <a:p>
                      <a:pPr algn="ctr" fontAlgn="ctr"/>
                      <a:r>
                        <a:rPr lang="fr-FR" sz="900" b="0" i="0" u="none" strike="noStrike" dirty="0">
                          <a:solidFill>
                            <a:srgbClr val="004E76"/>
                          </a:solidFill>
                          <a:effectLst/>
                          <a:latin typeface="Bookman Old Style"/>
                        </a:rPr>
                        <a:t>écart constaté</a:t>
                      </a:r>
                      <a:br>
                        <a:rPr lang="fr-FR" sz="900" b="0" i="0" u="none" strike="noStrike" dirty="0">
                          <a:solidFill>
                            <a:srgbClr val="004E76"/>
                          </a:solidFill>
                          <a:effectLst/>
                          <a:latin typeface="Bookman Old Style"/>
                        </a:rPr>
                      </a:br>
                      <a:r>
                        <a:rPr lang="ar-MA" sz="900" b="0" i="0" u="none" strike="noStrike" dirty="0">
                          <a:solidFill>
                            <a:srgbClr val="003366"/>
                          </a:solidFill>
                          <a:effectLst/>
                          <a:latin typeface="Microsoft Sans Serif"/>
                        </a:rPr>
                        <a:t>التجاوز الملاحظ</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a:txBody>
                    <a:bodyPr/>
                    <a:lstStyle/>
                    <a:p>
                      <a:pPr algn="ctr" fontAlgn="ctr"/>
                      <a:r>
                        <a:rPr lang="fr-FR" sz="900" b="0" i="0" u="none" strike="noStrike" dirty="0">
                          <a:solidFill>
                            <a:srgbClr val="004E76"/>
                          </a:solidFill>
                          <a:effectLst/>
                          <a:latin typeface="Bookman Old Style"/>
                        </a:rPr>
                        <a:t>explication de l'écart</a:t>
                      </a:r>
                      <a:br>
                        <a:rPr lang="fr-FR" sz="900" b="0" i="0" u="none" strike="noStrike" dirty="0">
                          <a:solidFill>
                            <a:srgbClr val="004E76"/>
                          </a:solidFill>
                          <a:effectLst/>
                          <a:latin typeface="Bookman Old Style"/>
                        </a:rPr>
                      </a:br>
                      <a:r>
                        <a:rPr lang="ar-MA" sz="900" b="0" i="0" u="none" strike="noStrike" dirty="0">
                          <a:solidFill>
                            <a:srgbClr val="003366"/>
                          </a:solidFill>
                          <a:effectLst/>
                          <a:latin typeface="Microsoft Sans Serif"/>
                        </a:rPr>
                        <a:t>تبرير التجاوز</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gridSpan="5">
                  <a:txBody>
                    <a:bodyPr/>
                    <a:lstStyle/>
                    <a:p>
                      <a:pPr algn="ctr" fontAlgn="ctr"/>
                      <a:r>
                        <a:rPr lang="fr-FR" sz="900" b="0" i="0" u="none" strike="noStrike" dirty="0">
                          <a:solidFill>
                            <a:srgbClr val="004E76"/>
                          </a:solidFill>
                          <a:effectLst/>
                          <a:latin typeface="Bookman Old Style"/>
                        </a:rPr>
                        <a:t>Mesure à entreprendre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التدابير المزمع اتخاذها</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Responsable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المسؤول</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r>
              <a:tr h="132233">
                <a:tc>
                  <a:txBody>
                    <a:bodyPr/>
                    <a:lstStyle/>
                    <a:p>
                      <a:pPr algn="l" fontAlgn="ctr"/>
                      <a:r>
                        <a:rPr lang="fr-FR" sz="900" b="0" i="0" u="none" strike="noStrike" dirty="0">
                          <a:solidFill>
                            <a:srgbClr val="004E76"/>
                          </a:solidFill>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r>
              <a:tr h="132233">
                <a:tc>
                  <a:txBody>
                    <a:bodyPr/>
                    <a:lstStyle/>
                    <a:p>
                      <a:pPr algn="l" fontAlgn="ctr"/>
                      <a:r>
                        <a:rPr lang="fr-FR" sz="900" b="0" i="0" u="none" strike="noStrike" dirty="0">
                          <a:solidFill>
                            <a:srgbClr val="004E76"/>
                          </a:solidFill>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5">
                  <a:txBody>
                    <a:bodyPr/>
                    <a:lstStyle/>
                    <a:p>
                      <a:pPr algn="ctr"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r>
              <a:tr h="146925">
                <a:tc gridSpan="12">
                  <a:txBody>
                    <a:bodyPr/>
                    <a:lstStyle/>
                    <a:p>
                      <a:pPr algn="ctr" fontAlgn="ctr"/>
                      <a:r>
                        <a:rPr lang="fr-FR" sz="1000" b="1" i="0" u="none" strike="noStrike" dirty="0">
                          <a:solidFill>
                            <a:srgbClr val="FFFFFF"/>
                          </a:solidFill>
                          <a:effectLst/>
                          <a:latin typeface="Bookman Old Style"/>
                        </a:rPr>
                        <a:t>Suivi des prestations          </a:t>
                      </a:r>
                      <a:r>
                        <a:rPr lang="ar-MA" sz="1000" b="1" i="0" u="none" strike="noStrike" dirty="0">
                          <a:solidFill>
                            <a:srgbClr val="FFFFFF"/>
                          </a:solidFill>
                          <a:effectLst/>
                          <a:latin typeface="Microsoft Sans Serif"/>
                        </a:rPr>
                        <a:t>تتبع الأعمال</a:t>
                      </a:r>
                      <a:endParaRPr lang="ar-MA" sz="1000" b="1" i="0" u="none" strike="noStrike" dirty="0">
                        <a:solidFill>
                          <a:srgbClr val="FFFFFF"/>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6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01000">
                <a:tc>
                  <a:txBody>
                    <a:bodyPr/>
                    <a:lstStyle/>
                    <a:p>
                      <a:pPr algn="l" fontAlgn="ctr"/>
                      <a:r>
                        <a:rPr lang="fr-FR" sz="900" b="0" i="0" u="none" strike="noStrike" dirty="0">
                          <a:solidFill>
                            <a:srgbClr val="004E76"/>
                          </a:solidFill>
                          <a:effectLst/>
                          <a:latin typeface="Bookman Old Style"/>
                        </a:rPr>
                        <a:t>Activité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النشاط</a:t>
                      </a:r>
                      <a:endParaRPr lang="ar-MA"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fr-FR" sz="900" b="0" i="0" u="none" strike="noStrike" dirty="0" smtClean="0">
                          <a:solidFill>
                            <a:srgbClr val="004E76"/>
                          </a:solidFill>
                          <a:effectLst/>
                          <a:latin typeface="Bookman Old Style"/>
                        </a:rPr>
                        <a:t>Etat                 </a:t>
                      </a:r>
                      <a:r>
                        <a:rPr lang="ar-MA" sz="900" b="0" i="0" u="none" strike="noStrike" dirty="0">
                          <a:solidFill>
                            <a:srgbClr val="003366"/>
                          </a:solidFill>
                          <a:effectLst/>
                          <a:latin typeface="Microsoft Sans Serif"/>
                        </a:rPr>
                        <a:t>الحالة</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gridSpan="3">
                  <a:txBody>
                    <a:bodyPr/>
                    <a:lstStyle/>
                    <a:p>
                      <a:pPr algn="ctr" fontAlgn="ctr"/>
                      <a:r>
                        <a:rPr lang="fr-FR" sz="900" b="0" i="0" u="none" strike="noStrike" dirty="0">
                          <a:solidFill>
                            <a:srgbClr val="004E76"/>
                          </a:solidFill>
                          <a:effectLst/>
                          <a:latin typeface="Bookman Old Style"/>
                        </a:rPr>
                        <a:t>Observation </a:t>
                      </a:r>
                      <a:r>
                        <a:rPr lang="fr-FR" sz="900" b="0" i="0" u="none" strike="noStrike" dirty="0" smtClean="0">
                          <a:solidFill>
                            <a:srgbClr val="004E76"/>
                          </a:solidFill>
                          <a:effectLst/>
                          <a:latin typeface="Bookman Old Style"/>
                        </a:rPr>
                        <a:t>                               </a:t>
                      </a:r>
                      <a:r>
                        <a:rPr lang="ar-MA" sz="900" b="0" i="0" u="none" strike="noStrike" dirty="0" smtClean="0">
                          <a:solidFill>
                            <a:srgbClr val="003366"/>
                          </a:solidFill>
                          <a:effectLst/>
                          <a:latin typeface="Microsoft Sans Serif"/>
                        </a:rPr>
                        <a:t>ملاحظة</a:t>
                      </a:r>
                      <a:endParaRPr lang="fr-FR"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gridSpan="5">
                  <a:txBody>
                    <a:bodyPr/>
                    <a:lstStyle/>
                    <a:p>
                      <a:pPr algn="ctr" fontAlgn="ctr"/>
                      <a:r>
                        <a:rPr lang="fr-FR" sz="900" b="0" i="0" u="none" strike="noStrike" dirty="0">
                          <a:solidFill>
                            <a:srgbClr val="004E76"/>
                          </a:solidFill>
                          <a:effectLst/>
                          <a:latin typeface="Bookman Old Style"/>
                        </a:rPr>
                        <a:t>Mesures à entreprendre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التدابير</a:t>
                      </a:r>
                      <a:r>
                        <a:rPr lang="ar-MA" sz="900" b="0" i="0" u="none" strike="noStrike" dirty="0">
                          <a:solidFill>
                            <a:srgbClr val="003366"/>
                          </a:solidFill>
                          <a:effectLst/>
                          <a:latin typeface="Bookman Old Style"/>
                        </a:rPr>
                        <a:t> </a:t>
                      </a:r>
                      <a:r>
                        <a:rPr lang="ar-MA" sz="900" b="0" i="0" u="none" strike="noStrike" dirty="0">
                          <a:solidFill>
                            <a:srgbClr val="003366"/>
                          </a:solidFill>
                          <a:effectLst/>
                          <a:latin typeface="Microsoft Sans Serif"/>
                        </a:rPr>
                        <a:t>المزمع</a:t>
                      </a:r>
                      <a:r>
                        <a:rPr lang="ar-MA" sz="900" b="0" i="0" u="none" strike="noStrike" dirty="0">
                          <a:solidFill>
                            <a:srgbClr val="003366"/>
                          </a:solidFill>
                          <a:effectLst/>
                          <a:latin typeface="Bookman Old Style"/>
                        </a:rPr>
                        <a:t> </a:t>
                      </a:r>
                      <a:r>
                        <a:rPr lang="ar-MA" sz="900" b="0" i="0" u="none" strike="noStrike" dirty="0">
                          <a:solidFill>
                            <a:srgbClr val="003366"/>
                          </a:solidFill>
                          <a:effectLst/>
                          <a:latin typeface="Microsoft Sans Serif"/>
                        </a:rPr>
                        <a:t>اتخاذها</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ctr" fontAlgn="ct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Responsable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المسؤول</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r>
              <a:tr h="132233">
                <a:tc>
                  <a:txBody>
                    <a:bodyPr/>
                    <a:lstStyle/>
                    <a:p>
                      <a:pPr algn="l" fontAlgn="ctr"/>
                      <a:r>
                        <a:rPr lang="fr-FR" sz="900" b="0" i="0" u="none" strike="noStrike" dirty="0">
                          <a:solidFill>
                            <a:srgbClr val="004E76"/>
                          </a:solidFill>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5">
                  <a:txBody>
                    <a:bodyPr/>
                    <a:lstStyle/>
                    <a:p>
                      <a:pPr algn="ctr"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fr-FR" sz="900" b="0" i="0" u="none" strike="noStrike">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r>
              <a:tr h="132233">
                <a:tc>
                  <a:txBody>
                    <a:bodyPr/>
                    <a:lstStyle/>
                    <a:p>
                      <a:pPr algn="l" fontAlgn="ctr"/>
                      <a:r>
                        <a:rPr lang="fr-FR" sz="900" b="0" i="0" u="none" strike="noStrike" dirty="0">
                          <a:solidFill>
                            <a:srgbClr val="004E76"/>
                          </a:solidFill>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3">
                  <a:txBody>
                    <a:bodyPr/>
                    <a:lstStyle/>
                    <a:p>
                      <a:pPr algn="ctr"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5">
                  <a:txBody>
                    <a:bodyPr/>
                    <a:lstStyle/>
                    <a:p>
                      <a:pPr algn="ctr"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ctr" fontAlgn="ctr"/>
                      <a:endParaRPr lang="fr-FR"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r>
              <a:tr h="146925">
                <a:tc gridSpan="12">
                  <a:txBody>
                    <a:bodyPr/>
                    <a:lstStyle/>
                    <a:p>
                      <a:pPr algn="ctr" fontAlgn="ctr"/>
                      <a:r>
                        <a:rPr lang="fr-FR" sz="1000" b="1" i="0" u="none" strike="noStrike" dirty="0">
                          <a:solidFill>
                            <a:srgbClr val="FFFFFF"/>
                          </a:solidFill>
                          <a:effectLst/>
                          <a:latin typeface="Bookman Old Style"/>
                        </a:rPr>
                        <a:t>Modifications à approuver             </a:t>
                      </a:r>
                      <a:r>
                        <a:rPr lang="ar-MA" sz="1000" b="1" i="0" u="none" strike="noStrike" dirty="0">
                          <a:solidFill>
                            <a:srgbClr val="FFFFFF"/>
                          </a:solidFill>
                          <a:effectLst/>
                          <a:latin typeface="Microsoft Sans Serif"/>
                        </a:rPr>
                        <a:t>تعديلات للموافقة عليها</a:t>
                      </a:r>
                      <a:endParaRPr lang="ar-MA" sz="1000" b="1" i="0" u="none" strike="noStrike" dirty="0">
                        <a:solidFill>
                          <a:srgbClr val="FFFFFF"/>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6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86314">
                <a:tc>
                  <a:txBody>
                    <a:bodyPr/>
                    <a:lstStyle/>
                    <a:p>
                      <a:pPr algn="l" fontAlgn="ctr"/>
                      <a:r>
                        <a:rPr lang="fr-FR" sz="900" b="0" i="0" u="none" strike="noStrike" dirty="0" smtClean="0">
                          <a:solidFill>
                            <a:srgbClr val="004E76"/>
                          </a:solidFill>
                          <a:effectLst/>
                          <a:latin typeface="Bookman Old Style"/>
                        </a:rPr>
                        <a:t>Activité              </a:t>
                      </a:r>
                      <a:r>
                        <a:rPr lang="ar-MA" sz="900" b="0" i="0" u="none" strike="noStrike" dirty="0">
                          <a:solidFill>
                            <a:srgbClr val="003366"/>
                          </a:solidFill>
                          <a:effectLst/>
                          <a:latin typeface="Microsoft Sans Serif"/>
                        </a:rPr>
                        <a:t>النشاط</a:t>
                      </a:r>
                      <a:endParaRPr lang="ar-MA"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fr-FR" sz="900" b="0" i="0" u="none" strike="noStrike" dirty="0">
                          <a:solidFill>
                            <a:srgbClr val="004E76"/>
                          </a:solidFill>
                          <a:effectLst/>
                          <a:latin typeface="Bookman Old Style"/>
                        </a:rPr>
                        <a:t>Etat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الحالة</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gridSpan="3">
                  <a:txBody>
                    <a:bodyPr/>
                    <a:lstStyle/>
                    <a:p>
                      <a:pPr algn="ctr" fontAlgn="ctr"/>
                      <a:r>
                        <a:rPr lang="fr-FR" sz="900" b="0" i="0" u="none" strike="noStrike" dirty="0">
                          <a:solidFill>
                            <a:srgbClr val="004E76"/>
                          </a:solidFill>
                          <a:effectLst/>
                          <a:latin typeface="Bookman Old Style"/>
                        </a:rPr>
                        <a:t>Explication de la </a:t>
                      </a:r>
                      <a:r>
                        <a:rPr lang="fr-FR" sz="900" b="0" i="0" u="none" strike="noStrike" dirty="0" smtClean="0">
                          <a:solidFill>
                            <a:srgbClr val="004E76"/>
                          </a:solidFill>
                          <a:effectLst/>
                          <a:latin typeface="Bookman Old Style"/>
                        </a:rPr>
                        <a:t>modification  </a:t>
                      </a:r>
                      <a:r>
                        <a:rPr lang="ar-MA" sz="900" b="0" i="0" u="none" strike="noStrike" dirty="0" smtClean="0">
                          <a:solidFill>
                            <a:srgbClr val="003366"/>
                          </a:solidFill>
                          <a:effectLst/>
                          <a:latin typeface="Microsoft Sans Serif"/>
                        </a:rPr>
                        <a:t>شرح </a:t>
                      </a:r>
                      <a:r>
                        <a:rPr lang="ar-MA" sz="900" b="0" i="0" u="none" strike="noStrike" dirty="0">
                          <a:solidFill>
                            <a:srgbClr val="003366"/>
                          </a:solidFill>
                          <a:effectLst/>
                          <a:latin typeface="Microsoft Sans Serif"/>
                        </a:rPr>
                        <a:t>التعديل</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gridSpan="5">
                  <a:txBody>
                    <a:bodyPr/>
                    <a:lstStyle/>
                    <a:p>
                      <a:pPr algn="ctr" fontAlgn="ctr"/>
                      <a:r>
                        <a:rPr lang="fr-FR" sz="900" b="0" i="0" u="none" strike="noStrike" dirty="0">
                          <a:solidFill>
                            <a:srgbClr val="004E76"/>
                          </a:solidFill>
                          <a:effectLst/>
                          <a:latin typeface="Bookman Old Style"/>
                        </a:rPr>
                        <a:t>Justification de la </a:t>
                      </a:r>
                      <a:r>
                        <a:rPr lang="fr-FR" sz="900" b="0" i="0" u="none" strike="noStrike" dirty="0" smtClean="0">
                          <a:solidFill>
                            <a:srgbClr val="004E76"/>
                          </a:solidFill>
                          <a:effectLst/>
                          <a:latin typeface="Bookman Old Style"/>
                        </a:rPr>
                        <a:t>modification            </a:t>
                      </a:r>
                      <a:r>
                        <a:rPr lang="ar-MA" sz="900" b="0" i="0" u="none" strike="noStrike" dirty="0" smtClean="0">
                          <a:solidFill>
                            <a:srgbClr val="003366"/>
                          </a:solidFill>
                          <a:effectLst/>
                          <a:latin typeface="Microsoft Sans Serif"/>
                        </a:rPr>
                        <a:t>تبرير </a:t>
                      </a:r>
                      <a:r>
                        <a:rPr lang="ar-MA" sz="900" b="0" i="0" u="none" strike="noStrike" dirty="0">
                          <a:solidFill>
                            <a:srgbClr val="003366"/>
                          </a:solidFill>
                          <a:effectLst/>
                          <a:latin typeface="Microsoft Sans Serif"/>
                        </a:rPr>
                        <a:t>التعديل</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smtClean="0">
                          <a:solidFill>
                            <a:srgbClr val="004E76"/>
                          </a:solidFill>
                          <a:effectLst/>
                          <a:latin typeface="Bookman Old Style"/>
                        </a:rPr>
                        <a:t>Responsable        </a:t>
                      </a:r>
                      <a:r>
                        <a:rPr lang="ar-MA" sz="900" b="0" i="0" u="none" strike="noStrike" dirty="0">
                          <a:solidFill>
                            <a:srgbClr val="003366"/>
                          </a:solidFill>
                          <a:effectLst/>
                          <a:latin typeface="Microsoft Sans Serif"/>
                        </a:rPr>
                        <a:t>المسؤول</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r>
              <a:tr h="132233">
                <a:tc>
                  <a:txBody>
                    <a:bodyPr/>
                    <a:lstStyle/>
                    <a:p>
                      <a:pPr algn="l" fontAlgn="ctr"/>
                      <a:r>
                        <a:rPr lang="fr-FR" sz="900" b="0" i="0" u="none" strike="noStrike" dirty="0">
                          <a:solidFill>
                            <a:srgbClr val="004E76"/>
                          </a:solidFill>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5">
                  <a:txBody>
                    <a:bodyPr/>
                    <a:lstStyle/>
                    <a:p>
                      <a:pPr algn="ctr"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r>
              <a:tr h="132233">
                <a:tc>
                  <a:txBody>
                    <a:bodyPr/>
                    <a:lstStyle/>
                    <a:p>
                      <a:pPr algn="l" fontAlgn="ctr"/>
                      <a:r>
                        <a:rPr lang="fr-FR" sz="900" b="0" i="0" u="none" strike="noStrike" dirty="0">
                          <a:solidFill>
                            <a:srgbClr val="004E76"/>
                          </a:solidFill>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3">
                  <a:txBody>
                    <a:bodyPr/>
                    <a:lstStyle/>
                    <a:p>
                      <a:pPr algn="ctr"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5">
                  <a:txBody>
                    <a:bodyPr/>
                    <a:lstStyle/>
                    <a:p>
                      <a:pPr algn="ctr"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r>
              <a:tr h="146925">
                <a:tc gridSpan="12">
                  <a:txBody>
                    <a:bodyPr/>
                    <a:lstStyle/>
                    <a:p>
                      <a:pPr algn="ctr" fontAlgn="ctr"/>
                      <a:r>
                        <a:rPr lang="fr-FR" sz="1000" b="1" i="0" u="none" strike="noStrike" dirty="0">
                          <a:solidFill>
                            <a:srgbClr val="FFFFFF"/>
                          </a:solidFill>
                          <a:effectLst/>
                          <a:latin typeface="Bookman Old Style"/>
                        </a:rPr>
                        <a:t>Observations et </a:t>
                      </a:r>
                      <a:r>
                        <a:rPr lang="fr-FR" sz="1000" b="1" i="0" u="none" strike="noStrike" dirty="0" smtClean="0">
                          <a:solidFill>
                            <a:srgbClr val="FFFFFF"/>
                          </a:solidFill>
                          <a:effectLst/>
                          <a:latin typeface="Bookman Old Style"/>
                        </a:rPr>
                        <a:t>recommandations </a:t>
                      </a:r>
                      <a:r>
                        <a:rPr lang="fr-FR" sz="1000" b="1" i="0" u="none" strike="noStrike" dirty="0">
                          <a:solidFill>
                            <a:srgbClr val="FFFFFF"/>
                          </a:solidFill>
                          <a:effectLst/>
                          <a:latin typeface="Bookman Old Style"/>
                        </a:rPr>
                        <a:t>générales                   </a:t>
                      </a:r>
                      <a:r>
                        <a:rPr lang="ar-MA" sz="1000" b="1" i="0" u="none" strike="noStrike" dirty="0">
                          <a:solidFill>
                            <a:srgbClr val="FFFFFF"/>
                          </a:solidFill>
                          <a:effectLst/>
                          <a:latin typeface="Microsoft Sans Serif"/>
                        </a:rPr>
                        <a:t>ملاحظات وتوصيات عامة</a:t>
                      </a:r>
                      <a:r>
                        <a:rPr lang="ar-MA" sz="1000" b="1" i="0" u="none" strike="noStrike" dirty="0">
                          <a:solidFill>
                            <a:srgbClr val="FFFFFF"/>
                          </a:solidFill>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6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32233">
                <a:tc>
                  <a:txBody>
                    <a:bodyPr/>
                    <a:lstStyle/>
                    <a:p>
                      <a:pPr algn="l" fontAlgn="ctr"/>
                      <a:r>
                        <a:rPr lang="fr-FR" sz="900" b="0" i="0" u="none" strike="noStrike" dirty="0">
                          <a:solidFill>
                            <a:srgbClr val="004E76"/>
                          </a:solidFill>
                          <a:effectLst/>
                          <a:latin typeface="Bookman Old Style"/>
                        </a:rPr>
                        <a:t>Activité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النشاط</a:t>
                      </a:r>
                      <a:endParaRPr lang="ar-MA"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fr-FR" sz="900" b="0" i="0" u="none" strike="noStrike" dirty="0">
                          <a:solidFill>
                            <a:srgbClr val="004E76"/>
                          </a:solidFill>
                          <a:effectLst/>
                          <a:latin typeface="Bookman Old Style"/>
                        </a:rPr>
                        <a:t>Etat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الحالة</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gridSpan="8">
                  <a:txBody>
                    <a:bodyPr/>
                    <a:lstStyle/>
                    <a:p>
                      <a:pPr algn="ctr" fontAlgn="ctr"/>
                      <a:r>
                        <a:rPr lang="fr-FR" sz="900" b="0" i="0" u="none" strike="noStrike" dirty="0" smtClean="0">
                          <a:solidFill>
                            <a:srgbClr val="004E76"/>
                          </a:solidFill>
                          <a:effectLst/>
                          <a:latin typeface="Bookman Old Style"/>
                        </a:rPr>
                        <a:t>Observation                                                                    </a:t>
                      </a:r>
                      <a:r>
                        <a:rPr lang="ar-MA" sz="900" b="0" i="0" u="none" strike="noStrike" dirty="0">
                          <a:solidFill>
                            <a:srgbClr val="003366"/>
                          </a:solidFill>
                          <a:effectLst/>
                          <a:latin typeface="Microsoft Sans Serif"/>
                        </a:rPr>
                        <a:t>ملاحظة</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Responsable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المسؤول</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r>
              <a:tr h="132233">
                <a:tc>
                  <a:txBody>
                    <a:bodyPr/>
                    <a:lstStyle/>
                    <a:p>
                      <a:pPr algn="l" fontAlgn="ctr"/>
                      <a:r>
                        <a:rPr lang="fr-FR" sz="900" b="0" i="0" u="none" strike="noStrike" dirty="0">
                          <a:solidFill>
                            <a:srgbClr val="004E76"/>
                          </a:solidFill>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r>
              <a:tr h="132233">
                <a:tc>
                  <a:txBody>
                    <a:bodyPr/>
                    <a:lstStyle/>
                    <a:p>
                      <a:pPr algn="l" fontAlgn="ctr"/>
                      <a:r>
                        <a:rPr lang="fr-FR" sz="900" b="0" i="0" u="none" strike="noStrike" dirty="0">
                          <a:solidFill>
                            <a:srgbClr val="004E76"/>
                          </a:solidFill>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8">
                  <a:txBody>
                    <a:bodyPr/>
                    <a:lstStyle/>
                    <a:p>
                      <a:pPr algn="ctr"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r>
              <a:tr h="146925">
                <a:tc gridSpan="12">
                  <a:txBody>
                    <a:bodyPr/>
                    <a:lstStyle/>
                    <a:p>
                      <a:pPr algn="ctr" fontAlgn="ctr"/>
                      <a:r>
                        <a:rPr lang="fr-FR" sz="1000" b="1" i="0" u="none" strike="noStrike" dirty="0">
                          <a:solidFill>
                            <a:srgbClr val="FFFFFF"/>
                          </a:solidFill>
                          <a:effectLst/>
                          <a:latin typeface="Bookman Old Style"/>
                        </a:rPr>
                        <a:t>Principales activités de la </a:t>
                      </a:r>
                      <a:r>
                        <a:rPr lang="fr-FR" sz="1000" b="1" i="0" u="none" strike="noStrike" dirty="0" smtClean="0">
                          <a:solidFill>
                            <a:srgbClr val="FFFFFF"/>
                          </a:solidFill>
                          <a:effectLst/>
                          <a:latin typeface="Bookman Old Style"/>
                        </a:rPr>
                        <a:t>prochaines </a:t>
                      </a:r>
                      <a:r>
                        <a:rPr lang="fr-FR" sz="1000" b="1" i="0" u="none" strike="noStrike" dirty="0">
                          <a:solidFill>
                            <a:srgbClr val="FFFFFF"/>
                          </a:solidFill>
                          <a:effectLst/>
                          <a:latin typeface="Bookman Old Style"/>
                        </a:rPr>
                        <a:t>période. Prochaine réunion le ../../.. </a:t>
                      </a:r>
                      <a:r>
                        <a:rPr lang="ar-MA" sz="1000" b="1" i="0" u="none" strike="noStrike" dirty="0">
                          <a:solidFill>
                            <a:srgbClr val="FFFFFF"/>
                          </a:solidFill>
                          <a:effectLst/>
                          <a:latin typeface="Microsoft Sans Serif"/>
                        </a:rPr>
                        <a:t>الأنشطة الرئيسة للدورة المقبلة. الاجتماع القادم بتاريخ</a:t>
                      </a:r>
                      <a:endParaRPr lang="ar-MA" sz="1000" b="1" i="0" u="none" strike="noStrike" dirty="0">
                        <a:solidFill>
                          <a:srgbClr val="FFFFFF"/>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6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22315">
                <a:tc>
                  <a:txBody>
                    <a:bodyPr/>
                    <a:lstStyle/>
                    <a:p>
                      <a:pPr algn="l" fontAlgn="ctr"/>
                      <a:r>
                        <a:rPr lang="fr-FR" sz="900" b="0" i="0" u="none" strike="noStrike" dirty="0">
                          <a:solidFill>
                            <a:srgbClr val="004E76"/>
                          </a:solidFill>
                          <a:effectLst/>
                          <a:latin typeface="Bookman Old Style"/>
                        </a:rPr>
                        <a:t>Activité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النشاط</a:t>
                      </a:r>
                      <a:endParaRPr lang="ar-MA" sz="9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fr-FR" sz="900" b="0" i="0" u="none" strike="noStrike" dirty="0">
                          <a:solidFill>
                            <a:srgbClr val="004E76"/>
                          </a:solidFill>
                          <a:effectLst/>
                          <a:latin typeface="Bookman Old Style"/>
                        </a:rPr>
                        <a:t>Etat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الحالة</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gridSpan="8">
                  <a:txBody>
                    <a:bodyPr/>
                    <a:lstStyle/>
                    <a:p>
                      <a:pPr algn="ctr" fontAlgn="ctr"/>
                      <a:r>
                        <a:rPr lang="fr-FR" sz="900" b="0" i="0" u="none" strike="noStrike" dirty="0">
                          <a:solidFill>
                            <a:srgbClr val="004E76"/>
                          </a:solidFill>
                          <a:effectLst/>
                          <a:latin typeface="Bookman Old Style"/>
                        </a:rPr>
                        <a:t>Tâche       </a:t>
                      </a:r>
                      <a:r>
                        <a:rPr lang="fr-FR" sz="900" b="0" i="0" u="none" strike="noStrike" dirty="0" smtClean="0">
                          <a:solidFill>
                            <a:srgbClr val="004E76"/>
                          </a:solidFill>
                          <a:effectLst/>
                          <a:latin typeface="Bookman Old Style"/>
                        </a:rPr>
                        <a:t>                      </a:t>
                      </a:r>
                      <a:r>
                        <a:rPr lang="ar-MA" sz="900" b="0" i="0" u="none" strike="noStrike" dirty="0">
                          <a:solidFill>
                            <a:srgbClr val="003366"/>
                          </a:solidFill>
                          <a:effectLst/>
                          <a:latin typeface="Microsoft Sans Serif"/>
                        </a:rPr>
                        <a:t>المهمة</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Responsable </a:t>
                      </a:r>
                      <a:r>
                        <a:rPr lang="fr-FR" sz="900" b="0" i="0" u="none" strike="noStrike" dirty="0" smtClean="0">
                          <a:solidFill>
                            <a:srgbClr val="004E76"/>
                          </a:solidFill>
                          <a:effectLst/>
                          <a:latin typeface="Bookman Old Style"/>
                        </a:rPr>
                        <a:t>       </a:t>
                      </a:r>
                      <a:r>
                        <a:rPr lang="ar-MA" sz="900" b="0" i="0" u="none" strike="noStrike" dirty="0" smtClean="0">
                          <a:solidFill>
                            <a:srgbClr val="003366"/>
                          </a:solidFill>
                          <a:effectLst/>
                          <a:latin typeface="Microsoft Sans Serif"/>
                        </a:rPr>
                        <a:t>المسؤول</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r>
              <a:tr h="132233">
                <a:tc>
                  <a:txBody>
                    <a:bodyPr/>
                    <a:lstStyle/>
                    <a:p>
                      <a:pPr algn="l" fontAlgn="ctr"/>
                      <a:r>
                        <a:rPr lang="fr-FR" sz="900" b="0" i="0" u="none" strike="noStrike" dirty="0">
                          <a:solidFill>
                            <a:srgbClr val="004E76"/>
                          </a:solidFill>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r>
              <a:tr h="132233">
                <a:tc>
                  <a:txBody>
                    <a:bodyPr/>
                    <a:lstStyle/>
                    <a:p>
                      <a:pPr algn="l" fontAlgn="ctr"/>
                      <a:r>
                        <a:rPr lang="fr-FR" sz="900" b="0" i="0" u="none" strike="noStrike" dirty="0">
                          <a:solidFill>
                            <a:srgbClr val="004E76"/>
                          </a:solidFill>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8">
                  <a:txBody>
                    <a:bodyPr/>
                    <a:lstStyle/>
                    <a:p>
                      <a:pPr algn="ctr"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r>
            </a:tbl>
          </a:graphicData>
        </a:graphic>
      </p:graphicFrame>
      <p:sp>
        <p:nvSpPr>
          <p:cNvPr id="16" name="Slide Number Placeholder 3"/>
          <p:cNvSpPr>
            <a:spLocks noGrp="1"/>
          </p:cNvSpPr>
          <p:nvPr>
            <p:ph type="sldNum" sz="quarter" idx="10"/>
          </p:nvPr>
        </p:nvSpPr>
        <p:spPr bwMode="auto">
          <a:xfrm>
            <a:off x="65088" y="6616724"/>
            <a:ext cx="388937" cy="241300"/>
          </a:xfrm>
          <a:solidFill>
            <a:srgbClr val="006600"/>
          </a:solidFill>
          <a:ln>
            <a:miter lim="800000"/>
            <a:headEnd/>
            <a:tailEnd/>
          </a:ln>
        </p:spPr>
        <p:txBody>
          <a:bodyPr wrap="square" numCol="1" anchorCtr="0" compatLnSpc="1">
            <a:prstTxWarp prst="textNoShape">
              <a:avLst/>
            </a:prstTxWarp>
          </a:bodyPr>
          <a:lstStyle/>
          <a:p>
            <a:pPr fontAlgn="base">
              <a:spcBef>
                <a:spcPct val="0"/>
              </a:spcBef>
              <a:spcAft>
                <a:spcPct val="0"/>
              </a:spcAft>
              <a:defRPr/>
            </a:pPr>
            <a:fld id="{42B2CCF1-FFFC-48F3-AF39-454A442B0CF4}" type="slidenum">
              <a:rPr lang="fr-FR" smtClean="0"/>
              <a:pPr fontAlgn="base">
                <a:spcBef>
                  <a:spcPct val="0"/>
                </a:spcBef>
                <a:spcAft>
                  <a:spcPct val="0"/>
                </a:spcAft>
                <a:defRPr/>
              </a:pPr>
              <a:t>40</a:t>
            </a:fld>
            <a:endParaRPr lang="fr-FR"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nvGraphicFramePr>
        <p:xfrm>
          <a:off x="142875" y="857250"/>
          <a:ext cx="8858314" cy="5919263"/>
        </p:xfrm>
        <a:graphic>
          <a:graphicData uri="http://schemas.openxmlformats.org/drawingml/2006/table">
            <a:tbl>
              <a:tblPr/>
              <a:tblGrid>
                <a:gridCol w="2440472"/>
                <a:gridCol w="1157451"/>
                <a:gridCol w="474046"/>
                <a:gridCol w="598780"/>
                <a:gridCol w="187038"/>
                <a:gridCol w="784783"/>
                <a:gridCol w="876276"/>
                <a:gridCol w="124891"/>
                <a:gridCol w="785818"/>
                <a:gridCol w="257660"/>
                <a:gridCol w="242406"/>
                <a:gridCol w="928693"/>
              </a:tblGrid>
              <a:tr h="372542">
                <a:tc>
                  <a:txBody>
                    <a:bodyPr/>
                    <a:lstStyle/>
                    <a:p>
                      <a:pPr algn="ctr" fontAlgn="ctr"/>
                      <a:r>
                        <a:rPr lang="fr-FR" sz="1200" b="1" i="0" u="none" strike="noStrike" dirty="0">
                          <a:solidFill>
                            <a:srgbClr val="FFFFFF"/>
                          </a:solidFill>
                          <a:effectLst/>
                          <a:latin typeface="Bookman Old Style"/>
                        </a:rPr>
                        <a:t>Porteur de projet</a:t>
                      </a:r>
                      <a:br>
                        <a:rPr lang="fr-FR" sz="1200" b="1" i="0" u="none" strike="noStrike" dirty="0">
                          <a:solidFill>
                            <a:srgbClr val="FFFFFF"/>
                          </a:solidFill>
                          <a:effectLst/>
                          <a:latin typeface="Bookman Old Style"/>
                        </a:rPr>
                      </a:br>
                      <a:r>
                        <a:rPr lang="fr-FR" sz="1200" b="1" i="0" u="none" strike="noStrike" dirty="0">
                          <a:solidFill>
                            <a:srgbClr val="FFFFFF"/>
                          </a:solidFill>
                          <a:effectLst/>
                          <a:latin typeface="Bookman Old Style"/>
                        </a:rPr>
                        <a:t>       </a:t>
                      </a:r>
                      <a:r>
                        <a:rPr lang="ar-MA" sz="1200" b="1" i="0" u="none" strike="noStrike" dirty="0">
                          <a:solidFill>
                            <a:srgbClr val="FFFFFF"/>
                          </a:solidFill>
                          <a:effectLst/>
                          <a:latin typeface="Microsoft Sans Serif"/>
                        </a:rPr>
                        <a:t>حامل المشروع</a:t>
                      </a:r>
                      <a:endParaRPr lang="ar-MA" sz="1200" b="1" i="0" u="none" strike="noStrike" dirty="0">
                        <a:solidFill>
                          <a:srgbClr val="FFFFFF"/>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rowSpan="2" gridSpan="6">
                  <a:txBody>
                    <a:bodyPr/>
                    <a:lstStyle/>
                    <a:p>
                      <a:pPr algn="ctr" fontAlgn="ctr"/>
                      <a:r>
                        <a:rPr lang="fr-FR" sz="1200" b="1" i="0" u="none" strike="noStrike" dirty="0">
                          <a:solidFill>
                            <a:srgbClr val="004E76"/>
                          </a:solidFill>
                          <a:effectLst/>
                          <a:latin typeface="Bookman Old Style"/>
                        </a:rPr>
                        <a:t>Etat d'avancement physique des prestations</a:t>
                      </a:r>
                      <a:br>
                        <a:rPr lang="fr-FR" sz="1200" b="1" i="0" u="none" strike="noStrike" dirty="0">
                          <a:solidFill>
                            <a:srgbClr val="004E76"/>
                          </a:solidFill>
                          <a:effectLst/>
                          <a:latin typeface="Bookman Old Style"/>
                        </a:rPr>
                      </a:br>
                      <a:r>
                        <a:rPr lang="fr-FR" sz="1200" b="1" i="0" u="none" strike="noStrike" dirty="0">
                          <a:solidFill>
                            <a:srgbClr val="004E76"/>
                          </a:solidFill>
                          <a:effectLst/>
                          <a:latin typeface="Bookman Old Style"/>
                        </a:rPr>
                        <a:t>   </a:t>
                      </a:r>
                      <a:r>
                        <a:rPr lang="ar-MA" sz="1200" b="1" i="0" u="none" strike="noStrike" dirty="0">
                          <a:solidFill>
                            <a:srgbClr val="003366"/>
                          </a:solidFill>
                          <a:effectLst/>
                          <a:latin typeface="Microsoft Sans Serif"/>
                        </a:rPr>
                        <a:t>تقرير تقدم الأعمال</a:t>
                      </a:r>
                      <a:r>
                        <a:rPr lang="ar-MA" sz="1200" b="1" i="0" u="none" strike="noStrike" dirty="0">
                          <a:solidFill>
                            <a:srgbClr val="003366"/>
                          </a:solidFill>
                          <a:effectLst/>
                          <a:latin typeface="Bookman Old Style"/>
                        </a:rPr>
                        <a:t/>
                      </a:r>
                      <a:br>
                        <a:rPr lang="ar-MA" sz="1200" b="1" i="0" u="none" strike="noStrike" dirty="0">
                          <a:solidFill>
                            <a:srgbClr val="003366"/>
                          </a:solidFill>
                          <a:effectLst/>
                          <a:latin typeface="Bookman Old Style"/>
                        </a:rPr>
                      </a:br>
                      <a:r>
                        <a:rPr lang="fr-FR" sz="1200" b="1" i="0" u="none" strike="noStrike" dirty="0">
                          <a:solidFill>
                            <a:srgbClr val="003366"/>
                          </a:solidFill>
                          <a:effectLst/>
                          <a:latin typeface="Bookman Old Style"/>
                        </a:rPr>
                        <a:t>Mis à jour le, ../../..  </a:t>
                      </a:r>
                      <a:r>
                        <a:rPr lang="ar-MA" sz="1200" b="1" i="0" u="none" strike="noStrike" dirty="0">
                          <a:solidFill>
                            <a:srgbClr val="003366"/>
                          </a:solidFill>
                          <a:effectLst/>
                          <a:latin typeface="Microsoft Sans Serif"/>
                        </a:rPr>
                        <a:t>تاريخ التحيين .. /.. / .. </a:t>
                      </a:r>
                      <a:endParaRPr lang="ar-MA" sz="1200" b="1"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gridSpan="3">
                  <a:txBody>
                    <a:bodyPr/>
                    <a:lstStyle/>
                    <a:p>
                      <a:pPr algn="l" fontAlgn="b"/>
                      <a:r>
                        <a:rPr lang="fr-FR" sz="1300" b="1" i="0" u="none" strike="noStrike" dirty="0">
                          <a:solidFill>
                            <a:srgbClr val="004E76"/>
                          </a:solidFill>
                          <a:effectLst/>
                          <a:latin typeface="Bookman Old Style"/>
                        </a:rPr>
                        <a:t> </a:t>
                      </a:r>
                      <a:endParaRPr lang="fr-FR" sz="1000" b="0" i="0" u="none" strike="noStrike" dirty="0">
                        <a:effectLst/>
                        <a:latin typeface="Arial"/>
                      </a:endParaRPr>
                    </a:p>
                  </a:txBody>
                  <a:tcPr marL="0" marR="0" marT="0" marB="0" anchor="ctr">
                    <a:lnL>
                      <a:noFill/>
                    </a:lnL>
                    <a:lnR>
                      <a:noFill/>
                    </a:lnR>
                    <a:lnT w="19050" cap="flat" cmpd="sng" algn="ctr">
                      <a:solidFill>
                        <a:srgbClr val="000000"/>
                      </a:solidFill>
                      <a:prstDash val="solid"/>
                      <a:round/>
                      <a:headEnd type="none" w="med" len="med"/>
                      <a:tailEnd type="none" w="med" len="med"/>
                    </a:lnT>
                    <a:lnB>
                      <a:noFill/>
                    </a:lnB>
                  </a:tcPr>
                </a:tc>
                <a:tc hMerge="1">
                  <a:txBody>
                    <a:bodyPr/>
                    <a:lstStyle/>
                    <a:p>
                      <a:endParaRPr lang="fr-FR"/>
                    </a:p>
                  </a:txBody>
                  <a:tcPr/>
                </a:tc>
                <a:tc hMerge="1">
                  <a:txBody>
                    <a:bodyPr/>
                    <a:lstStyle/>
                    <a:p>
                      <a:endParaRPr lang="fr-FR"/>
                    </a:p>
                  </a:txBody>
                  <a:tcPr/>
                </a:tc>
                <a:tc gridSpan="2">
                  <a:txBody>
                    <a:bodyPr/>
                    <a:lstStyle/>
                    <a:p>
                      <a:pPr algn="l" fontAlgn="ctr"/>
                      <a:r>
                        <a:rPr lang="fr-FR" sz="1000" b="0" i="0" u="none" strike="noStrike" dirty="0">
                          <a:effectLst/>
                          <a:latin typeface="Bookman Old Style"/>
                        </a:rPr>
                        <a:t> </a:t>
                      </a:r>
                    </a:p>
                  </a:txBody>
                  <a:tcPr marL="0" marR="0" marT="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hMerge="1">
                  <a:txBody>
                    <a:bodyPr/>
                    <a:lstStyle/>
                    <a:p>
                      <a:endParaRPr lang="fr-FR"/>
                    </a:p>
                  </a:txBody>
                  <a:tcPr/>
                </a:tc>
              </a:tr>
              <a:tr h="241880">
                <a:tc>
                  <a:txBody>
                    <a:bodyPr/>
                    <a:lstStyle/>
                    <a:p>
                      <a:pPr algn="ctr" fontAlgn="ctr"/>
                      <a:r>
                        <a:rPr lang="fr-FR" sz="1200" b="0" i="0" u="none" strike="noStrike" dirty="0">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6"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gridSpan="3">
                  <a:txBody>
                    <a:bodyPr/>
                    <a:lstStyle/>
                    <a:p>
                      <a:pPr algn="l" fontAlgn="ctr"/>
                      <a:endParaRPr lang="fr-FR" sz="1000" b="0" i="0" u="none" strike="noStrike" dirty="0">
                        <a:effectLst/>
                        <a:latin typeface="Bookman Old Style"/>
                      </a:endParaRPr>
                    </a:p>
                  </a:txBody>
                  <a:tcPr marL="0" marR="0" marT="0" marB="0" anchor="ctr">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algn="l" fontAlgn="ctr"/>
                      <a:r>
                        <a:rPr lang="fr-FR" sz="1000" b="0" i="0" u="none" strike="noStrike" dirty="0">
                          <a:effectLst/>
                          <a:latin typeface="Bookman Old Style"/>
                        </a:rPr>
                        <a:t> </a:t>
                      </a:r>
                    </a:p>
                  </a:txBody>
                  <a:tcPr marL="0" marR="0" marT="0" marB="0" anchor="ctr">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hMerge="1">
                  <a:txBody>
                    <a:bodyPr/>
                    <a:lstStyle/>
                    <a:p>
                      <a:endParaRPr lang="fr-FR"/>
                    </a:p>
                  </a:txBody>
                  <a:tcPr/>
                </a:tc>
              </a:tr>
              <a:tr h="206065">
                <a:tc gridSpan="12">
                  <a:txBody>
                    <a:bodyPr/>
                    <a:lstStyle/>
                    <a:p>
                      <a:pPr algn="ctr" fontAlgn="ctr"/>
                      <a:r>
                        <a:rPr lang="fr-FR" sz="1000" b="1" i="0" u="none" strike="noStrike" dirty="0">
                          <a:solidFill>
                            <a:srgbClr val="FFFFFF"/>
                          </a:solidFill>
                          <a:effectLst/>
                          <a:latin typeface="Bookman Old Style"/>
                        </a:rPr>
                        <a:t>Informations générales sur la dépense (N°……)</a:t>
                      </a:r>
                      <a:r>
                        <a:rPr lang="fr-FR" sz="1000" b="1" i="0" u="none" strike="noStrike" dirty="0">
                          <a:solidFill>
                            <a:srgbClr val="FFFFFF"/>
                          </a:solidFill>
                          <a:effectLst/>
                          <a:latin typeface="Microsoft Sans Serif"/>
                        </a:rPr>
                        <a:t>     </a:t>
                      </a:r>
                      <a:r>
                        <a:rPr lang="ar-MA" sz="1000" b="1" i="0" u="none" strike="noStrike" dirty="0">
                          <a:solidFill>
                            <a:srgbClr val="FFFFFF"/>
                          </a:solidFill>
                          <a:effectLst/>
                          <a:latin typeface="Microsoft Sans Serif"/>
                        </a:rPr>
                        <a:t>معلومات عامة حول النفقة  رقم      </a:t>
                      </a:r>
                      <a:endParaRPr lang="ar-MA" sz="1000" b="1" i="0" u="none" strike="noStrike" dirty="0">
                        <a:solidFill>
                          <a:srgbClr val="FFFFFF"/>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15650">
                <a:tc>
                  <a:txBody>
                    <a:bodyPr/>
                    <a:lstStyle/>
                    <a:p>
                      <a:pPr algn="l" fontAlgn="ctr"/>
                      <a:r>
                        <a:rPr lang="fr-FR" sz="1000" b="0" i="0" u="none" strike="noStrike" dirty="0">
                          <a:solidFill>
                            <a:srgbClr val="004E76"/>
                          </a:solidFill>
                          <a:effectLst/>
                          <a:latin typeface="Bookman Old Style"/>
                        </a:rPr>
                        <a:t>Objet </a:t>
                      </a:r>
                      <a:r>
                        <a:rPr lang="fr-FR" sz="1000" b="0" i="0" u="none" strike="noStrike" dirty="0" smtClean="0">
                          <a:solidFill>
                            <a:srgbClr val="004E76"/>
                          </a:solidFill>
                          <a:effectLst/>
                          <a:latin typeface="Bookman Old Style"/>
                        </a:rPr>
                        <a:t>                                       </a:t>
                      </a:r>
                      <a:r>
                        <a:rPr lang="ar-MA" sz="1000" b="0" i="0" u="none" strike="noStrike" dirty="0" smtClean="0">
                          <a:solidFill>
                            <a:srgbClr val="003366"/>
                          </a:solidFill>
                          <a:effectLst/>
                          <a:latin typeface="Microsoft Sans Serif"/>
                        </a:rPr>
                        <a:t>الموضوع</a:t>
                      </a:r>
                      <a:r>
                        <a:rPr lang="fr-FR" sz="1000" b="0" i="0" u="none" strike="noStrike" dirty="0" smtClean="0">
                          <a:solidFill>
                            <a:srgbClr val="003366"/>
                          </a:solidFill>
                          <a:effectLst/>
                          <a:latin typeface="Microsoft Sans Serif"/>
                        </a:rPr>
                        <a:t>     </a:t>
                      </a:r>
                      <a:endParaRPr lang="ar-MA" sz="10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1000" b="0" i="0" u="none" strike="noStrike" dirty="0">
                          <a:solidFill>
                            <a:srgbClr val="004E76"/>
                          </a:solidFill>
                          <a:effectLst/>
                          <a:latin typeface="Bookman Old Style"/>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pPr algn="l" fontAlgn="ctr"/>
                      <a:endParaRPr lang="fr-FR" sz="1000" b="0" i="0" u="none" strike="noStrike" dirty="0">
                        <a:solidFill>
                          <a:srgbClr val="004E76"/>
                        </a:solidFill>
                        <a:effectLst/>
                        <a:latin typeface="Bookman Old Style"/>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0" i="0" u="none" strike="noStrike" dirty="0">
                          <a:solidFill>
                            <a:srgbClr val="004E76"/>
                          </a:solidFill>
                          <a:effectLst/>
                          <a:latin typeface="Bookman Old Style"/>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1000" b="0" i="0" u="none" strike="noStrike" dirty="0">
                          <a:solidFill>
                            <a:srgbClr val="004E76"/>
                          </a:solidFill>
                          <a:effectLst/>
                          <a:latin typeface="Bookman Old Style"/>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just" fontAlgn="ctr"/>
                      <a:endParaRPr lang="ar-MA"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gridSpan="3">
                  <a:txBody>
                    <a:bodyPr/>
                    <a:lstStyle/>
                    <a:p>
                      <a:pPr algn="just" fontAlgn="ctr"/>
                      <a:r>
                        <a:rPr lang="fr-FR" sz="1000" b="0" i="0" u="none" strike="noStrike" dirty="0">
                          <a:solidFill>
                            <a:srgbClr val="004E76"/>
                          </a:solidFill>
                          <a:effectLst/>
                          <a:latin typeface="Bookman Old Style"/>
                        </a:rPr>
                        <a:t>Projet  </a:t>
                      </a:r>
                      <a:r>
                        <a:rPr lang="fr-FR" sz="1000" b="0" i="0" u="none" strike="noStrike" dirty="0" smtClean="0">
                          <a:solidFill>
                            <a:srgbClr val="004E76"/>
                          </a:solidFill>
                          <a:effectLst/>
                          <a:latin typeface="Bookman Old Style"/>
                        </a:rPr>
                        <a:t>           </a:t>
                      </a:r>
                      <a:r>
                        <a:rPr lang="ar-MA" sz="1000" b="0" i="0" u="none" strike="noStrike" dirty="0">
                          <a:solidFill>
                            <a:srgbClr val="003366"/>
                          </a:solidFill>
                          <a:effectLst/>
                          <a:latin typeface="Microsoft Sans Serif"/>
                        </a:rPr>
                        <a:t>المشروع</a:t>
                      </a:r>
                      <a:endParaRPr lang="ar-MA"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pPr algn="l" fontAlgn="ctr"/>
                      <a:endParaRPr lang="fr-FR"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0" i="0" u="none" strike="noStrike" dirty="0">
                          <a:solidFill>
                            <a:srgbClr val="004E76"/>
                          </a:solidFill>
                          <a:effectLst/>
                          <a:latin typeface="Bookman Old Style"/>
                        </a:rPr>
                        <a:t>projet 2</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1496">
                <a:tc>
                  <a:txBody>
                    <a:bodyPr/>
                    <a:lstStyle/>
                    <a:p>
                      <a:pPr algn="l" fontAlgn="ctr"/>
                      <a:r>
                        <a:rPr lang="fr-FR" sz="1000" b="0" i="0" u="none" strike="noStrike" dirty="0">
                          <a:solidFill>
                            <a:srgbClr val="004E76"/>
                          </a:solidFill>
                          <a:effectLst/>
                          <a:latin typeface="Bookman Old Style"/>
                        </a:rPr>
                        <a:t>Maitre </a:t>
                      </a:r>
                      <a:r>
                        <a:rPr lang="fr-FR" sz="1000" b="0" i="0" u="none" strike="noStrike" dirty="0" smtClean="0">
                          <a:solidFill>
                            <a:srgbClr val="004E76"/>
                          </a:solidFill>
                          <a:effectLst/>
                          <a:latin typeface="Bookman Old Style"/>
                        </a:rPr>
                        <a:t>d'ouvrage                </a:t>
                      </a:r>
                      <a:r>
                        <a:rPr lang="ar-MA" sz="1000" b="0" i="0" u="none" strike="noStrike" dirty="0" smtClean="0">
                          <a:solidFill>
                            <a:srgbClr val="003366"/>
                          </a:solidFill>
                          <a:effectLst/>
                          <a:latin typeface="Microsoft Sans Serif"/>
                        </a:rPr>
                        <a:t>صاحب </a:t>
                      </a:r>
                      <a:r>
                        <a:rPr lang="ar-MA" sz="1000" b="0" i="0" u="none" strike="noStrike" dirty="0">
                          <a:solidFill>
                            <a:srgbClr val="003366"/>
                          </a:solidFill>
                          <a:effectLst/>
                          <a:latin typeface="Microsoft Sans Serif"/>
                        </a:rPr>
                        <a:t>المشروع</a:t>
                      </a:r>
                      <a:endParaRPr lang="ar-MA" sz="10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fr-FR" sz="1000" b="0" i="0" u="none" strike="noStrike" dirty="0">
                          <a:solidFill>
                            <a:srgbClr val="004E76"/>
                          </a:solidFill>
                          <a:effectLst/>
                          <a:latin typeface="Bookman Old Style"/>
                        </a:rPr>
                        <a:t>Signé par </a:t>
                      </a:r>
                      <a:r>
                        <a:rPr lang="ar-MA" sz="1000" b="0" i="0" u="none" strike="noStrike" dirty="0" smtClean="0">
                          <a:solidFill>
                            <a:srgbClr val="003366"/>
                          </a:solidFill>
                          <a:effectLst/>
                          <a:latin typeface="Microsoft Sans Serif"/>
                        </a:rPr>
                        <a:t>موقع </a:t>
                      </a:r>
                      <a:r>
                        <a:rPr lang="ar-MA" sz="1000" b="0" i="0" u="none" strike="noStrike" dirty="0">
                          <a:solidFill>
                            <a:srgbClr val="003366"/>
                          </a:solidFill>
                          <a:effectLst/>
                          <a:latin typeface="Microsoft Sans Serif"/>
                        </a:rPr>
                        <a:t>من طرف</a:t>
                      </a:r>
                      <a:endParaRPr lang="ar-MA"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pPr algn="ctr" fontAlgn="ctr"/>
                      <a:endParaRPr lang="fr-FR"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pPr algn="just" fontAlgn="ctr"/>
                      <a:endParaRPr lang="ar-MA"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gridSpan="3">
                  <a:txBody>
                    <a:bodyPr/>
                    <a:lstStyle/>
                    <a:p>
                      <a:pPr algn="ctr" fontAlgn="ctr"/>
                      <a:r>
                        <a:rPr lang="fr-FR" sz="1000" b="0" i="0" u="none" strike="noStrike" dirty="0">
                          <a:solidFill>
                            <a:srgbClr val="004E76"/>
                          </a:solidFill>
                          <a:effectLst/>
                          <a:latin typeface="Bookman Old Style"/>
                        </a:rPr>
                        <a:t>signé le </a:t>
                      </a:r>
                      <a:br>
                        <a:rPr lang="fr-FR" sz="1000" b="0" i="0" u="none" strike="noStrike" dirty="0">
                          <a:solidFill>
                            <a:srgbClr val="004E76"/>
                          </a:solidFill>
                          <a:effectLst/>
                          <a:latin typeface="Bookman Old Style"/>
                        </a:rPr>
                      </a:br>
                      <a:r>
                        <a:rPr lang="fr-FR" sz="1000" b="0" i="0" u="none" strike="noStrike" dirty="0">
                          <a:solidFill>
                            <a:srgbClr val="004E76"/>
                          </a:solidFill>
                          <a:effectLst/>
                          <a:latin typeface="Bookman Old Style"/>
                        </a:rPr>
                        <a:t> </a:t>
                      </a:r>
                      <a:r>
                        <a:rPr lang="ar-MA" sz="1000" b="0" i="0" u="none" strike="noStrike" dirty="0">
                          <a:solidFill>
                            <a:srgbClr val="003366"/>
                          </a:solidFill>
                          <a:effectLst/>
                          <a:latin typeface="Microsoft Sans Serif"/>
                        </a:rPr>
                        <a:t>موقع بتاريخ</a:t>
                      </a:r>
                      <a:endParaRPr lang="ar-MA"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pPr algn="l" fontAlgn="ctr"/>
                      <a:endParaRPr lang="fr-FR"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6876">
                <a:tc>
                  <a:txBody>
                    <a:bodyPr/>
                    <a:lstStyle/>
                    <a:p>
                      <a:pPr algn="l" fontAlgn="ctr"/>
                      <a:r>
                        <a:rPr lang="fr-FR" sz="1000" b="0" i="0" u="none" strike="noStrike" dirty="0">
                          <a:solidFill>
                            <a:srgbClr val="004E76"/>
                          </a:solidFill>
                          <a:effectLst/>
                          <a:latin typeface="Bookman Old Style"/>
                        </a:rPr>
                        <a:t> Mode de passation </a:t>
                      </a:r>
                      <a:r>
                        <a:rPr lang="fr-FR" sz="1000" b="0" i="0" u="none" strike="noStrike" dirty="0" smtClean="0">
                          <a:solidFill>
                            <a:srgbClr val="004E76"/>
                          </a:solidFill>
                          <a:effectLst/>
                          <a:latin typeface="Bookman Old Style"/>
                        </a:rPr>
                        <a:t>              </a:t>
                      </a:r>
                      <a:r>
                        <a:rPr lang="ar-MA" sz="1000" b="0" i="0" u="none" strike="noStrike" dirty="0">
                          <a:solidFill>
                            <a:srgbClr val="003366"/>
                          </a:solidFill>
                          <a:effectLst/>
                          <a:latin typeface="Microsoft Sans Serif"/>
                        </a:rPr>
                        <a:t>نمط الاستشارة</a:t>
                      </a:r>
                      <a:endParaRPr lang="ar-MA" sz="10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fr-FR" sz="1000" b="0" i="0" u="none" strike="noStrike" dirty="0">
                          <a:solidFill>
                            <a:srgbClr val="004E76"/>
                          </a:solidFill>
                          <a:effectLst/>
                          <a:latin typeface="Bookman Old Style"/>
                        </a:rPr>
                        <a:t>AOO/AOR/BC…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3">
                  <a:txBody>
                    <a:bodyPr/>
                    <a:lstStyle/>
                    <a:p>
                      <a:pPr algn="ctr" fontAlgn="ctr"/>
                      <a:r>
                        <a:rPr lang="fr-FR" sz="1000" b="0" i="0" u="none" strike="noStrike" dirty="0">
                          <a:solidFill>
                            <a:srgbClr val="004E76"/>
                          </a:solidFill>
                          <a:effectLst/>
                          <a:latin typeface="Bookman Old Style"/>
                        </a:rPr>
                        <a:t>Nature prestation</a:t>
                      </a:r>
                      <a:br>
                        <a:rPr lang="fr-FR" sz="1000" b="0" i="0" u="none" strike="noStrike" dirty="0">
                          <a:solidFill>
                            <a:srgbClr val="004E76"/>
                          </a:solidFill>
                          <a:effectLst/>
                          <a:latin typeface="Bookman Old Style"/>
                        </a:rPr>
                      </a:br>
                      <a:r>
                        <a:rPr lang="ar-MA" sz="1000" b="0" i="0" u="none" strike="noStrike" dirty="0">
                          <a:solidFill>
                            <a:srgbClr val="003366"/>
                          </a:solidFill>
                          <a:effectLst/>
                          <a:latin typeface="Microsoft Sans Serif"/>
                        </a:rPr>
                        <a:t>طبيعة العمل</a:t>
                      </a:r>
                      <a:endParaRPr lang="ar-MA"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pPr algn="ctr" fontAlgn="ctr"/>
                      <a:endParaRPr lang="fr-FR"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3">
                  <a:txBody>
                    <a:bodyPr/>
                    <a:lstStyle/>
                    <a:p>
                      <a:pPr algn="ctr" fontAlgn="ctr"/>
                      <a:r>
                        <a:rPr lang="fr-FR" sz="1000" b="0" i="0" u="none" strike="noStrike" dirty="0">
                          <a:solidFill>
                            <a:srgbClr val="004E76"/>
                          </a:solidFill>
                          <a:effectLst/>
                          <a:latin typeface="Bookman Old Style"/>
                        </a:rPr>
                        <a:t>Travaux/Fourniture/service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pPr algn="just" fontAlgn="ctr"/>
                      <a:endParaRPr lang="ar-MA"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CECFF"/>
                    </a:solidFill>
                  </a:tcPr>
                </a:tc>
                <a:tc gridSpan="3">
                  <a:txBody>
                    <a:bodyPr/>
                    <a:lstStyle/>
                    <a:p>
                      <a:pPr algn="ctr" fontAlgn="ctr"/>
                      <a:r>
                        <a:rPr lang="fr-FR" sz="1000" b="0" i="0" u="none" strike="noStrike" dirty="0">
                          <a:solidFill>
                            <a:srgbClr val="004E76"/>
                          </a:solidFill>
                          <a:effectLst/>
                          <a:latin typeface="Bookman Old Style"/>
                        </a:rPr>
                        <a:t>Notifié le :</a:t>
                      </a:r>
                      <a:br>
                        <a:rPr lang="fr-FR" sz="1000" b="0" i="0" u="none" strike="noStrike" dirty="0">
                          <a:solidFill>
                            <a:srgbClr val="004E76"/>
                          </a:solidFill>
                          <a:effectLst/>
                          <a:latin typeface="Bookman Old Style"/>
                        </a:rPr>
                      </a:br>
                      <a:r>
                        <a:rPr lang="ar-MA" sz="1000" b="0" i="0" u="none" strike="noStrike" dirty="0">
                          <a:solidFill>
                            <a:srgbClr val="003366"/>
                          </a:solidFill>
                          <a:effectLst/>
                          <a:latin typeface="Microsoft Sans Serif"/>
                        </a:rPr>
                        <a:t>المبلغ بتاريخ</a:t>
                      </a:r>
                      <a:endParaRPr lang="ar-MA"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pPr algn="l" fontAlgn="ctr"/>
                      <a:endParaRPr lang="fr-FR"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06065">
                <a:tc gridSpan="12">
                  <a:txBody>
                    <a:bodyPr/>
                    <a:lstStyle/>
                    <a:p>
                      <a:pPr algn="ctr" fontAlgn="ctr"/>
                      <a:r>
                        <a:rPr lang="fr-FR" sz="1000" b="1" i="0" u="none" strike="noStrike" dirty="0">
                          <a:solidFill>
                            <a:schemeClr val="bg1"/>
                          </a:solidFill>
                          <a:effectLst/>
                          <a:latin typeface="Bookman Old Style"/>
                        </a:rPr>
                        <a:t>Informations contractant                          </a:t>
                      </a:r>
                      <a:r>
                        <a:rPr lang="ar-MA" sz="1000" b="1" i="0" u="none" strike="noStrike" dirty="0">
                          <a:solidFill>
                            <a:schemeClr val="bg1"/>
                          </a:solidFill>
                          <a:effectLst/>
                          <a:latin typeface="Microsoft Sans Serif"/>
                        </a:rPr>
                        <a:t>معلومات حول المتعاقد</a:t>
                      </a:r>
                      <a:endParaRPr lang="ar-MA" sz="1000" b="1" i="0" u="none" strike="noStrike" dirty="0">
                        <a:solidFill>
                          <a:schemeClr val="bg1"/>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22548">
                <a:tc>
                  <a:txBody>
                    <a:bodyPr/>
                    <a:lstStyle/>
                    <a:p>
                      <a:pPr algn="ctr" fontAlgn="ctr"/>
                      <a:r>
                        <a:rPr lang="fr-FR" sz="1000" b="0" i="0" u="none" strike="noStrike" dirty="0">
                          <a:effectLst/>
                          <a:latin typeface="Bookman Old Style"/>
                        </a:rPr>
                        <a:t>Raison sociale (libellé)       </a:t>
                      </a:r>
                      <a:r>
                        <a:rPr lang="fr-FR" sz="1000" b="0" i="0" u="none" strike="noStrike" dirty="0" smtClean="0">
                          <a:effectLst/>
                          <a:latin typeface="Bookman Old Style"/>
                        </a:rPr>
                        <a:t>      </a:t>
                      </a:r>
                      <a:r>
                        <a:rPr lang="ar-MA" sz="1000" b="0" i="0" u="none" strike="noStrike" dirty="0">
                          <a:effectLst/>
                          <a:latin typeface="Microsoft Sans Serif"/>
                        </a:rPr>
                        <a:t>إسم الشركة</a:t>
                      </a:r>
                      <a:endParaRPr lang="ar-MA" sz="1000" b="0" i="0" u="none" strike="noStrike" dirty="0">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fr-FR" sz="1000" b="0" i="0" u="none" strike="noStrike" dirty="0">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1000" b="0" i="0" u="none" strike="noStrike" dirty="0">
                          <a:effectLst/>
                          <a:latin typeface="Bookman Old Style"/>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l" fontAlgn="ctr"/>
                      <a:r>
                        <a:rPr lang="fr-FR" sz="1000" b="0" i="0" u="none" strike="noStrike" dirty="0">
                          <a:effectLst/>
                          <a:latin typeface="Bookman Old Style"/>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1000" b="0" i="0" u="none" strike="noStrike" dirty="0">
                          <a:effectLst/>
                          <a:latin typeface="Bookman Old Style"/>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1000" b="0" i="0" u="none" strike="noStrike" dirty="0">
                          <a:effectLst/>
                          <a:latin typeface="Bookman Old Style"/>
                        </a:rPr>
                        <a:t>Capital  </a:t>
                      </a:r>
                      <a:r>
                        <a:rPr lang="fr-FR" sz="1000" b="0" i="0" u="none" strike="noStrike" dirty="0" smtClean="0">
                          <a:effectLst/>
                          <a:latin typeface="Bookman Old Style"/>
                        </a:rPr>
                        <a:t>        </a:t>
                      </a:r>
                      <a:r>
                        <a:rPr lang="ar-MA" sz="1000" b="0" i="0" u="none" strike="noStrike" dirty="0">
                          <a:effectLst/>
                          <a:latin typeface="Microsoft Sans Serif"/>
                        </a:rPr>
                        <a:t>رأسمال</a:t>
                      </a:r>
                      <a:endParaRPr lang="ar-MA" sz="1000" b="0" i="0" u="none" strike="noStrike" dirty="0">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gridSpan="2">
                  <a:txBody>
                    <a:bodyPr/>
                    <a:lstStyle/>
                    <a:p>
                      <a:pPr algn="l" fontAlgn="ctr"/>
                      <a:r>
                        <a:rPr lang="fr-FR" sz="1000" b="0" i="0" u="none" strike="noStrike" dirty="0">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r>
              <a:tr h="201273">
                <a:tc>
                  <a:txBody>
                    <a:bodyPr/>
                    <a:lstStyle/>
                    <a:p>
                      <a:pPr algn="ctr" fontAlgn="ctr"/>
                      <a:r>
                        <a:rPr lang="fr-FR" sz="1000" b="0" i="0" u="none" strike="noStrike" dirty="0">
                          <a:effectLst/>
                          <a:latin typeface="Bookman Old Style"/>
                        </a:rPr>
                        <a:t>Siège </a:t>
                      </a:r>
                      <a:r>
                        <a:rPr lang="fr-FR" sz="1000" b="0" i="0" u="none" strike="noStrike" dirty="0" smtClean="0">
                          <a:effectLst/>
                          <a:latin typeface="Bookman Old Style"/>
                        </a:rPr>
                        <a:t>social </a:t>
                      </a:r>
                      <a:r>
                        <a:rPr lang="fr-FR" sz="1000" b="0" i="0" u="none" strike="noStrike" dirty="0">
                          <a:effectLst/>
                          <a:latin typeface="Bookman Old Style"/>
                        </a:rPr>
                        <a:t>(adresse)       </a:t>
                      </a:r>
                      <a:r>
                        <a:rPr lang="fr-FR" sz="1000" b="0" i="0" u="none" strike="noStrike" dirty="0" smtClean="0">
                          <a:effectLst/>
                          <a:latin typeface="Bookman Old Style"/>
                        </a:rPr>
                        <a:t>       </a:t>
                      </a:r>
                      <a:r>
                        <a:rPr lang="ar-MA" sz="1000" b="0" i="0" u="none" strike="noStrike" dirty="0">
                          <a:effectLst/>
                          <a:latin typeface="Microsoft Sans Serif"/>
                        </a:rPr>
                        <a:t>مقر الشركة</a:t>
                      </a:r>
                      <a:endParaRPr lang="ar-MA" sz="1000" b="0" i="0" u="none" strike="noStrike" dirty="0">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fr-FR" sz="1000" b="0" i="0" u="none" strike="noStrike" dirty="0">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1000" b="0" i="0" u="none" strike="noStrike" dirty="0">
                          <a:effectLst/>
                          <a:latin typeface="Bookman Old Style"/>
                        </a:rPr>
                        <a:t>Pays    </a:t>
                      </a:r>
                      <a:r>
                        <a:rPr lang="fr-FR" sz="1000" b="0" i="0" u="none" strike="noStrike" dirty="0" smtClean="0">
                          <a:effectLst/>
                          <a:latin typeface="Bookman Old Style"/>
                        </a:rPr>
                        <a:t>           </a:t>
                      </a:r>
                      <a:r>
                        <a:rPr lang="ar-MA" sz="1000" b="0" i="0" u="none" strike="noStrike" dirty="0">
                          <a:effectLst/>
                          <a:latin typeface="Microsoft Sans Serif"/>
                        </a:rPr>
                        <a:t>البلد</a:t>
                      </a:r>
                      <a:endParaRPr lang="ar-MA" sz="1000" b="0" i="0" u="none" strike="noStrike" dirty="0">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gridSpan="3">
                  <a:txBody>
                    <a:bodyPr/>
                    <a:lstStyle/>
                    <a:p>
                      <a:pPr algn="ctr" fontAlgn="ctr"/>
                      <a:r>
                        <a:rPr lang="fr-FR" sz="1000" b="0" i="0" u="none" strike="noStrike" dirty="0">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just" fontAlgn="ctr"/>
                      <a:r>
                        <a:rPr lang="fr-FR" sz="1000" b="0" i="0" u="none" strike="noStrike" dirty="0">
                          <a:effectLst/>
                          <a:latin typeface="Arial"/>
                        </a:rPr>
                        <a:t>TEL    </a:t>
                      </a:r>
                      <a:r>
                        <a:rPr lang="fr-FR" sz="1000" b="0" i="0" u="none" strike="noStrike" dirty="0" smtClean="0">
                          <a:effectLst/>
                          <a:latin typeface="Arial"/>
                        </a:rPr>
                        <a:t>               </a:t>
                      </a:r>
                      <a:r>
                        <a:rPr lang="ar-MA" sz="1000" b="0" i="0" u="none" strike="noStrike" dirty="0">
                          <a:effectLst/>
                          <a:latin typeface="Microsoft Sans Serif"/>
                        </a:rPr>
                        <a:t>الهاتف</a:t>
                      </a:r>
                      <a:endParaRPr lang="ar-MA" sz="1000" b="0" i="0" u="none" strike="noStrike" dirty="0">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gridSpan="2">
                  <a:txBody>
                    <a:bodyPr/>
                    <a:lstStyle/>
                    <a:p>
                      <a:pPr algn="l" fontAlgn="ctr"/>
                      <a:r>
                        <a:rPr lang="fr-FR" sz="1000" b="0" i="0" u="none" strike="noStrike" dirty="0">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r>
              <a:tr h="248645">
                <a:tc>
                  <a:txBody>
                    <a:bodyPr/>
                    <a:lstStyle/>
                    <a:p>
                      <a:pPr algn="ctr" fontAlgn="ctr"/>
                      <a:r>
                        <a:rPr lang="fr-FR" sz="1000" b="0" i="0" u="none" strike="noStrike" dirty="0">
                          <a:effectLst/>
                          <a:latin typeface="Bookman Old Style"/>
                        </a:rPr>
                        <a:t>Responsable                   </a:t>
                      </a:r>
                      <a:r>
                        <a:rPr lang="fr-FR" sz="1000" b="0" i="0" u="none" strike="noStrike" dirty="0" smtClean="0">
                          <a:effectLst/>
                          <a:latin typeface="Bookman Old Style"/>
                        </a:rPr>
                        <a:t>           </a:t>
                      </a:r>
                      <a:r>
                        <a:rPr lang="ar-MA" sz="1000" b="0" i="0" u="none" strike="noStrike" dirty="0">
                          <a:effectLst/>
                          <a:latin typeface="Microsoft Sans Serif"/>
                        </a:rPr>
                        <a:t>المسؤول</a:t>
                      </a:r>
                      <a:endParaRPr lang="ar-MA" sz="1000" b="0" i="0" u="none" strike="noStrike" dirty="0">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fr-FR" sz="1000" b="0" i="0" u="none" strike="noStrike" dirty="0">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l" fontAlgn="ctr"/>
                      <a:r>
                        <a:rPr lang="fr-FR" sz="1000" b="0" i="0" u="none" strike="noStrike" dirty="0">
                          <a:effectLst/>
                          <a:latin typeface="Bookman Old Style"/>
                        </a:rPr>
                        <a:t>Qualité    </a:t>
                      </a:r>
                      <a:r>
                        <a:rPr lang="fr-FR" sz="1000" b="0" i="0" u="none" strike="noStrike" dirty="0" smtClean="0">
                          <a:effectLst/>
                          <a:latin typeface="Bookman Old Style"/>
                        </a:rPr>
                        <a:t>     </a:t>
                      </a:r>
                      <a:r>
                        <a:rPr lang="ar-MA" sz="1000" b="0" i="0" u="none" strike="noStrike" dirty="0">
                          <a:effectLst/>
                          <a:latin typeface="Microsoft Sans Serif"/>
                        </a:rPr>
                        <a:t>الصفة</a:t>
                      </a:r>
                      <a:endParaRPr lang="ar-MA" sz="1000" b="0" i="0" u="none" strike="noStrike" dirty="0">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gridSpan="3">
                  <a:txBody>
                    <a:bodyPr/>
                    <a:lstStyle/>
                    <a:p>
                      <a:pPr algn="ctr" fontAlgn="ctr"/>
                      <a:r>
                        <a:rPr lang="fr-FR" sz="1000" b="0" i="0" u="none" strike="noStrike" dirty="0">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just" fontAlgn="ctr"/>
                      <a:r>
                        <a:rPr lang="fr-FR" sz="1000" b="0" i="0" u="none" strike="noStrike" dirty="0" smtClean="0">
                          <a:effectLst/>
                          <a:latin typeface="Arial"/>
                        </a:rPr>
                        <a:t>e-mail </a:t>
                      </a:r>
                      <a:r>
                        <a:rPr lang="fr-FR" sz="1000" b="0" i="0" u="none" strike="noStrike" dirty="0" smtClean="0">
                          <a:effectLst/>
                          <a:latin typeface="Microsoft Sans Serif"/>
                        </a:rPr>
                        <a:t>  </a:t>
                      </a:r>
                      <a:r>
                        <a:rPr lang="ar-MA" sz="1000" b="0" i="0" u="none" strike="noStrike" dirty="0">
                          <a:effectLst/>
                          <a:latin typeface="Microsoft Sans Serif"/>
                        </a:rPr>
                        <a:t>البريد </a:t>
                      </a:r>
                      <a:r>
                        <a:rPr lang="ar-MA" sz="1000" b="0" i="0" u="none" strike="noStrike" dirty="0" smtClean="0">
                          <a:effectLst/>
                          <a:latin typeface="Microsoft Sans Serif"/>
                        </a:rPr>
                        <a:t>الالكتروني</a:t>
                      </a:r>
                      <a:endParaRPr lang="ar-MA" sz="1000" b="0" i="0" u="none" strike="noStrike" dirty="0">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gridSpan="2">
                  <a:txBody>
                    <a:bodyPr/>
                    <a:lstStyle/>
                    <a:p>
                      <a:pPr algn="l" fontAlgn="ctr"/>
                      <a:r>
                        <a:rPr lang="fr-FR" sz="1000" b="0" i="0" u="none" strike="noStrike" dirty="0">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r>
              <a:tr h="206065">
                <a:tc gridSpan="12">
                  <a:txBody>
                    <a:bodyPr/>
                    <a:lstStyle/>
                    <a:p>
                      <a:pPr algn="ctr" fontAlgn="ctr"/>
                      <a:r>
                        <a:rPr lang="fr-FR" sz="1000" b="1" i="0" u="none" strike="noStrike" dirty="0">
                          <a:solidFill>
                            <a:srgbClr val="FFFFFF"/>
                          </a:solidFill>
                          <a:effectLst/>
                          <a:latin typeface="Bookman Old Style"/>
                        </a:rPr>
                        <a:t>Information pour le suivi des délais d'exécution               </a:t>
                      </a:r>
                      <a:r>
                        <a:rPr lang="ar-MA" sz="1000" b="1" i="0" u="none" strike="noStrike" dirty="0">
                          <a:solidFill>
                            <a:srgbClr val="FFFFFF"/>
                          </a:solidFill>
                          <a:effectLst/>
                          <a:latin typeface="Microsoft Sans Serif"/>
                        </a:rPr>
                        <a:t>معلومات لتتبع آجال الإنجاز</a:t>
                      </a:r>
                      <a:endParaRPr lang="ar-MA" sz="1000" b="1" i="0" u="none" strike="noStrike" dirty="0">
                        <a:solidFill>
                          <a:srgbClr val="FFFFFF"/>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22563">
                <a:tc rowSpan="2">
                  <a:txBody>
                    <a:bodyPr/>
                    <a:lstStyle/>
                    <a:p>
                      <a:pPr algn="l" fontAlgn="ctr"/>
                      <a:r>
                        <a:rPr lang="fr-FR" sz="1000" b="0" i="0" u="none" strike="noStrike" dirty="0">
                          <a:solidFill>
                            <a:srgbClr val="004E76"/>
                          </a:solidFill>
                          <a:effectLst/>
                          <a:latin typeface="Bookman Old Style"/>
                        </a:rPr>
                        <a:t>Délai d'exécution         </a:t>
                      </a:r>
                      <a:r>
                        <a:rPr lang="fr-FR" sz="1000" b="0" i="0" u="none" strike="noStrike" dirty="0" smtClean="0">
                          <a:solidFill>
                            <a:srgbClr val="004E76"/>
                          </a:solidFill>
                          <a:effectLst/>
                          <a:latin typeface="Bookman Old Style"/>
                        </a:rPr>
                        <a:t>           </a:t>
                      </a:r>
                      <a:r>
                        <a:rPr lang="ar-MA" sz="1000" b="0" i="0" u="none" strike="noStrike" dirty="0">
                          <a:solidFill>
                            <a:srgbClr val="003366"/>
                          </a:solidFill>
                          <a:effectLst/>
                          <a:latin typeface="Microsoft Sans Serif"/>
                        </a:rPr>
                        <a:t>أجل الإنجاز</a:t>
                      </a:r>
                      <a:endParaRPr lang="ar-MA" sz="10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rowSpan="2" gridSpan="2">
                  <a:txBody>
                    <a:bodyPr/>
                    <a:lstStyle/>
                    <a:p>
                      <a:pPr algn="ctr"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fr-FR"/>
                    </a:p>
                  </a:txBody>
                  <a:tcPr/>
                </a:tc>
                <a:tc gridSpan="4">
                  <a:txBody>
                    <a:bodyPr/>
                    <a:lstStyle/>
                    <a:p>
                      <a:pPr algn="ctr" fontAlgn="ctr"/>
                      <a:r>
                        <a:rPr lang="fr-FR" sz="1000" b="0" i="0" u="none" strike="noStrike" dirty="0">
                          <a:solidFill>
                            <a:srgbClr val="004E76"/>
                          </a:solidFill>
                          <a:effectLst/>
                          <a:latin typeface="Bookman Old Style"/>
                        </a:rPr>
                        <a:t>Ordres de services  </a:t>
                      </a:r>
                      <a:r>
                        <a:rPr lang="ar-MA" sz="1000" b="0" i="0" u="none" strike="noStrike" dirty="0" smtClean="0">
                          <a:solidFill>
                            <a:srgbClr val="004E76"/>
                          </a:solidFill>
                          <a:effectLst/>
                          <a:latin typeface="Bookman Old Style"/>
                        </a:rPr>
                        <a:t>                </a:t>
                      </a:r>
                      <a:r>
                        <a:rPr lang="fr-FR" sz="1000" b="0" i="0" u="none" strike="noStrike" dirty="0" smtClean="0">
                          <a:solidFill>
                            <a:srgbClr val="004E76"/>
                          </a:solidFill>
                          <a:effectLst/>
                          <a:latin typeface="Bookman Old Style"/>
                        </a:rPr>
                        <a:t> </a:t>
                      </a:r>
                      <a:r>
                        <a:rPr lang="ar-MA" sz="1000" b="0" i="0" u="none" strike="noStrike" dirty="0">
                          <a:solidFill>
                            <a:srgbClr val="003366"/>
                          </a:solidFill>
                          <a:effectLst/>
                          <a:latin typeface="Microsoft Sans Serif"/>
                        </a:rPr>
                        <a:t>أوامر الخدمة</a:t>
                      </a:r>
                      <a:endParaRPr lang="ar-MA"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ctr" fontAlgn="ctr"/>
                      <a:endParaRPr lang="ar-MA"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fr-FR"/>
                    </a:p>
                  </a:txBody>
                  <a:tcPr/>
                </a:tc>
                <a:tc hMerge="1">
                  <a:txBody>
                    <a:bodyPr/>
                    <a:lstStyle/>
                    <a:p>
                      <a:endParaRPr lang="fr-FR"/>
                    </a:p>
                  </a:txBody>
                  <a:tcPr/>
                </a:tc>
                <a:tc gridSpan="2">
                  <a:txBody>
                    <a:bodyPr/>
                    <a:lstStyle/>
                    <a:p>
                      <a:pPr algn="ctr" fontAlgn="ctr"/>
                      <a:r>
                        <a:rPr lang="fr-FR" sz="1000" b="0" i="0" u="none" strike="noStrike" dirty="0" smtClean="0">
                          <a:solidFill>
                            <a:srgbClr val="004E76"/>
                          </a:solidFill>
                          <a:effectLst/>
                          <a:latin typeface="Bookman Old Style"/>
                        </a:rPr>
                        <a:t>Numéro            </a:t>
                      </a:r>
                      <a:r>
                        <a:rPr lang="ar-MA" sz="1000" b="0" i="0" u="none" strike="noStrike" dirty="0">
                          <a:solidFill>
                            <a:srgbClr val="003366"/>
                          </a:solidFill>
                          <a:effectLst/>
                          <a:latin typeface="Microsoft Sans Serif"/>
                        </a:rPr>
                        <a:t>رقم</a:t>
                      </a:r>
                      <a:endParaRPr lang="ar-MA"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gridSpan="3">
                  <a:txBody>
                    <a:bodyPr/>
                    <a:lstStyle/>
                    <a:p>
                      <a:pPr algn="ctr" rtl="1" fontAlgn="ctr"/>
                      <a:r>
                        <a:rPr lang="fr-FR" sz="1000" b="0" i="0" u="none" strike="noStrike" dirty="0">
                          <a:solidFill>
                            <a:srgbClr val="004E76"/>
                          </a:solidFill>
                          <a:effectLst/>
                          <a:latin typeface="Bookman Old Style"/>
                        </a:rPr>
                        <a:t>date </a:t>
                      </a:r>
                      <a:r>
                        <a:rPr lang="fr-FR" sz="1000" b="0" i="0" u="none" strike="noStrike" dirty="0" smtClean="0">
                          <a:solidFill>
                            <a:srgbClr val="004E76"/>
                          </a:solidFill>
                          <a:effectLst/>
                          <a:latin typeface="Bookman Old Style"/>
                        </a:rPr>
                        <a:t>effet</a:t>
                      </a:r>
                    </a:p>
                    <a:p>
                      <a:pPr algn="ctr" rtl="1" fontAlgn="ctr"/>
                      <a:r>
                        <a:rPr lang="ar-MA" sz="1000" b="0" i="0" u="none" strike="noStrike" dirty="0" smtClean="0">
                          <a:solidFill>
                            <a:srgbClr val="003366"/>
                          </a:solidFill>
                          <a:effectLst/>
                          <a:latin typeface="Microsoft Sans Serif"/>
                        </a:rPr>
                        <a:t>تاريخ سريان المفعول</a:t>
                      </a:r>
                      <a:endParaRPr lang="ar-MA"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ctr" fontAlgn="ctr"/>
                      <a:endParaRPr lang="ar-MA"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endParaRPr lang="fr-FR"/>
                    </a:p>
                  </a:txBody>
                  <a:tcPr/>
                </a:tc>
              </a:tr>
              <a:tr h="170748">
                <a:tc vMerge="1">
                  <a:txBody>
                    <a:bodyPr/>
                    <a:lstStyle/>
                    <a:p>
                      <a:endParaRPr lang="fr-FR"/>
                    </a:p>
                  </a:txBody>
                  <a:tcPr/>
                </a:tc>
                <a:tc gridSpan="2" vMerge="1">
                  <a:txBody>
                    <a:bodyPr/>
                    <a:lstStyle/>
                    <a:p>
                      <a:endParaRPr lang="fr-FR"/>
                    </a:p>
                  </a:txBody>
                  <a:tcPr/>
                </a:tc>
                <a:tc hMerge="1" vMerge="1">
                  <a:txBody>
                    <a:bodyPr/>
                    <a:lstStyle/>
                    <a:p>
                      <a:endParaRPr lang="fr-FR"/>
                    </a:p>
                  </a:txBody>
                  <a:tcPr/>
                </a:tc>
                <a:tc gridSpan="4">
                  <a:txBody>
                    <a:bodyPr/>
                    <a:lstStyle/>
                    <a:p>
                      <a:pPr algn="ctr" fontAlgn="ctr"/>
                      <a:r>
                        <a:rPr lang="fr-FR" sz="1000" b="0" i="0" u="none" strike="noStrike" dirty="0">
                          <a:solidFill>
                            <a:srgbClr val="004E76"/>
                          </a:solidFill>
                          <a:effectLst/>
                          <a:latin typeface="Bookman Old Style"/>
                        </a:rPr>
                        <a:t>Ordre </a:t>
                      </a:r>
                      <a:r>
                        <a:rPr lang="fr-FR" sz="1000" b="0" i="0" u="none" strike="noStrike" dirty="0" smtClean="0">
                          <a:solidFill>
                            <a:srgbClr val="004E76"/>
                          </a:solidFill>
                          <a:effectLst/>
                          <a:latin typeface="Bookman Old Style"/>
                        </a:rPr>
                        <a:t>d'arrêt      </a:t>
                      </a:r>
                      <a:r>
                        <a:rPr lang="ar-MA" sz="1000" b="0" i="0" u="none" strike="noStrike" dirty="0" smtClean="0">
                          <a:solidFill>
                            <a:srgbClr val="004E76"/>
                          </a:solidFill>
                          <a:effectLst/>
                          <a:latin typeface="Bookman Old Style"/>
                        </a:rPr>
                        <a:t>                     </a:t>
                      </a:r>
                      <a:r>
                        <a:rPr lang="fr-FR" sz="1000" b="0" i="0" u="none" strike="noStrike" dirty="0" smtClean="0">
                          <a:solidFill>
                            <a:srgbClr val="004E76"/>
                          </a:solidFill>
                          <a:effectLst/>
                          <a:latin typeface="Bookman Old Style"/>
                        </a:rPr>
                        <a:t>  </a:t>
                      </a:r>
                      <a:r>
                        <a:rPr lang="ar-MA" sz="1000" b="0" i="0" u="none" strike="noStrike" dirty="0">
                          <a:solidFill>
                            <a:srgbClr val="003366"/>
                          </a:solidFill>
                          <a:effectLst/>
                          <a:latin typeface="Microsoft Sans Serif"/>
                        </a:rPr>
                        <a:t>أمر بالتوقف</a:t>
                      </a:r>
                      <a:endParaRPr lang="ar-MA"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ar-MA"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algn="l"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3">
                  <a:txBody>
                    <a:bodyPr/>
                    <a:lstStyle/>
                    <a:p>
                      <a:pPr algn="l"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r>
              <a:tr h="170748">
                <a:tc rowSpan="2">
                  <a:txBody>
                    <a:bodyPr/>
                    <a:lstStyle/>
                    <a:p>
                      <a:pPr algn="ctr" fontAlgn="ctr"/>
                      <a:r>
                        <a:rPr lang="fr-FR" sz="1000" b="0" i="0" u="none" strike="noStrike" dirty="0">
                          <a:solidFill>
                            <a:srgbClr val="004E76"/>
                          </a:solidFill>
                          <a:effectLst/>
                          <a:latin typeface="Bookman Old Style"/>
                        </a:rPr>
                        <a:t>Date d'effet de l'ordre de service de début des </a:t>
                      </a:r>
                      <a:r>
                        <a:rPr lang="fr-FR" sz="1000" b="0" i="0" u="none" strike="noStrike" dirty="0" smtClean="0">
                          <a:solidFill>
                            <a:srgbClr val="004E76"/>
                          </a:solidFill>
                          <a:effectLst/>
                          <a:latin typeface="Bookman Old Style"/>
                        </a:rPr>
                        <a:t>travaux   </a:t>
                      </a:r>
                    </a:p>
                    <a:p>
                      <a:pPr algn="ctr" fontAlgn="ctr"/>
                      <a:r>
                        <a:rPr lang="fr-FR" sz="1000" b="0" i="0" u="none" strike="noStrike" dirty="0" smtClean="0">
                          <a:solidFill>
                            <a:srgbClr val="004E76"/>
                          </a:solidFill>
                          <a:effectLst/>
                          <a:latin typeface="Bookman Old Style"/>
                        </a:rPr>
                        <a:t>     </a:t>
                      </a:r>
                      <a:r>
                        <a:rPr lang="ar-MA" sz="1000" b="0" i="0" u="none" strike="noStrike" dirty="0">
                          <a:solidFill>
                            <a:srgbClr val="003366"/>
                          </a:solidFill>
                          <a:effectLst/>
                          <a:latin typeface="Microsoft Sans Serif"/>
                        </a:rPr>
                        <a:t>تاريخ الأمر ببدء الخدمة</a:t>
                      </a:r>
                      <a:endParaRPr lang="ar-MA" sz="10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rowSpan="2" gridSpan="2">
                  <a:txBody>
                    <a:bodyPr/>
                    <a:lstStyle/>
                    <a:p>
                      <a:pPr algn="ctr"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fr-FR"/>
                    </a:p>
                  </a:txBody>
                  <a:tcPr/>
                </a:tc>
                <a:tc gridSpan="4">
                  <a:txBody>
                    <a:bodyPr/>
                    <a:lstStyle/>
                    <a:p>
                      <a:pPr algn="ctr" fontAlgn="ctr"/>
                      <a:r>
                        <a:rPr lang="fr-FR" sz="1000" b="0" i="0" u="none" strike="noStrike" dirty="0">
                          <a:solidFill>
                            <a:srgbClr val="004E76"/>
                          </a:solidFill>
                          <a:effectLst/>
                          <a:latin typeface="Bookman Old Style"/>
                        </a:rPr>
                        <a:t>Ordre </a:t>
                      </a:r>
                      <a:r>
                        <a:rPr lang="fr-FR" sz="1000" b="0" i="0" u="none" strike="noStrike" dirty="0" smtClean="0">
                          <a:solidFill>
                            <a:srgbClr val="004E76"/>
                          </a:solidFill>
                          <a:effectLst/>
                          <a:latin typeface="Bookman Old Style"/>
                        </a:rPr>
                        <a:t>reprise</a:t>
                      </a:r>
                      <a:r>
                        <a:rPr lang="ar-MA" sz="1000" b="0" i="0" u="none" strike="noStrike" dirty="0" smtClean="0">
                          <a:solidFill>
                            <a:srgbClr val="004E76"/>
                          </a:solidFill>
                          <a:effectLst/>
                          <a:latin typeface="Bookman Old Style"/>
                        </a:rPr>
                        <a:t>                         </a:t>
                      </a:r>
                      <a:r>
                        <a:rPr lang="fr-FR" sz="1000" b="0" i="0" u="none" strike="noStrike" dirty="0" smtClean="0">
                          <a:solidFill>
                            <a:srgbClr val="004E76"/>
                          </a:solidFill>
                          <a:effectLst/>
                          <a:latin typeface="Bookman Old Style"/>
                        </a:rPr>
                        <a:t> </a:t>
                      </a:r>
                      <a:r>
                        <a:rPr lang="ar-MA" sz="1000" b="0" i="0" u="none" strike="noStrike" dirty="0" smtClean="0">
                          <a:solidFill>
                            <a:srgbClr val="003366"/>
                          </a:solidFill>
                          <a:effectLst/>
                          <a:latin typeface="Microsoft Sans Serif"/>
                        </a:rPr>
                        <a:t>أمر </a:t>
                      </a:r>
                      <a:r>
                        <a:rPr lang="ar-MA" sz="1000" b="0" i="0" u="none" strike="noStrike" dirty="0">
                          <a:solidFill>
                            <a:srgbClr val="003366"/>
                          </a:solidFill>
                          <a:effectLst/>
                          <a:latin typeface="Microsoft Sans Serif"/>
                        </a:rPr>
                        <a:t>بالاستئناف</a:t>
                      </a:r>
                      <a:endParaRPr lang="ar-MA"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ar-MA"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algn="l"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3">
                  <a:txBody>
                    <a:bodyPr/>
                    <a:lstStyle/>
                    <a:p>
                      <a:pPr algn="l"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r>
              <a:tr h="170748">
                <a:tc vMerge="1">
                  <a:txBody>
                    <a:bodyPr/>
                    <a:lstStyle/>
                    <a:p>
                      <a:endParaRPr lang="fr-FR"/>
                    </a:p>
                  </a:txBody>
                  <a:tcPr/>
                </a:tc>
                <a:tc gridSpan="2" vMerge="1">
                  <a:txBody>
                    <a:bodyPr/>
                    <a:lstStyle/>
                    <a:p>
                      <a:endParaRPr lang="fr-FR"/>
                    </a:p>
                  </a:txBody>
                  <a:tcPr/>
                </a:tc>
                <a:tc hMerge="1" vMerge="1">
                  <a:txBody>
                    <a:bodyPr/>
                    <a:lstStyle/>
                    <a:p>
                      <a:endParaRPr lang="fr-FR"/>
                    </a:p>
                  </a:txBody>
                  <a:tcPr/>
                </a:tc>
                <a:tc gridSpan="4">
                  <a:txBody>
                    <a:bodyPr/>
                    <a:lstStyle/>
                    <a:p>
                      <a:pPr algn="ctr" fontAlgn="ctr"/>
                      <a:r>
                        <a:rPr lang="fr-FR" sz="1000" b="0" i="0" u="none" strike="noStrike" dirty="0">
                          <a:solidFill>
                            <a:srgbClr val="004E76"/>
                          </a:solidFill>
                          <a:effectLst/>
                          <a:latin typeface="Bookman Old Style"/>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fr-FR"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algn="l"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3">
                  <a:txBody>
                    <a:bodyPr/>
                    <a:lstStyle/>
                    <a:p>
                      <a:pPr algn="l"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r>
              <a:tr h="170748">
                <a:tc rowSpan="2">
                  <a:txBody>
                    <a:bodyPr/>
                    <a:lstStyle/>
                    <a:p>
                      <a:pPr algn="ctr" fontAlgn="ctr"/>
                      <a:r>
                        <a:rPr lang="fr-FR" sz="1000" b="0" i="0" u="none" strike="noStrike" dirty="0">
                          <a:solidFill>
                            <a:srgbClr val="004E76"/>
                          </a:solidFill>
                          <a:effectLst/>
                          <a:latin typeface="Bookman Old Style"/>
                        </a:rPr>
                        <a:t>Date achèvement des travaux</a:t>
                      </a:r>
                      <a:br>
                        <a:rPr lang="fr-FR" sz="1000" b="0" i="0" u="none" strike="noStrike" dirty="0">
                          <a:solidFill>
                            <a:srgbClr val="004E76"/>
                          </a:solidFill>
                          <a:effectLst/>
                          <a:latin typeface="Bookman Old Style"/>
                        </a:rPr>
                      </a:br>
                      <a:r>
                        <a:rPr lang="fr-FR" sz="1000" b="0" i="0" u="none" strike="noStrike" dirty="0">
                          <a:solidFill>
                            <a:srgbClr val="004E76"/>
                          </a:solidFill>
                          <a:effectLst/>
                          <a:latin typeface="Bookman Old Style"/>
                        </a:rPr>
                        <a:t> </a:t>
                      </a:r>
                      <a:r>
                        <a:rPr lang="ar-MA" sz="1000" b="0" i="0" u="none" strike="noStrike" dirty="0">
                          <a:solidFill>
                            <a:srgbClr val="003366"/>
                          </a:solidFill>
                          <a:effectLst/>
                          <a:latin typeface="Microsoft Sans Serif"/>
                        </a:rPr>
                        <a:t>تاريخ انتهاء الأشغال</a:t>
                      </a:r>
                      <a:endParaRPr lang="ar-MA" sz="10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rowSpan="2" gridSpan="2">
                  <a:txBody>
                    <a:bodyPr/>
                    <a:lstStyle/>
                    <a:p>
                      <a:pPr algn="ctr"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fr-FR"/>
                    </a:p>
                  </a:txBody>
                  <a:tcPr/>
                </a:tc>
                <a:tc gridSpan="4">
                  <a:txBody>
                    <a:bodyPr/>
                    <a:lstStyle/>
                    <a:p>
                      <a:pPr algn="ctr"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fr-FR"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algn="l"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3">
                  <a:txBody>
                    <a:bodyPr/>
                    <a:lstStyle/>
                    <a:p>
                      <a:pPr algn="l"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r>
              <a:tr h="170748">
                <a:tc vMerge="1">
                  <a:txBody>
                    <a:bodyPr/>
                    <a:lstStyle/>
                    <a:p>
                      <a:endParaRPr lang="fr-FR"/>
                    </a:p>
                  </a:txBody>
                  <a:tcPr/>
                </a:tc>
                <a:tc gridSpan="2" vMerge="1">
                  <a:txBody>
                    <a:bodyPr/>
                    <a:lstStyle/>
                    <a:p>
                      <a:endParaRPr lang="fr-FR"/>
                    </a:p>
                  </a:txBody>
                  <a:tcPr/>
                </a:tc>
                <a:tc hMerge="1" vMerge="1">
                  <a:txBody>
                    <a:bodyPr/>
                    <a:lstStyle/>
                    <a:p>
                      <a:endParaRPr lang="fr-FR"/>
                    </a:p>
                  </a:txBody>
                  <a:tcPr/>
                </a:tc>
                <a:tc gridSpan="4">
                  <a:txBody>
                    <a:bodyPr/>
                    <a:lstStyle/>
                    <a:p>
                      <a:pPr algn="ctr"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fr-FR"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algn="l"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3">
                  <a:txBody>
                    <a:bodyPr/>
                    <a:lstStyle/>
                    <a:p>
                      <a:pPr algn="l"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r>
              <a:tr h="170748">
                <a:tc rowSpan="2">
                  <a:txBody>
                    <a:bodyPr/>
                    <a:lstStyle/>
                    <a:p>
                      <a:pPr algn="l" fontAlgn="ctr"/>
                      <a:r>
                        <a:rPr lang="fr-FR" sz="1000" b="0" i="0" u="none" strike="noStrike" dirty="0">
                          <a:solidFill>
                            <a:srgbClr val="004E76"/>
                          </a:solidFill>
                          <a:effectLst/>
                          <a:latin typeface="Bookman Old Style"/>
                        </a:rPr>
                        <a:t>Délai de garantie                    </a:t>
                      </a:r>
                      <a:r>
                        <a:rPr lang="ar-MA" sz="1000" b="0" i="0" u="none" strike="noStrike" dirty="0">
                          <a:solidFill>
                            <a:srgbClr val="003366"/>
                          </a:solidFill>
                          <a:effectLst/>
                          <a:latin typeface="Microsoft Sans Serif"/>
                        </a:rPr>
                        <a:t>مدة الضمانة</a:t>
                      </a:r>
                      <a:endParaRPr lang="ar-MA" sz="10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rowSpan="2" gridSpan="2">
                  <a:txBody>
                    <a:bodyPr/>
                    <a:lstStyle/>
                    <a:p>
                      <a:pPr algn="ctr"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hMerge="1">
                  <a:txBody>
                    <a:bodyPr/>
                    <a:lstStyle/>
                    <a:p>
                      <a:endParaRPr lang="fr-FR"/>
                    </a:p>
                  </a:txBody>
                  <a:tcPr/>
                </a:tc>
                <a:tc gridSpan="4">
                  <a:txBody>
                    <a:bodyPr/>
                    <a:lstStyle/>
                    <a:p>
                      <a:pPr algn="ctr"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fr-FR"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algn="l"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3">
                  <a:txBody>
                    <a:bodyPr/>
                    <a:lstStyle/>
                    <a:p>
                      <a:pPr algn="l"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r>
              <a:tr h="98197">
                <a:tc vMerge="1">
                  <a:txBody>
                    <a:bodyPr/>
                    <a:lstStyle/>
                    <a:p>
                      <a:endParaRPr lang="fr-FR"/>
                    </a:p>
                  </a:txBody>
                  <a:tcPr/>
                </a:tc>
                <a:tc gridSpan="2" vMerge="1">
                  <a:txBody>
                    <a:bodyPr/>
                    <a:lstStyle/>
                    <a:p>
                      <a:endParaRPr lang="fr-FR"/>
                    </a:p>
                  </a:txBody>
                  <a:tcPr/>
                </a:tc>
                <a:tc hMerge="1" vMerge="1">
                  <a:txBody>
                    <a:bodyPr/>
                    <a:lstStyle/>
                    <a:p>
                      <a:endParaRPr lang="fr-FR"/>
                    </a:p>
                  </a:txBody>
                  <a:tcPr/>
                </a:tc>
                <a:tc gridSpan="4">
                  <a:txBody>
                    <a:bodyPr/>
                    <a:lstStyle/>
                    <a:p>
                      <a:pPr algn="ctr"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ctr" fontAlgn="ctr"/>
                      <a:endParaRPr lang="fr-FR"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algn="l"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gridSpan="3">
                  <a:txBody>
                    <a:bodyPr/>
                    <a:lstStyle/>
                    <a:p>
                      <a:pPr algn="l"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l" fontAlgn="ctr"/>
                      <a:endParaRPr lang="fr-FR"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r>
              <a:tr h="170748">
                <a:tc gridSpan="12">
                  <a:txBody>
                    <a:bodyPr/>
                    <a:lstStyle/>
                    <a:p>
                      <a:pPr algn="ctr" fontAlgn="ctr"/>
                      <a:r>
                        <a:rPr lang="fr-FR" sz="1000" b="1" i="0" u="none" strike="noStrike" dirty="0">
                          <a:solidFill>
                            <a:srgbClr val="FFFFFF"/>
                          </a:solidFill>
                          <a:effectLst/>
                          <a:latin typeface="Bookman Old Style"/>
                        </a:rPr>
                        <a:t>Suivi état d'avancement                </a:t>
                      </a:r>
                      <a:r>
                        <a:rPr lang="ar-MA" sz="1000" b="1" i="0" u="none" strike="noStrike" dirty="0">
                          <a:solidFill>
                            <a:srgbClr val="FFFFFF"/>
                          </a:solidFill>
                          <a:effectLst/>
                          <a:latin typeface="Microsoft Sans Serif"/>
                        </a:rPr>
                        <a:t>تتبع تقدم الأعمال</a:t>
                      </a:r>
                      <a:endParaRPr lang="ar-MA" sz="1000" b="1" i="0" u="none" strike="noStrike" dirty="0">
                        <a:solidFill>
                          <a:srgbClr val="FFFFFF"/>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6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682993">
                <a:tc>
                  <a:txBody>
                    <a:bodyPr/>
                    <a:lstStyle/>
                    <a:p>
                      <a:pPr algn="ctr" fontAlgn="ctr"/>
                      <a:r>
                        <a:rPr lang="fr-FR" sz="1000" b="0" i="0" u="none" strike="noStrike" dirty="0">
                          <a:solidFill>
                            <a:srgbClr val="004E76"/>
                          </a:solidFill>
                          <a:effectLst/>
                          <a:latin typeface="Bookman Old Style"/>
                        </a:rPr>
                        <a:t>Phase (Description sommaire)</a:t>
                      </a:r>
                      <a:br>
                        <a:rPr lang="fr-FR" sz="1000" b="0" i="0" u="none" strike="noStrike" dirty="0">
                          <a:solidFill>
                            <a:srgbClr val="004E76"/>
                          </a:solidFill>
                          <a:effectLst/>
                          <a:latin typeface="Bookman Old Style"/>
                        </a:rPr>
                      </a:br>
                      <a:r>
                        <a:rPr lang="ar-MA" sz="1000" b="0" i="0" u="none" strike="noStrike" dirty="0">
                          <a:solidFill>
                            <a:srgbClr val="003366"/>
                          </a:solidFill>
                          <a:effectLst/>
                          <a:latin typeface="Microsoft Sans Serif"/>
                        </a:rPr>
                        <a:t>الطور</a:t>
                      </a:r>
                      <a:endParaRPr lang="ar-MA" sz="10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gridSpan="3">
                  <a:txBody>
                    <a:bodyPr/>
                    <a:lstStyle/>
                    <a:p>
                      <a:pPr algn="ctr" fontAlgn="ctr"/>
                      <a:r>
                        <a:rPr lang="fr-FR" sz="1000" b="0" i="0" u="none" strike="noStrike" dirty="0">
                          <a:solidFill>
                            <a:srgbClr val="004E76"/>
                          </a:solidFill>
                          <a:effectLst/>
                          <a:latin typeface="Bookman Old Style"/>
                        </a:rPr>
                        <a:t>Etape (Description sommaire)</a:t>
                      </a:r>
                      <a:br>
                        <a:rPr lang="fr-FR" sz="1000" b="0" i="0" u="none" strike="noStrike" dirty="0">
                          <a:solidFill>
                            <a:srgbClr val="004E76"/>
                          </a:solidFill>
                          <a:effectLst/>
                          <a:latin typeface="Bookman Old Style"/>
                        </a:rPr>
                      </a:br>
                      <a:r>
                        <a:rPr lang="fr-FR" sz="1000" b="0" i="0" u="none" strike="noStrike" dirty="0">
                          <a:solidFill>
                            <a:srgbClr val="004E76"/>
                          </a:solidFill>
                          <a:effectLst/>
                          <a:latin typeface="Bookman Old Style"/>
                        </a:rPr>
                        <a:t> </a:t>
                      </a:r>
                      <a:r>
                        <a:rPr lang="ar-MA" sz="1000" b="0" i="0" u="none" strike="noStrike" dirty="0">
                          <a:solidFill>
                            <a:srgbClr val="003366"/>
                          </a:solidFill>
                          <a:effectLst/>
                          <a:latin typeface="Microsoft Sans Serif"/>
                        </a:rPr>
                        <a:t>المرحلة</a:t>
                      </a:r>
                      <a:endParaRPr lang="ar-MA"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gridSpan="2">
                  <a:txBody>
                    <a:bodyPr/>
                    <a:lstStyle/>
                    <a:p>
                      <a:pPr algn="r" rtl="1" fontAlgn="ctr"/>
                      <a:r>
                        <a:rPr lang="ar-MA" sz="1000" b="0" i="0" u="none" strike="noStrike" dirty="0" smtClean="0">
                          <a:solidFill>
                            <a:srgbClr val="003366"/>
                          </a:solidFill>
                          <a:effectLst/>
                          <a:latin typeface="Microsoft Sans Serif"/>
                        </a:rPr>
                        <a:t>الحالة</a:t>
                      </a:r>
                      <a:r>
                        <a:rPr lang="fr-FR" sz="1000" b="0" i="0" u="none" strike="noStrike" dirty="0" smtClean="0">
                          <a:solidFill>
                            <a:srgbClr val="004E76"/>
                          </a:solidFill>
                          <a:effectLst/>
                          <a:latin typeface="Bookman Old Style"/>
                        </a:rPr>
                        <a:t>Etat           </a:t>
                      </a:r>
                      <a:endParaRPr lang="ar-MA"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gridSpan="6">
                  <a:txBody>
                    <a:bodyPr/>
                    <a:lstStyle/>
                    <a:p>
                      <a:pPr algn="ctr" fontAlgn="ctr"/>
                      <a:r>
                        <a:rPr lang="fr-FR" sz="1000" b="0" i="0" u="none" strike="noStrike" dirty="0">
                          <a:solidFill>
                            <a:srgbClr val="004E76"/>
                          </a:solidFill>
                          <a:effectLst/>
                          <a:latin typeface="Bookman Old Style"/>
                        </a:rPr>
                        <a:t>Observations (date d'achèvement prévue, risques, Reste à faire, observation émise au </a:t>
                      </a:r>
                      <a:r>
                        <a:rPr lang="fr-FR" sz="1000" b="0" i="0" u="none" strike="noStrike" dirty="0" smtClean="0">
                          <a:solidFill>
                            <a:srgbClr val="004E76"/>
                          </a:solidFill>
                          <a:effectLst/>
                          <a:latin typeface="Bookman Old Style"/>
                        </a:rPr>
                        <a:t>prestataires</a:t>
                      </a:r>
                      <a:r>
                        <a:rPr lang="fr-FR" sz="1000" b="0" i="0" u="none" strike="noStrike" dirty="0">
                          <a:solidFill>
                            <a:srgbClr val="004E76"/>
                          </a:solidFill>
                          <a:effectLst/>
                          <a:latin typeface="Bookman Old Style"/>
                        </a:rPr>
                        <a:t/>
                      </a:r>
                      <a:br>
                        <a:rPr lang="fr-FR" sz="1000" b="0" i="0" u="none" strike="noStrike" dirty="0">
                          <a:solidFill>
                            <a:srgbClr val="004E76"/>
                          </a:solidFill>
                          <a:effectLst/>
                          <a:latin typeface="Bookman Old Style"/>
                        </a:rPr>
                      </a:br>
                      <a:r>
                        <a:rPr lang="ar-MA" sz="1000" b="0" i="0" u="none" strike="noStrike" dirty="0">
                          <a:solidFill>
                            <a:srgbClr val="003366"/>
                          </a:solidFill>
                          <a:effectLst/>
                          <a:latin typeface="Microsoft Sans Serif"/>
                        </a:rPr>
                        <a:t>ملاحظات</a:t>
                      </a:r>
                      <a:endParaRPr lang="ar-MA"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70748">
                <a:tc>
                  <a:txBody>
                    <a:bodyPr/>
                    <a:lstStyle/>
                    <a:p>
                      <a:pPr algn="ctr" fontAlgn="ctr"/>
                      <a:r>
                        <a:rPr lang="fr-FR" sz="1000" b="0" i="0" u="none" strike="noStrike" dirty="0">
                          <a:solidFill>
                            <a:srgbClr val="004E76"/>
                          </a:solidFill>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algn="l" fontAlgn="ctr"/>
                      <a:r>
                        <a:rPr lang="fr-FR" sz="1000" b="0" i="0" u="none" strike="noStrike" dirty="0">
                          <a:solidFill>
                            <a:srgbClr val="004E76"/>
                          </a:solidFill>
                          <a:effectLst/>
                          <a:latin typeface="Bookman Old Style"/>
                        </a:rPr>
                        <a:t>achevée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6">
                  <a:txBody>
                    <a:bodyPr/>
                    <a:lstStyle/>
                    <a:p>
                      <a:pPr algn="ctr"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70748">
                <a:tc>
                  <a:txBody>
                    <a:bodyPr/>
                    <a:lstStyle/>
                    <a:p>
                      <a:pPr algn="ctr" fontAlgn="ctr"/>
                      <a:r>
                        <a:rPr lang="fr-FR" sz="1000" b="0" i="0" u="none" strike="noStrike" dirty="0">
                          <a:solidFill>
                            <a:srgbClr val="004E76"/>
                          </a:solidFill>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algn="l" fontAlgn="ctr"/>
                      <a:r>
                        <a:rPr lang="fr-FR" sz="1000" b="0" i="0" u="none" strike="noStrike" dirty="0">
                          <a:solidFill>
                            <a:srgbClr val="004E76"/>
                          </a:solidFill>
                          <a:effectLst/>
                          <a:latin typeface="Bookman Old Style"/>
                        </a:rPr>
                        <a:t>en cours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6">
                  <a:txBody>
                    <a:bodyPr/>
                    <a:lstStyle/>
                    <a:p>
                      <a:pPr algn="ctr"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70748">
                <a:tc>
                  <a:txBody>
                    <a:bodyPr/>
                    <a:lstStyle/>
                    <a:p>
                      <a:pPr algn="ctr" fontAlgn="ctr"/>
                      <a:r>
                        <a:rPr lang="fr-FR" sz="1000" b="0" i="0" u="none" strike="noStrike" dirty="0">
                          <a:solidFill>
                            <a:srgbClr val="004E76"/>
                          </a:solidFill>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algn="l" fontAlgn="ctr"/>
                      <a:r>
                        <a:rPr lang="fr-FR" sz="1000" b="0" i="0" u="none" strike="noStrike" dirty="0">
                          <a:solidFill>
                            <a:srgbClr val="004E76"/>
                          </a:solidFill>
                          <a:effectLst/>
                          <a:latin typeface="Bookman Old Style"/>
                        </a:rPr>
                        <a:t>non entamée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gridSpan="6">
                  <a:txBody>
                    <a:bodyPr/>
                    <a:lstStyle/>
                    <a:p>
                      <a:pPr algn="ctr"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56781">
                <a:tc>
                  <a:txBody>
                    <a:bodyPr/>
                    <a:lstStyle/>
                    <a:p>
                      <a:pPr algn="ctr" fontAlgn="ctr"/>
                      <a:r>
                        <a:rPr lang="fr-FR" sz="1000" b="0" i="0" u="none" strike="noStrike" dirty="0">
                          <a:solidFill>
                            <a:srgbClr val="004E76"/>
                          </a:solidFill>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3">
                  <a:txBody>
                    <a:bodyPr/>
                    <a:lstStyle/>
                    <a:p>
                      <a:pPr algn="ctr"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algn="l"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gridSpan="6">
                  <a:txBody>
                    <a:bodyPr/>
                    <a:lstStyle/>
                    <a:p>
                      <a:pPr algn="ctr" fontAlgn="ctr"/>
                      <a:r>
                        <a:rPr lang="fr-FR" sz="10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bl>
          </a:graphicData>
        </a:graphic>
      </p:graphicFrame>
      <p:pic>
        <p:nvPicPr>
          <p:cNvPr id="88214" name="Picture 3"/>
          <p:cNvPicPr>
            <a:picLocks noChangeAspect="1" noChangeArrowheads="1"/>
          </p:cNvPicPr>
          <p:nvPr/>
        </p:nvPicPr>
        <p:blipFill>
          <a:blip r:embed="rId3"/>
          <a:srcRect/>
          <a:stretch>
            <a:fillRect/>
          </a:stretch>
        </p:blipFill>
        <p:spPr bwMode="auto">
          <a:xfrm>
            <a:off x="6715125" y="928688"/>
            <a:ext cx="2071688" cy="500062"/>
          </a:xfrm>
          <a:prstGeom prst="rect">
            <a:avLst/>
          </a:prstGeom>
          <a:noFill/>
          <a:ln w="9525">
            <a:noFill/>
            <a:miter lim="800000"/>
            <a:headEnd/>
            <a:tailEnd/>
          </a:ln>
        </p:spPr>
      </p:pic>
      <p:sp>
        <p:nvSpPr>
          <p:cNvPr id="11" name="Chevron 10"/>
          <p:cNvSpPr/>
          <p:nvPr/>
        </p:nvSpPr>
        <p:spPr>
          <a:xfrm flipH="1">
            <a:off x="6367463"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الاستشارة</a:t>
            </a:r>
            <a:endParaRPr lang="fr-FR" sz="1000" b="1" dirty="0">
              <a:solidFill>
                <a:schemeClr val="bg1">
                  <a:lumMod val="75000"/>
                </a:schemeClr>
              </a:solidFill>
              <a:latin typeface="Microsoft Sans Serif" pitchFamily="34" charset="0"/>
              <a:cs typeface="Microsoft Sans Serif" pitchFamily="34" charset="0"/>
            </a:endParaRPr>
          </a:p>
        </p:txBody>
      </p:sp>
      <p:sp>
        <p:nvSpPr>
          <p:cNvPr id="12" name="Chevron 11"/>
          <p:cNvSpPr/>
          <p:nvPr/>
        </p:nvSpPr>
        <p:spPr>
          <a:xfrm flipH="1">
            <a:off x="3670300"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توقيع الصفقة</a:t>
            </a:r>
            <a:endParaRPr lang="ar-SA" sz="1000" b="1" dirty="0">
              <a:solidFill>
                <a:schemeClr val="bg1">
                  <a:lumMod val="75000"/>
                </a:schemeClr>
              </a:solidFill>
              <a:latin typeface="Microsoft Sans Serif" pitchFamily="34" charset="0"/>
              <a:cs typeface="Microsoft Sans Serif" pitchFamily="34" charset="0"/>
            </a:endParaRPr>
          </a:p>
        </p:txBody>
      </p:sp>
      <p:sp>
        <p:nvSpPr>
          <p:cNvPr id="13" name="Chevron 12"/>
          <p:cNvSpPr/>
          <p:nvPr/>
        </p:nvSpPr>
        <p:spPr>
          <a:xfrm flipH="1">
            <a:off x="1413766" y="69092"/>
            <a:ext cx="2269418" cy="346293"/>
          </a:xfrm>
          <a:prstGeom prst="chevron">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93502" tIns="46752" rIns="93502" bIns="46752" anchor="ctr"/>
          <a:lstStyle/>
          <a:p>
            <a:pPr algn="ctr" fontAlgn="auto">
              <a:spcAft>
                <a:spcPts val="0"/>
              </a:spcAft>
              <a:defRPr/>
            </a:pPr>
            <a:r>
              <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التنفيذ</a:t>
            </a:r>
            <a:r>
              <a:rPr lang="ar-M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 والتتبع</a:t>
            </a:r>
            <a:endPar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21" name="Chevron 20"/>
          <p:cNvSpPr/>
          <p:nvPr/>
        </p:nvSpPr>
        <p:spPr>
          <a:xfrm flipH="1">
            <a:off x="65088"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الأداء</a:t>
            </a:r>
            <a:endParaRPr lang="fr-FR" sz="1000" b="1" dirty="0">
              <a:solidFill>
                <a:schemeClr val="bg1">
                  <a:lumMod val="75000"/>
                </a:schemeClr>
              </a:solidFill>
              <a:latin typeface="Microsoft Sans Serif" pitchFamily="34" charset="0"/>
              <a:cs typeface="Microsoft Sans Serif" pitchFamily="34" charset="0"/>
            </a:endParaRPr>
          </a:p>
        </p:txBody>
      </p:sp>
      <p:sp>
        <p:nvSpPr>
          <p:cNvPr id="22" name="Chevron 21"/>
          <p:cNvSpPr/>
          <p:nvPr/>
        </p:nvSpPr>
        <p:spPr>
          <a:xfrm flipH="1">
            <a:off x="5019675" y="69850"/>
            <a:ext cx="1360488"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اختيار نائل الصفقة</a:t>
            </a:r>
            <a:endParaRPr lang="fr-FR" sz="1000" b="1" dirty="0">
              <a:solidFill>
                <a:schemeClr val="bg1">
                  <a:lumMod val="75000"/>
                </a:schemeClr>
              </a:solidFill>
              <a:latin typeface="Microsoft Sans Serif" pitchFamily="34" charset="0"/>
              <a:cs typeface="Microsoft Sans Serif" pitchFamily="34" charset="0"/>
            </a:endParaRPr>
          </a:p>
        </p:txBody>
      </p:sp>
      <p:sp>
        <p:nvSpPr>
          <p:cNvPr id="23" name="Chevron 22"/>
          <p:cNvSpPr/>
          <p:nvPr/>
        </p:nvSpPr>
        <p:spPr>
          <a:xfrm flipH="1">
            <a:off x="65088" y="428625"/>
            <a:ext cx="9012237" cy="346075"/>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MA" sz="1400" b="1" dirty="0">
                <a:solidFill>
                  <a:schemeClr val="bg1"/>
                </a:solidFill>
                <a:latin typeface="Bookman Old Style" pitchFamily="18" charset="0"/>
                <a:ea typeface="ＭＳ Ｐゴシック" pitchFamily="-84" charset="-128"/>
                <a:cs typeface="Arial" pitchFamily="34" charset="0"/>
              </a:rPr>
              <a:t>رفع التقارير و</a:t>
            </a:r>
            <a:r>
              <a:rPr lang="ar-SA" sz="1400" b="1" dirty="0">
                <a:solidFill>
                  <a:schemeClr val="bg1"/>
                </a:solidFill>
                <a:latin typeface="Bookman Old Style" pitchFamily="18" charset="0"/>
                <a:ea typeface="ＭＳ Ｐゴシック" pitchFamily="-84" charset="-128"/>
                <a:cs typeface="Arial" pitchFamily="34" charset="0"/>
              </a:rPr>
              <a:t>التقييم والافتحاص</a:t>
            </a:r>
          </a:p>
        </p:txBody>
      </p:sp>
      <p:sp>
        <p:nvSpPr>
          <p:cNvPr id="24" name="Chevron 23"/>
          <p:cNvSpPr/>
          <p:nvPr/>
        </p:nvSpPr>
        <p:spPr>
          <a:xfrm flipH="1">
            <a:off x="7716838"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التعبير عن </a:t>
            </a:r>
            <a:r>
              <a:rPr lang="ar-SA" sz="1000" b="1" dirty="0">
                <a:solidFill>
                  <a:schemeClr val="bg1">
                    <a:lumMod val="75000"/>
                  </a:schemeClr>
                </a:solidFill>
                <a:latin typeface="Microsoft Sans Serif" pitchFamily="34" charset="0"/>
                <a:cs typeface="Microsoft Sans Serif" pitchFamily="34" charset="0"/>
              </a:rPr>
              <a:t>الحاجات</a:t>
            </a:r>
            <a:endParaRPr lang="fr-FR" sz="1000" b="1" dirty="0">
              <a:solidFill>
                <a:schemeClr val="bg1">
                  <a:lumMod val="75000"/>
                </a:schemeClr>
              </a:solidFill>
              <a:latin typeface="Microsoft Sans Serif" pitchFamily="34" charset="0"/>
              <a:cs typeface="Microsoft Sans Serif" pitchFamily="34" charset="0"/>
            </a:endParaRPr>
          </a:p>
        </p:txBody>
      </p:sp>
      <p:sp>
        <p:nvSpPr>
          <p:cNvPr id="14" name="Slide Number Placeholder 3"/>
          <p:cNvSpPr>
            <a:spLocks noGrp="1"/>
          </p:cNvSpPr>
          <p:nvPr>
            <p:ph type="sldNum" sz="quarter" idx="10"/>
          </p:nvPr>
        </p:nvSpPr>
        <p:spPr bwMode="auto">
          <a:xfrm>
            <a:off x="65088" y="6559550"/>
            <a:ext cx="388937" cy="241300"/>
          </a:xfrm>
          <a:solidFill>
            <a:srgbClr val="006600"/>
          </a:solidFill>
          <a:ln>
            <a:miter lim="800000"/>
            <a:headEnd/>
            <a:tailEnd/>
          </a:ln>
        </p:spPr>
        <p:txBody>
          <a:bodyPr wrap="square" numCol="1" anchorCtr="0" compatLnSpc="1">
            <a:prstTxWarp prst="textNoShape">
              <a:avLst/>
            </a:prstTxWarp>
          </a:bodyPr>
          <a:lstStyle/>
          <a:p>
            <a:pPr fontAlgn="base">
              <a:spcBef>
                <a:spcPct val="0"/>
              </a:spcBef>
              <a:spcAft>
                <a:spcPct val="0"/>
              </a:spcAft>
              <a:defRPr/>
            </a:pPr>
            <a:fld id="{42B2CCF1-FFFC-48F3-AF39-454A442B0CF4}" type="slidenum">
              <a:rPr lang="fr-FR" smtClean="0"/>
              <a:pPr fontAlgn="base">
                <a:spcBef>
                  <a:spcPct val="0"/>
                </a:spcBef>
                <a:spcAft>
                  <a:spcPct val="0"/>
                </a:spcAft>
                <a:defRPr/>
              </a:pPr>
              <a:t>41</a:t>
            </a:fld>
            <a:endParaRPr lang="fr-FR"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630738" y="969963"/>
            <a:ext cx="4408487" cy="5783262"/>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b"/>
          <a:lstStyle/>
          <a:p>
            <a:pPr marL="166688" algn="ctr" rtl="1">
              <a:spcBef>
                <a:spcPts val="550"/>
              </a:spcBef>
              <a:defRPr/>
            </a:pPr>
            <a:r>
              <a:rPr lang="ar-SA" sz="1100" b="1" dirty="0">
                <a:solidFill>
                  <a:srgbClr val="004E76"/>
                </a:solidFill>
                <a:latin typeface="Times New Roman" pitchFamily="18" charset="0"/>
                <a:cs typeface="Times New Roman" pitchFamily="18" charset="0"/>
              </a:rPr>
              <a:t>محضر التسلم الجزئي المؤقت</a:t>
            </a:r>
            <a:endParaRPr lang="fr-FR" sz="1100" dirty="0">
              <a:solidFill>
                <a:srgbClr val="FFFFFF"/>
              </a:solidFill>
              <a:latin typeface="Times New Roman" pitchFamily="18" charset="0"/>
              <a:cs typeface="Times New Roman" pitchFamily="18" charset="0"/>
            </a:endParaRPr>
          </a:p>
          <a:p>
            <a:pPr marL="166688" algn="ctr" rtl="1">
              <a:spcBef>
                <a:spcPts val="550"/>
              </a:spcBef>
              <a:defRPr/>
            </a:pPr>
            <a:r>
              <a:rPr lang="fr-FR" sz="1100" b="1" dirty="0">
                <a:solidFill>
                  <a:srgbClr val="004E76"/>
                </a:solidFill>
                <a:latin typeface="Times New Roman" pitchFamily="18" charset="0"/>
                <a:cs typeface="Times New Roman" pitchFamily="18" charset="0"/>
              </a:rPr>
              <a:t> </a:t>
            </a:r>
            <a:r>
              <a:rPr lang="ar-SA" sz="1100" b="1" dirty="0">
                <a:solidFill>
                  <a:srgbClr val="004E76"/>
                </a:solidFill>
                <a:latin typeface="Times New Roman" pitchFamily="18" charset="0"/>
                <a:cs typeface="Times New Roman" pitchFamily="18" charset="0"/>
              </a:rPr>
              <a:t>صفقة رقم ....</a:t>
            </a:r>
            <a:endParaRPr lang="fr-FR" sz="1100" dirty="0">
              <a:solidFill>
                <a:srgbClr val="FFFFFF"/>
              </a:solidFill>
              <a:latin typeface="Times New Roman" pitchFamily="18" charset="0"/>
              <a:cs typeface="Times New Roman" pitchFamily="18" charset="0"/>
            </a:endParaRPr>
          </a:p>
          <a:p>
            <a:pPr marL="166688" algn="ctr">
              <a:defRPr/>
            </a:pPr>
            <a:r>
              <a:rPr lang="fr-FR" sz="1500" b="1" dirty="0">
                <a:solidFill>
                  <a:srgbClr val="FFFFFF"/>
                </a:solidFill>
                <a:latin typeface="Times New Roman" pitchFamily="18" charset="0"/>
                <a:cs typeface="Times New Roman" pitchFamily="18" charset="0"/>
              </a:rPr>
              <a:t> </a:t>
            </a:r>
            <a:endParaRPr lang="fr-FR" sz="1000" dirty="0">
              <a:solidFill>
                <a:srgbClr val="FFFFFF"/>
              </a:solidFill>
              <a:latin typeface="Times New Roman" pitchFamily="18" charset="0"/>
              <a:cs typeface="Times New Roman" pitchFamily="18" charset="0"/>
            </a:endParaRPr>
          </a:p>
          <a:p>
            <a:pPr marL="166688" algn="just" rtl="1">
              <a:spcBef>
                <a:spcPts val="550"/>
              </a:spcBef>
              <a:defRPr/>
            </a:pPr>
            <a:r>
              <a:rPr lang="fr-FR" sz="1300" dirty="0">
                <a:solidFill>
                  <a:srgbClr val="004E76"/>
                </a:solidFill>
                <a:latin typeface="Times New Roman" pitchFamily="18" charset="0"/>
                <a:cs typeface="Times New Roman" pitchFamily="18" charset="0"/>
              </a:rPr>
              <a:t>»</a:t>
            </a:r>
            <a:r>
              <a:rPr lang="ar-MA" sz="1300" b="1" dirty="0">
                <a:solidFill>
                  <a:srgbClr val="004E76"/>
                </a:solidFill>
                <a:latin typeface="Times New Roman" pitchFamily="18" charset="0"/>
                <a:cs typeface="Times New Roman" pitchFamily="18" charset="0"/>
              </a:rPr>
              <a:t> السنة، اليوم، الشهر</a:t>
            </a:r>
            <a:r>
              <a:rPr lang="ar-MA" sz="1300" b="1" dirty="0">
                <a:solidFill>
                  <a:srgbClr val="4A442A"/>
                </a:solidFill>
                <a:latin typeface="Times New Roman" pitchFamily="18" charset="0"/>
                <a:cs typeface="Times New Roman" pitchFamily="18" charset="0"/>
              </a:rPr>
              <a:t> </a:t>
            </a:r>
            <a:r>
              <a:rPr lang="fr-FR" sz="1300" b="1" dirty="0">
                <a:solidFill>
                  <a:srgbClr val="548DD4"/>
                </a:solidFill>
                <a:latin typeface="Times New Roman" pitchFamily="18" charset="0"/>
                <a:cs typeface="Times New Roman" pitchFamily="18" charset="0"/>
              </a:rPr>
              <a:t>«</a:t>
            </a:r>
            <a:r>
              <a:rPr lang="ar-SA" sz="1300" b="1" dirty="0">
                <a:solidFill>
                  <a:srgbClr val="4A442A"/>
                </a:solidFill>
                <a:latin typeface="Times New Roman" pitchFamily="18" charset="0"/>
                <a:cs typeface="Times New Roman" pitchFamily="18" charset="0"/>
              </a:rPr>
              <a:t>......" نحن الموقعون أسفله، أعضاء اللجنة، قمنا في إطار الصفقة رقم </a:t>
            </a:r>
            <a:r>
              <a:rPr lang="fr-FR" sz="1300" dirty="0">
                <a:solidFill>
                  <a:srgbClr val="004E76"/>
                </a:solidFill>
                <a:latin typeface="Times New Roman" pitchFamily="18" charset="0"/>
                <a:cs typeface="Times New Roman" pitchFamily="18" charset="0"/>
              </a:rPr>
              <a:t>»</a:t>
            </a:r>
            <a:r>
              <a:rPr lang="ar-MA" sz="1300" b="1" dirty="0">
                <a:solidFill>
                  <a:srgbClr val="004E76"/>
                </a:solidFill>
                <a:latin typeface="Times New Roman" pitchFamily="18" charset="0"/>
                <a:cs typeface="Times New Roman" pitchFamily="18" charset="0"/>
              </a:rPr>
              <a:t> رقم الصفقة</a:t>
            </a:r>
            <a:r>
              <a:rPr lang="ar-MA" sz="1300" b="1" dirty="0">
                <a:solidFill>
                  <a:srgbClr val="4A442A"/>
                </a:solidFill>
                <a:latin typeface="Times New Roman" pitchFamily="18" charset="0"/>
                <a:cs typeface="Times New Roman" pitchFamily="18" charset="0"/>
              </a:rPr>
              <a:t> </a:t>
            </a:r>
            <a:r>
              <a:rPr lang="fr-FR" sz="1300" b="1" dirty="0">
                <a:solidFill>
                  <a:srgbClr val="548DD4"/>
                </a:solidFill>
                <a:latin typeface="Times New Roman" pitchFamily="18" charset="0"/>
                <a:cs typeface="Times New Roman" pitchFamily="18" charset="0"/>
              </a:rPr>
              <a:t>«</a:t>
            </a:r>
            <a:r>
              <a:rPr lang="fr-FR" sz="1300" b="1" dirty="0">
                <a:solidFill>
                  <a:srgbClr val="4A442A"/>
                </a:solidFill>
                <a:latin typeface="Times New Roman" pitchFamily="18" charset="0"/>
                <a:cs typeface="Times New Roman" pitchFamily="18" charset="0"/>
              </a:rPr>
              <a:t> </a:t>
            </a:r>
            <a:r>
              <a:rPr lang="ar-SA" sz="1300" b="1" dirty="0">
                <a:solidFill>
                  <a:srgbClr val="4A442A"/>
                </a:solidFill>
                <a:latin typeface="Times New Roman" pitchFamily="18" charset="0"/>
                <a:cs typeface="Times New Roman" pitchFamily="18" charset="0"/>
              </a:rPr>
              <a:t>المتعلقة بـ </a:t>
            </a:r>
            <a:r>
              <a:rPr lang="fr-FR" sz="1300" dirty="0">
                <a:solidFill>
                  <a:srgbClr val="004E76"/>
                </a:solidFill>
                <a:latin typeface="Times New Roman" pitchFamily="18" charset="0"/>
                <a:cs typeface="Times New Roman" pitchFamily="18" charset="0"/>
              </a:rPr>
              <a:t>»</a:t>
            </a:r>
            <a:r>
              <a:rPr lang="ar-MA" sz="1300" b="1" dirty="0">
                <a:solidFill>
                  <a:srgbClr val="004E76"/>
                </a:solidFill>
                <a:latin typeface="Times New Roman" pitchFamily="18" charset="0"/>
                <a:cs typeface="Times New Roman" pitchFamily="18" charset="0"/>
              </a:rPr>
              <a:t> موضوع الصفقة</a:t>
            </a:r>
            <a:r>
              <a:rPr lang="ar-MA" sz="1300" b="1" dirty="0">
                <a:solidFill>
                  <a:srgbClr val="4A442A"/>
                </a:solidFill>
                <a:latin typeface="Times New Roman" pitchFamily="18" charset="0"/>
                <a:cs typeface="Times New Roman" pitchFamily="18" charset="0"/>
              </a:rPr>
              <a:t> </a:t>
            </a:r>
            <a:r>
              <a:rPr lang="fr-FR" sz="1300" b="1" dirty="0">
                <a:solidFill>
                  <a:srgbClr val="548DD4"/>
                </a:solidFill>
                <a:latin typeface="Times New Roman" pitchFamily="18" charset="0"/>
                <a:cs typeface="Times New Roman" pitchFamily="18" charset="0"/>
              </a:rPr>
              <a:t>«</a:t>
            </a:r>
            <a:r>
              <a:rPr lang="fr-FR" sz="1300" b="1" dirty="0">
                <a:solidFill>
                  <a:srgbClr val="4A442A"/>
                </a:solidFill>
                <a:latin typeface="Times New Roman" pitchFamily="18" charset="0"/>
                <a:cs typeface="Times New Roman" pitchFamily="18" charset="0"/>
              </a:rPr>
              <a:t> </a:t>
            </a:r>
            <a:r>
              <a:rPr lang="ar-SA" sz="1300" b="1" dirty="0">
                <a:solidFill>
                  <a:srgbClr val="4A442A"/>
                </a:solidFill>
                <a:latin typeface="Times New Roman" pitchFamily="18" charset="0"/>
                <a:cs typeface="Times New Roman" pitchFamily="18" charset="0"/>
              </a:rPr>
              <a:t>بالتسلم الجزئي لـ </a:t>
            </a:r>
            <a:r>
              <a:rPr lang="fr-FR" sz="1300" dirty="0">
                <a:solidFill>
                  <a:srgbClr val="004E76"/>
                </a:solidFill>
                <a:latin typeface="Times New Roman" pitchFamily="18" charset="0"/>
                <a:cs typeface="Times New Roman" pitchFamily="18" charset="0"/>
              </a:rPr>
              <a:t>»</a:t>
            </a:r>
            <a:r>
              <a:rPr lang="ar-MA" sz="1300" b="1" dirty="0">
                <a:solidFill>
                  <a:srgbClr val="004E76"/>
                </a:solidFill>
                <a:latin typeface="Times New Roman" pitchFamily="18" charset="0"/>
                <a:cs typeface="Times New Roman" pitchFamily="18" charset="0"/>
              </a:rPr>
              <a:t> الأشغال، الخدمات، التوريدات </a:t>
            </a:r>
            <a:r>
              <a:rPr lang="fr-FR" sz="1300" dirty="0">
                <a:solidFill>
                  <a:srgbClr val="004E76"/>
                </a:solidFill>
                <a:latin typeface="Times New Roman" pitchFamily="18" charset="0"/>
                <a:cs typeface="Times New Roman" pitchFamily="18" charset="0"/>
              </a:rPr>
              <a:t>«</a:t>
            </a:r>
            <a:r>
              <a:rPr lang="ar-SA" sz="1300" b="1" dirty="0">
                <a:solidFill>
                  <a:srgbClr val="4A442A"/>
                </a:solidFill>
                <a:latin typeface="Times New Roman" pitchFamily="18" charset="0"/>
                <a:cs typeface="Times New Roman" pitchFamily="18" charset="0"/>
              </a:rPr>
              <a:t> التي أنجزت في شهر ... بتاريخ....</a:t>
            </a:r>
            <a:endParaRPr lang="fr-FR" sz="1000" dirty="0">
              <a:solidFill>
                <a:srgbClr val="FFFFFF"/>
              </a:solidFill>
              <a:latin typeface="Times New Roman" pitchFamily="18" charset="0"/>
              <a:cs typeface="Times New Roman" pitchFamily="18" charset="0"/>
            </a:endParaRPr>
          </a:p>
          <a:p>
            <a:pPr marL="166688" rtl="1">
              <a:lnSpc>
                <a:spcPct val="150000"/>
              </a:lnSpc>
              <a:spcAft>
                <a:spcPts val="550"/>
              </a:spcAft>
              <a:defRPr/>
            </a:pPr>
            <a:endParaRPr lang="fr-FR" sz="1000" b="1" dirty="0">
              <a:solidFill>
                <a:srgbClr val="004E76"/>
              </a:solidFill>
              <a:latin typeface="Times New Roman" pitchFamily="18" charset="0"/>
              <a:cs typeface="Times New Roman" pitchFamily="18" charset="0"/>
            </a:endParaRPr>
          </a:p>
          <a:p>
            <a:pPr marL="166688" rtl="1">
              <a:lnSpc>
                <a:spcPct val="150000"/>
              </a:lnSpc>
              <a:spcAft>
                <a:spcPts val="550"/>
              </a:spcAft>
              <a:defRPr/>
            </a:pPr>
            <a:endParaRPr lang="fr-FR" sz="1000" b="1" dirty="0">
              <a:solidFill>
                <a:srgbClr val="004E76"/>
              </a:solidFill>
              <a:latin typeface="Times New Roman" pitchFamily="18" charset="0"/>
              <a:cs typeface="Times New Roman" pitchFamily="18" charset="0"/>
            </a:endParaRPr>
          </a:p>
          <a:p>
            <a:pPr marL="166688" rtl="1">
              <a:lnSpc>
                <a:spcPct val="150000"/>
              </a:lnSpc>
              <a:spcAft>
                <a:spcPts val="550"/>
              </a:spcAft>
              <a:defRPr/>
            </a:pPr>
            <a:endParaRPr lang="fr-FR" sz="1000" b="1" dirty="0">
              <a:solidFill>
                <a:srgbClr val="004E76"/>
              </a:solidFill>
              <a:latin typeface="Times New Roman" pitchFamily="18" charset="0"/>
              <a:cs typeface="Times New Roman" pitchFamily="18" charset="0"/>
            </a:endParaRPr>
          </a:p>
          <a:p>
            <a:pPr marL="166688" rtl="1">
              <a:lnSpc>
                <a:spcPct val="150000"/>
              </a:lnSpc>
              <a:spcAft>
                <a:spcPts val="550"/>
              </a:spcAft>
              <a:defRPr/>
            </a:pPr>
            <a:endParaRPr lang="fr-FR" sz="1000" b="1" dirty="0">
              <a:solidFill>
                <a:srgbClr val="004E76"/>
              </a:solidFill>
              <a:latin typeface="Times New Roman" pitchFamily="18" charset="0"/>
              <a:cs typeface="Times New Roman" pitchFamily="18" charset="0"/>
            </a:endParaRPr>
          </a:p>
          <a:p>
            <a:pPr marL="166688" rtl="1">
              <a:lnSpc>
                <a:spcPct val="150000"/>
              </a:lnSpc>
              <a:spcAft>
                <a:spcPts val="550"/>
              </a:spcAft>
              <a:defRPr/>
            </a:pPr>
            <a:endParaRPr lang="fr-FR" sz="1000" b="1" dirty="0">
              <a:solidFill>
                <a:srgbClr val="004E76"/>
              </a:solidFill>
              <a:latin typeface="Times New Roman" pitchFamily="18" charset="0"/>
              <a:cs typeface="Times New Roman" pitchFamily="18" charset="0"/>
            </a:endParaRPr>
          </a:p>
          <a:p>
            <a:pPr marL="166688" algn="just" rtl="1">
              <a:spcBef>
                <a:spcPts val="550"/>
              </a:spcBef>
              <a:defRPr/>
            </a:pPr>
            <a:r>
              <a:rPr lang="ar-MA" sz="1000" b="1" dirty="0">
                <a:solidFill>
                  <a:srgbClr val="4A442A"/>
                </a:solidFill>
                <a:latin typeface="Times New Roman" pitchFamily="18" charset="0"/>
                <a:cs typeface="Times New Roman" pitchFamily="18" charset="0"/>
              </a:rPr>
              <a:t>إن أعضاء لجنة التسلم بعد المعاينة يعتبرون أن </a:t>
            </a:r>
            <a:r>
              <a:rPr lang="fr-FR" sz="1000" dirty="0">
                <a:solidFill>
                  <a:srgbClr val="004E76"/>
                </a:solidFill>
                <a:latin typeface="Times New Roman" pitchFamily="18" charset="0"/>
                <a:cs typeface="Times New Roman" pitchFamily="18" charset="0"/>
              </a:rPr>
              <a:t>»</a:t>
            </a:r>
            <a:r>
              <a:rPr lang="ar-MA" sz="1000" b="1" dirty="0">
                <a:solidFill>
                  <a:srgbClr val="004E76"/>
                </a:solidFill>
                <a:latin typeface="Times New Roman" pitchFamily="18" charset="0"/>
                <a:cs typeface="Times New Roman" pitchFamily="18" charset="0"/>
              </a:rPr>
              <a:t> الأشغال، الخدمات، التوريدات </a:t>
            </a:r>
            <a:r>
              <a:rPr lang="fr-FR" sz="1000" dirty="0">
                <a:solidFill>
                  <a:srgbClr val="004E76"/>
                </a:solidFill>
                <a:latin typeface="Times New Roman" pitchFamily="18" charset="0"/>
                <a:cs typeface="Times New Roman" pitchFamily="18" charset="0"/>
              </a:rPr>
              <a:t>«</a:t>
            </a:r>
            <a:r>
              <a:rPr lang="ar-SA" sz="1000" b="1" dirty="0">
                <a:solidFill>
                  <a:srgbClr val="4A442A"/>
                </a:solidFill>
                <a:latin typeface="Times New Roman" pitchFamily="18" charset="0"/>
                <a:cs typeface="Times New Roman" pitchFamily="18" charset="0"/>
              </a:rPr>
              <a:t> قد </a:t>
            </a:r>
            <a:r>
              <a:rPr lang="ar-MA" sz="1000" b="1" dirty="0">
                <a:solidFill>
                  <a:srgbClr val="4A442A"/>
                </a:solidFill>
                <a:latin typeface="Times New Roman" pitchFamily="18" charset="0"/>
                <a:cs typeface="Times New Roman" pitchFamily="18" charset="0"/>
              </a:rPr>
              <a:t>أنجزت طبقا لمقتضيات ومواصفات الصفقة حيث يمكنها أن تسلم جزئيا.</a:t>
            </a:r>
            <a:endParaRPr lang="fr-FR" sz="800" dirty="0">
              <a:solidFill>
                <a:srgbClr val="FFFFFF"/>
              </a:solidFill>
              <a:latin typeface="Times New Roman" pitchFamily="18" charset="0"/>
              <a:cs typeface="Times New Roman" pitchFamily="18" charset="0"/>
            </a:endParaRPr>
          </a:p>
          <a:p>
            <a:pPr marL="166688" algn="just" rtl="1">
              <a:spcBef>
                <a:spcPts val="550"/>
              </a:spcBef>
              <a:defRPr/>
            </a:pPr>
            <a:r>
              <a:rPr lang="ar-MA" sz="1000" b="1" dirty="0">
                <a:solidFill>
                  <a:srgbClr val="4A442A"/>
                </a:solidFill>
                <a:latin typeface="Times New Roman" pitchFamily="18" charset="0"/>
                <a:cs typeface="Times New Roman" pitchFamily="18" charset="0"/>
              </a:rPr>
              <a:t>على هذا الأساس قمنا بإعداد هذا المحضر.</a:t>
            </a:r>
            <a:endParaRPr lang="fr-FR" sz="800" dirty="0">
              <a:solidFill>
                <a:srgbClr val="FFFFFF"/>
              </a:solidFill>
              <a:latin typeface="Times New Roman" pitchFamily="18" charset="0"/>
              <a:cs typeface="Times New Roman" pitchFamily="18" charset="0"/>
            </a:endParaRPr>
          </a:p>
          <a:p>
            <a:pPr marL="166688" rtl="1">
              <a:spcBef>
                <a:spcPts val="550"/>
              </a:spcBef>
              <a:defRPr/>
            </a:pPr>
            <a:r>
              <a:rPr lang="ar-MA" sz="1000" b="1" dirty="0">
                <a:solidFill>
                  <a:srgbClr val="4A442A"/>
                </a:solidFill>
                <a:latin typeface="Times New Roman" pitchFamily="18" charset="0"/>
                <a:cs typeface="Times New Roman" pitchFamily="18" charset="0"/>
              </a:rPr>
              <a:t>حرر بـ </a:t>
            </a:r>
            <a:r>
              <a:rPr lang="fr-FR" sz="1000" dirty="0">
                <a:solidFill>
                  <a:srgbClr val="004E76"/>
                </a:solidFill>
                <a:latin typeface="Times New Roman" pitchFamily="18" charset="0"/>
                <a:cs typeface="Times New Roman" pitchFamily="18" charset="0"/>
              </a:rPr>
              <a:t>»</a:t>
            </a:r>
            <a:r>
              <a:rPr lang="ar-MA" sz="1000" b="1" dirty="0">
                <a:solidFill>
                  <a:srgbClr val="004E76"/>
                </a:solidFill>
                <a:latin typeface="Times New Roman" pitchFamily="18" charset="0"/>
                <a:cs typeface="Times New Roman" pitchFamily="18" charset="0"/>
              </a:rPr>
              <a:t> المدينة </a:t>
            </a:r>
            <a:r>
              <a:rPr lang="fr-FR" sz="1000" dirty="0">
                <a:solidFill>
                  <a:srgbClr val="004E76"/>
                </a:solidFill>
                <a:latin typeface="Times New Roman" pitchFamily="18" charset="0"/>
                <a:cs typeface="Times New Roman" pitchFamily="18" charset="0"/>
              </a:rPr>
              <a:t>«</a:t>
            </a:r>
            <a:r>
              <a:rPr lang="ar-MA" sz="1000" b="1" dirty="0">
                <a:solidFill>
                  <a:srgbClr val="4A442A"/>
                </a:solidFill>
                <a:latin typeface="Times New Roman" pitchFamily="18" charset="0"/>
                <a:cs typeface="Times New Roman" pitchFamily="18" charset="0"/>
              </a:rPr>
              <a:t> في </a:t>
            </a:r>
            <a:r>
              <a:rPr lang="fr-FR" sz="1000" dirty="0">
                <a:solidFill>
                  <a:srgbClr val="004E76"/>
                </a:solidFill>
                <a:latin typeface="Times New Roman" pitchFamily="18" charset="0"/>
                <a:cs typeface="Times New Roman" pitchFamily="18" charset="0"/>
              </a:rPr>
              <a:t>»</a:t>
            </a:r>
            <a:r>
              <a:rPr lang="ar-MA" sz="1000" b="1" dirty="0">
                <a:solidFill>
                  <a:srgbClr val="004E76"/>
                </a:solidFill>
                <a:latin typeface="Times New Roman" pitchFamily="18" charset="0"/>
                <a:cs typeface="Times New Roman" pitchFamily="18" charset="0"/>
              </a:rPr>
              <a:t> السنة، اليوم، الشهر</a:t>
            </a:r>
            <a:r>
              <a:rPr lang="ar-MA" sz="1000" b="1" dirty="0">
                <a:solidFill>
                  <a:srgbClr val="4A442A"/>
                </a:solidFill>
                <a:latin typeface="Times New Roman" pitchFamily="18" charset="0"/>
                <a:cs typeface="Times New Roman" pitchFamily="18" charset="0"/>
              </a:rPr>
              <a:t> </a:t>
            </a:r>
            <a:r>
              <a:rPr lang="fr-FR" sz="1000" b="1" dirty="0">
                <a:solidFill>
                  <a:srgbClr val="548DD4"/>
                </a:solidFill>
                <a:latin typeface="Times New Roman" pitchFamily="18" charset="0"/>
                <a:cs typeface="Times New Roman" pitchFamily="18" charset="0"/>
              </a:rPr>
              <a:t>«</a:t>
            </a:r>
            <a:endParaRPr lang="fr-FR" sz="1000" dirty="0">
              <a:solidFill>
                <a:srgbClr val="FFFFFF"/>
              </a:solidFill>
              <a:latin typeface="Times New Roman" pitchFamily="18" charset="0"/>
              <a:cs typeface="Times New Roman" pitchFamily="18" charset="0"/>
            </a:endParaRPr>
          </a:p>
          <a:p>
            <a:pPr marL="166688" algn="just" rtl="1">
              <a:spcBef>
                <a:spcPts val="550"/>
              </a:spcBef>
              <a:defRPr/>
            </a:pPr>
            <a:r>
              <a:rPr lang="ar-MA" sz="1000" b="1" dirty="0">
                <a:solidFill>
                  <a:srgbClr val="4A442A"/>
                </a:solidFill>
                <a:latin typeface="Times New Roman" pitchFamily="18" charset="0"/>
                <a:cs typeface="Times New Roman" pitchFamily="18" charset="0"/>
              </a:rPr>
              <a:t>أعضاء لجنة تسلم الصفقة</a:t>
            </a:r>
            <a:endParaRPr lang="fr-FR" sz="1000" dirty="0">
              <a:solidFill>
                <a:srgbClr val="FFFFFF"/>
              </a:solidFill>
              <a:latin typeface="Times New Roman" pitchFamily="18" charset="0"/>
              <a:cs typeface="Times New Roman" pitchFamily="18" charset="0"/>
            </a:endParaRPr>
          </a:p>
          <a:p>
            <a:pPr marL="166688" rtl="1">
              <a:spcBef>
                <a:spcPts val="550"/>
              </a:spcBef>
              <a:defRPr/>
            </a:pPr>
            <a:r>
              <a:rPr lang="ar-MA" sz="1000" b="1" dirty="0">
                <a:solidFill>
                  <a:srgbClr val="004E76"/>
                </a:solidFill>
                <a:latin typeface="Times New Roman" pitchFamily="18" charset="0"/>
                <a:cs typeface="Times New Roman" pitchFamily="18" charset="0"/>
              </a:rPr>
              <a:t>السيد ........... ممثل .............. التوقيع</a:t>
            </a:r>
            <a:endParaRPr lang="fr-FR" sz="1000" dirty="0">
              <a:solidFill>
                <a:srgbClr val="FFFFFF"/>
              </a:solidFill>
              <a:latin typeface="Times New Roman" pitchFamily="18" charset="0"/>
              <a:cs typeface="Times New Roman" pitchFamily="18" charset="0"/>
            </a:endParaRPr>
          </a:p>
          <a:p>
            <a:pPr marL="166688" rtl="1">
              <a:spcBef>
                <a:spcPts val="550"/>
              </a:spcBef>
              <a:defRPr/>
            </a:pPr>
            <a:r>
              <a:rPr lang="ar-MA" sz="1000" b="1" dirty="0">
                <a:solidFill>
                  <a:srgbClr val="004E76"/>
                </a:solidFill>
                <a:latin typeface="Times New Roman" pitchFamily="18" charset="0"/>
                <a:cs typeface="Times New Roman" pitchFamily="18" charset="0"/>
              </a:rPr>
              <a:t>السيد........... ممثل ............... التوقيع</a:t>
            </a:r>
            <a:endParaRPr lang="fr-FR" sz="1000" dirty="0">
              <a:solidFill>
                <a:srgbClr val="FFFFFF"/>
              </a:solidFill>
              <a:latin typeface="Times New Roman" pitchFamily="18" charset="0"/>
              <a:cs typeface="Times New Roman" pitchFamily="18" charset="0"/>
            </a:endParaRPr>
          </a:p>
          <a:p>
            <a:pPr marL="166688" rtl="1">
              <a:spcBef>
                <a:spcPts val="550"/>
              </a:spcBef>
              <a:defRPr/>
            </a:pPr>
            <a:r>
              <a:rPr lang="ar-MA" sz="1000" b="1" dirty="0">
                <a:solidFill>
                  <a:srgbClr val="004E76"/>
                </a:solidFill>
                <a:latin typeface="Times New Roman" pitchFamily="18" charset="0"/>
                <a:cs typeface="Times New Roman" pitchFamily="18" charset="0"/>
              </a:rPr>
              <a:t>السيد........... ممثل ............... التوقيع</a:t>
            </a:r>
            <a:endParaRPr lang="fr-FR" sz="1000" dirty="0">
              <a:solidFill>
                <a:srgbClr val="FFFFFF"/>
              </a:solidFill>
              <a:latin typeface="Times New Roman" pitchFamily="18" charset="0"/>
              <a:cs typeface="Times New Roman" pitchFamily="18" charset="0"/>
            </a:endParaRPr>
          </a:p>
        </p:txBody>
      </p:sp>
      <p:pic>
        <p:nvPicPr>
          <p:cNvPr id="89091" name="Picture 3"/>
          <p:cNvPicPr>
            <a:picLocks noChangeAspect="1" noChangeArrowheads="1"/>
          </p:cNvPicPr>
          <p:nvPr/>
        </p:nvPicPr>
        <p:blipFill>
          <a:blip r:embed="rId3"/>
          <a:srcRect/>
          <a:stretch>
            <a:fillRect/>
          </a:stretch>
        </p:blipFill>
        <p:spPr bwMode="auto">
          <a:xfrm>
            <a:off x="4700588" y="1035050"/>
            <a:ext cx="2400300" cy="522288"/>
          </a:xfrm>
          <a:prstGeom prst="rect">
            <a:avLst/>
          </a:prstGeom>
          <a:noFill/>
          <a:ln w="9525">
            <a:noFill/>
            <a:miter lim="800000"/>
            <a:headEnd/>
            <a:tailEnd/>
          </a:ln>
        </p:spPr>
      </p:pic>
      <p:graphicFrame>
        <p:nvGraphicFramePr>
          <p:cNvPr id="3" name="Tableau 2"/>
          <p:cNvGraphicFramePr>
            <a:graphicFrameLocks noGrp="1"/>
          </p:cNvGraphicFramePr>
          <p:nvPr/>
        </p:nvGraphicFramePr>
        <p:xfrm>
          <a:off x="7554913" y="1004888"/>
          <a:ext cx="1393825" cy="548640"/>
        </p:xfrm>
        <a:graphic>
          <a:graphicData uri="http://schemas.openxmlformats.org/drawingml/2006/table">
            <a:tbl>
              <a:tblPr/>
              <a:tblGrid>
                <a:gridCol w="1393825"/>
              </a:tblGrid>
              <a:tr h="527050">
                <a:tc>
                  <a:txBody>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الشعار والاسم</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صاحب المشروع</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جمعية، تعاونية</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a:noFill/>
                    </a:lnL>
                    <a:lnR>
                      <a:noFill/>
                    </a:lnR>
                    <a:lnT>
                      <a:noFill/>
                    </a:lnT>
                    <a:lnB>
                      <a:noFill/>
                    </a:lnB>
                    <a:lnTlToBr>
                      <a:noFill/>
                    </a:lnTlToBr>
                    <a:lnBlToTr>
                      <a:noFill/>
                    </a:lnBlToTr>
                    <a:noFill/>
                  </a:tcPr>
                </a:tc>
              </a:tr>
            </a:tbl>
          </a:graphicData>
        </a:graphic>
      </p:graphicFrame>
      <p:sp>
        <p:nvSpPr>
          <p:cNvPr id="17" name="Rectangle 16"/>
          <p:cNvSpPr/>
          <p:nvPr/>
        </p:nvSpPr>
        <p:spPr>
          <a:xfrm>
            <a:off x="61913" y="969963"/>
            <a:ext cx="4408487" cy="5783262"/>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b"/>
          <a:lstStyle/>
          <a:p>
            <a:pPr marL="166688" algn="ctr" rtl="1">
              <a:defRPr/>
            </a:pPr>
            <a:r>
              <a:rPr lang="ar-MA" sz="1300" b="1" dirty="0">
                <a:solidFill>
                  <a:srgbClr val="004E76"/>
                </a:solidFill>
                <a:latin typeface="Times New Roman" pitchFamily="18" charset="0"/>
                <a:cs typeface="Times New Roman" pitchFamily="18" charset="0"/>
              </a:rPr>
              <a:t>محضر تسلم نهائي عام</a:t>
            </a:r>
            <a:endParaRPr lang="fr-FR" sz="1000" dirty="0">
              <a:solidFill>
                <a:srgbClr val="FFFFFF"/>
              </a:solidFill>
              <a:latin typeface="Times New Roman" pitchFamily="18" charset="0"/>
              <a:cs typeface="Times New Roman" pitchFamily="18" charset="0"/>
            </a:endParaRPr>
          </a:p>
          <a:p>
            <a:pPr marL="166688" algn="ctr" rtl="1">
              <a:defRPr/>
            </a:pPr>
            <a:r>
              <a:rPr lang="ar-SA" sz="1300" b="1" dirty="0">
                <a:solidFill>
                  <a:srgbClr val="004E76"/>
                </a:solidFill>
                <a:latin typeface="Times New Roman" pitchFamily="18" charset="0"/>
                <a:cs typeface="Times New Roman" pitchFamily="18" charset="0"/>
              </a:rPr>
              <a:t>صفقة رقم ....</a:t>
            </a:r>
            <a:endParaRPr lang="fr-FR" sz="1000" dirty="0">
              <a:solidFill>
                <a:srgbClr val="FFFFFF"/>
              </a:solidFill>
              <a:latin typeface="Times New Roman" pitchFamily="18" charset="0"/>
              <a:cs typeface="Times New Roman" pitchFamily="18" charset="0"/>
            </a:endParaRPr>
          </a:p>
          <a:p>
            <a:pPr marL="166688" algn="ctr">
              <a:defRPr/>
            </a:pPr>
            <a:r>
              <a:rPr lang="ar-SA" sz="1500" b="1" dirty="0">
                <a:solidFill>
                  <a:srgbClr val="FFFFFF"/>
                </a:solidFill>
                <a:latin typeface="Times New Roman" pitchFamily="18" charset="0"/>
                <a:cs typeface="Times New Roman" pitchFamily="18" charset="0"/>
              </a:rPr>
              <a:t> </a:t>
            </a:r>
            <a:endParaRPr lang="fr-FR" sz="1000" dirty="0">
              <a:solidFill>
                <a:srgbClr val="FFFFFF"/>
              </a:solidFill>
              <a:latin typeface="Times New Roman" pitchFamily="18" charset="0"/>
              <a:cs typeface="Times New Roman" pitchFamily="18" charset="0"/>
            </a:endParaRPr>
          </a:p>
          <a:p>
            <a:pPr marL="166688" algn="ctr">
              <a:defRPr/>
            </a:pPr>
            <a:r>
              <a:rPr lang="ar-SA" sz="1500" b="1" dirty="0">
                <a:solidFill>
                  <a:srgbClr val="FFFFFF"/>
                </a:solidFill>
                <a:latin typeface="Times New Roman" pitchFamily="18" charset="0"/>
                <a:cs typeface="Times New Roman" pitchFamily="18" charset="0"/>
              </a:rPr>
              <a:t> </a:t>
            </a:r>
            <a:r>
              <a:rPr lang="fr-FR" sz="1500" b="1" dirty="0">
                <a:solidFill>
                  <a:srgbClr val="FFFFFF"/>
                </a:solidFill>
                <a:latin typeface="Times New Roman" pitchFamily="18" charset="0"/>
                <a:cs typeface="Times New Roman" pitchFamily="18" charset="0"/>
              </a:rPr>
              <a:t> </a:t>
            </a:r>
            <a:endParaRPr lang="fr-FR" sz="1000" dirty="0">
              <a:solidFill>
                <a:srgbClr val="FFFFFF"/>
              </a:solidFill>
              <a:latin typeface="Times New Roman" pitchFamily="18" charset="0"/>
              <a:cs typeface="Times New Roman" pitchFamily="18" charset="0"/>
            </a:endParaRPr>
          </a:p>
          <a:p>
            <a:pPr marL="166688" algn="just" rtl="1">
              <a:spcBef>
                <a:spcPts val="1113"/>
              </a:spcBef>
              <a:defRPr/>
            </a:pPr>
            <a:r>
              <a:rPr lang="fr-FR" sz="1300" dirty="0">
                <a:solidFill>
                  <a:srgbClr val="004E76"/>
                </a:solidFill>
                <a:latin typeface="Times New Roman" pitchFamily="18" charset="0"/>
                <a:cs typeface="Times New Roman" pitchFamily="18" charset="0"/>
              </a:rPr>
              <a:t>»</a:t>
            </a:r>
            <a:r>
              <a:rPr lang="ar-MA" sz="1300" b="1" dirty="0">
                <a:solidFill>
                  <a:srgbClr val="004E76"/>
                </a:solidFill>
                <a:latin typeface="Times New Roman" pitchFamily="18" charset="0"/>
                <a:cs typeface="Times New Roman" pitchFamily="18" charset="0"/>
              </a:rPr>
              <a:t> السنة، اليوم، الشهر</a:t>
            </a:r>
            <a:r>
              <a:rPr lang="ar-MA" sz="1300" b="1" dirty="0">
                <a:solidFill>
                  <a:srgbClr val="4A442A"/>
                </a:solidFill>
                <a:latin typeface="Times New Roman" pitchFamily="18" charset="0"/>
                <a:cs typeface="Times New Roman" pitchFamily="18" charset="0"/>
              </a:rPr>
              <a:t> </a:t>
            </a:r>
            <a:r>
              <a:rPr lang="fr-FR" sz="1300" b="1" dirty="0">
                <a:solidFill>
                  <a:srgbClr val="548DD4"/>
                </a:solidFill>
                <a:latin typeface="Times New Roman" pitchFamily="18" charset="0"/>
                <a:cs typeface="Times New Roman" pitchFamily="18" charset="0"/>
              </a:rPr>
              <a:t>«</a:t>
            </a:r>
            <a:r>
              <a:rPr lang="ar-SA" sz="1300" b="1" dirty="0">
                <a:solidFill>
                  <a:srgbClr val="4A442A"/>
                </a:solidFill>
                <a:latin typeface="Times New Roman" pitchFamily="18" charset="0"/>
                <a:cs typeface="Times New Roman" pitchFamily="18" charset="0"/>
              </a:rPr>
              <a:t> نحن الموقعون أسفله، أعضاء اللجنة، قمنا في إطار الصفقة رقم </a:t>
            </a:r>
            <a:r>
              <a:rPr lang="fr-FR" sz="1300" dirty="0">
                <a:solidFill>
                  <a:srgbClr val="004E76"/>
                </a:solidFill>
                <a:latin typeface="Times New Roman" pitchFamily="18" charset="0"/>
                <a:cs typeface="Times New Roman" pitchFamily="18" charset="0"/>
              </a:rPr>
              <a:t>»</a:t>
            </a:r>
            <a:r>
              <a:rPr lang="ar-MA" sz="1300" b="1" dirty="0">
                <a:solidFill>
                  <a:srgbClr val="004E76"/>
                </a:solidFill>
                <a:latin typeface="Times New Roman" pitchFamily="18" charset="0"/>
                <a:cs typeface="Times New Roman" pitchFamily="18" charset="0"/>
              </a:rPr>
              <a:t> رقم الصفقة</a:t>
            </a:r>
            <a:r>
              <a:rPr lang="ar-MA" sz="1300" b="1" dirty="0">
                <a:solidFill>
                  <a:srgbClr val="4A442A"/>
                </a:solidFill>
                <a:latin typeface="Times New Roman" pitchFamily="18" charset="0"/>
                <a:cs typeface="Times New Roman" pitchFamily="18" charset="0"/>
              </a:rPr>
              <a:t> </a:t>
            </a:r>
            <a:r>
              <a:rPr lang="fr-FR" sz="1300" b="1" dirty="0">
                <a:solidFill>
                  <a:srgbClr val="548DD4"/>
                </a:solidFill>
                <a:latin typeface="Times New Roman" pitchFamily="18" charset="0"/>
                <a:cs typeface="Times New Roman" pitchFamily="18" charset="0"/>
              </a:rPr>
              <a:t>«</a:t>
            </a:r>
            <a:r>
              <a:rPr lang="ar-SA" sz="1300" b="1" dirty="0">
                <a:solidFill>
                  <a:srgbClr val="4A442A"/>
                </a:solidFill>
                <a:latin typeface="Times New Roman" pitchFamily="18" charset="0"/>
                <a:cs typeface="Times New Roman" pitchFamily="18" charset="0"/>
              </a:rPr>
              <a:t> المتعلقة بـ </a:t>
            </a:r>
            <a:r>
              <a:rPr lang="fr-FR" sz="1300" dirty="0">
                <a:solidFill>
                  <a:srgbClr val="004E76"/>
                </a:solidFill>
                <a:latin typeface="Times New Roman" pitchFamily="18" charset="0"/>
                <a:cs typeface="Times New Roman" pitchFamily="18" charset="0"/>
              </a:rPr>
              <a:t>»</a:t>
            </a:r>
            <a:r>
              <a:rPr lang="ar-MA" sz="1300" b="1" dirty="0">
                <a:solidFill>
                  <a:srgbClr val="004E76"/>
                </a:solidFill>
                <a:latin typeface="Times New Roman" pitchFamily="18" charset="0"/>
                <a:cs typeface="Times New Roman" pitchFamily="18" charset="0"/>
              </a:rPr>
              <a:t> موضوع الصفقة</a:t>
            </a:r>
            <a:r>
              <a:rPr lang="ar-MA" sz="1300" b="1" dirty="0">
                <a:solidFill>
                  <a:srgbClr val="4A442A"/>
                </a:solidFill>
                <a:latin typeface="Times New Roman" pitchFamily="18" charset="0"/>
                <a:cs typeface="Times New Roman" pitchFamily="18" charset="0"/>
              </a:rPr>
              <a:t> </a:t>
            </a:r>
            <a:r>
              <a:rPr lang="fr-FR" sz="1300" b="1" dirty="0">
                <a:solidFill>
                  <a:srgbClr val="548DD4"/>
                </a:solidFill>
                <a:latin typeface="Times New Roman" pitchFamily="18" charset="0"/>
                <a:cs typeface="Times New Roman" pitchFamily="18" charset="0"/>
              </a:rPr>
              <a:t>«</a:t>
            </a:r>
            <a:r>
              <a:rPr lang="ar-SA" sz="1300" b="1" dirty="0">
                <a:solidFill>
                  <a:srgbClr val="4A442A"/>
                </a:solidFill>
                <a:latin typeface="Times New Roman" pitchFamily="18" charset="0"/>
                <a:cs typeface="Times New Roman" pitchFamily="18" charset="0"/>
              </a:rPr>
              <a:t> بالتسلم</a:t>
            </a:r>
            <a:r>
              <a:rPr lang="ar-MA" sz="1300" b="1" dirty="0">
                <a:solidFill>
                  <a:srgbClr val="4A442A"/>
                </a:solidFill>
                <a:latin typeface="Times New Roman" pitchFamily="18" charset="0"/>
                <a:cs typeface="Times New Roman" pitchFamily="18" charset="0"/>
              </a:rPr>
              <a:t> النهائي العام </a:t>
            </a:r>
            <a:r>
              <a:rPr lang="ar-SA" sz="1300" b="1" dirty="0">
                <a:solidFill>
                  <a:srgbClr val="4A442A"/>
                </a:solidFill>
                <a:latin typeface="Times New Roman" pitchFamily="18" charset="0"/>
                <a:cs typeface="Times New Roman" pitchFamily="18" charset="0"/>
              </a:rPr>
              <a:t>لـ </a:t>
            </a:r>
            <a:r>
              <a:rPr lang="fr-FR" sz="1300" dirty="0">
                <a:solidFill>
                  <a:srgbClr val="004E76"/>
                </a:solidFill>
                <a:latin typeface="Times New Roman" pitchFamily="18" charset="0"/>
                <a:cs typeface="Times New Roman" pitchFamily="18" charset="0"/>
              </a:rPr>
              <a:t>»</a:t>
            </a:r>
            <a:r>
              <a:rPr lang="ar-MA" sz="1300" b="1" dirty="0">
                <a:solidFill>
                  <a:srgbClr val="004E76"/>
                </a:solidFill>
                <a:latin typeface="Times New Roman" pitchFamily="18" charset="0"/>
                <a:cs typeface="Times New Roman" pitchFamily="18" charset="0"/>
              </a:rPr>
              <a:t> الأشغال، الخدمات، التوريدات </a:t>
            </a:r>
            <a:r>
              <a:rPr lang="fr-FR" sz="1300" dirty="0">
                <a:solidFill>
                  <a:srgbClr val="004E76"/>
                </a:solidFill>
                <a:latin typeface="Times New Roman" pitchFamily="18" charset="0"/>
                <a:cs typeface="Times New Roman" pitchFamily="18" charset="0"/>
              </a:rPr>
              <a:t>«</a:t>
            </a:r>
            <a:r>
              <a:rPr lang="fr-FR" sz="1300" b="1" dirty="0">
                <a:solidFill>
                  <a:srgbClr val="4A442A"/>
                </a:solidFill>
                <a:latin typeface="Times New Roman" pitchFamily="18" charset="0"/>
                <a:cs typeface="Times New Roman" pitchFamily="18" charset="0"/>
              </a:rPr>
              <a:t> </a:t>
            </a:r>
            <a:r>
              <a:rPr lang="ar-MA" sz="1300" b="1" dirty="0">
                <a:solidFill>
                  <a:srgbClr val="4A442A"/>
                </a:solidFill>
                <a:latin typeface="Times New Roman" pitchFamily="18" charset="0"/>
                <a:cs typeface="Times New Roman" pitchFamily="18" charset="0"/>
              </a:rPr>
              <a:t>التي أنجزت من.....إلى....</a:t>
            </a:r>
            <a:endParaRPr lang="fr-FR" sz="1000" dirty="0">
              <a:solidFill>
                <a:srgbClr val="FFFFFF"/>
              </a:solidFill>
              <a:latin typeface="Times New Roman" pitchFamily="18" charset="0"/>
              <a:cs typeface="Times New Roman" pitchFamily="18" charset="0"/>
            </a:endParaRPr>
          </a:p>
          <a:p>
            <a:pPr marL="166688" algn="just" rtl="1">
              <a:spcBef>
                <a:spcPts val="1113"/>
              </a:spcBef>
              <a:defRPr/>
            </a:pPr>
            <a:r>
              <a:rPr lang="ar-MA" sz="1300" b="1" dirty="0">
                <a:solidFill>
                  <a:srgbClr val="4A442A"/>
                </a:solidFill>
                <a:latin typeface="Times New Roman" pitchFamily="18" charset="0"/>
                <a:cs typeface="Times New Roman" pitchFamily="18" charset="0"/>
              </a:rPr>
              <a:t>إن أعضاء لجنة التسلم بعد المعاينة يعتبرون </a:t>
            </a:r>
            <a:r>
              <a:rPr lang="fr-FR" sz="1300" dirty="0">
                <a:solidFill>
                  <a:srgbClr val="004E76"/>
                </a:solidFill>
                <a:latin typeface="Times New Roman" pitchFamily="18" charset="0"/>
                <a:cs typeface="Times New Roman" pitchFamily="18" charset="0"/>
              </a:rPr>
              <a:t>»</a:t>
            </a:r>
            <a:r>
              <a:rPr lang="ar-MA" sz="1300" b="1" dirty="0">
                <a:solidFill>
                  <a:srgbClr val="004E76"/>
                </a:solidFill>
                <a:latin typeface="Times New Roman" pitchFamily="18" charset="0"/>
                <a:cs typeface="Times New Roman" pitchFamily="18" charset="0"/>
              </a:rPr>
              <a:t> الأشغال، الخدمات، التوريدات </a:t>
            </a:r>
            <a:r>
              <a:rPr lang="fr-FR" sz="1300" dirty="0">
                <a:solidFill>
                  <a:srgbClr val="004E76"/>
                </a:solidFill>
                <a:latin typeface="Times New Roman" pitchFamily="18" charset="0"/>
                <a:cs typeface="Times New Roman" pitchFamily="18" charset="0"/>
              </a:rPr>
              <a:t>«</a:t>
            </a:r>
            <a:r>
              <a:rPr lang="ar-SA" sz="1300" b="1" dirty="0">
                <a:solidFill>
                  <a:srgbClr val="4A442A"/>
                </a:solidFill>
                <a:latin typeface="Times New Roman" pitchFamily="18" charset="0"/>
                <a:cs typeface="Times New Roman" pitchFamily="18" charset="0"/>
              </a:rPr>
              <a:t> قد </a:t>
            </a:r>
            <a:r>
              <a:rPr lang="ar-MA" sz="1300" b="1" dirty="0">
                <a:solidFill>
                  <a:srgbClr val="4A442A"/>
                </a:solidFill>
                <a:latin typeface="Times New Roman" pitchFamily="18" charset="0"/>
                <a:cs typeface="Times New Roman" pitchFamily="18" charset="0"/>
              </a:rPr>
              <a:t>أنجزت طبقا لمقتضيات ومواصفات الصفقة حيث يمكنها أن تسلم نهائيا.</a:t>
            </a:r>
            <a:endParaRPr lang="fr-FR" sz="1000" dirty="0">
              <a:solidFill>
                <a:srgbClr val="FFFFFF"/>
              </a:solidFill>
              <a:latin typeface="Times New Roman" pitchFamily="18" charset="0"/>
              <a:cs typeface="Times New Roman" pitchFamily="18" charset="0"/>
            </a:endParaRPr>
          </a:p>
          <a:p>
            <a:pPr marL="166688" algn="just" rtl="1">
              <a:spcBef>
                <a:spcPts val="1113"/>
              </a:spcBef>
              <a:defRPr/>
            </a:pPr>
            <a:r>
              <a:rPr lang="ar-MA" sz="1300" b="1" dirty="0">
                <a:solidFill>
                  <a:srgbClr val="4A442A"/>
                </a:solidFill>
                <a:latin typeface="Times New Roman" pitchFamily="18" charset="0"/>
                <a:cs typeface="Times New Roman" pitchFamily="18" charset="0"/>
              </a:rPr>
              <a:t>على هذا الأساس قمنا بإعداد هذا المحضر النهائي.</a:t>
            </a:r>
            <a:endParaRPr lang="fr-FR" sz="1000" dirty="0">
              <a:solidFill>
                <a:srgbClr val="FFFFFF"/>
              </a:solidFill>
              <a:latin typeface="Times New Roman" pitchFamily="18" charset="0"/>
              <a:cs typeface="Times New Roman" pitchFamily="18" charset="0"/>
            </a:endParaRPr>
          </a:p>
          <a:p>
            <a:pPr marL="166688" algn="just" rtl="1">
              <a:lnSpc>
                <a:spcPct val="150000"/>
              </a:lnSpc>
              <a:spcBef>
                <a:spcPts val="1113"/>
              </a:spcBef>
              <a:defRPr/>
            </a:pPr>
            <a:r>
              <a:rPr lang="ar-MA" sz="1300" b="1" dirty="0">
                <a:solidFill>
                  <a:srgbClr val="FFFFFF"/>
                </a:solidFill>
                <a:latin typeface="Times New Roman" pitchFamily="18" charset="0"/>
                <a:cs typeface="Times New Roman" pitchFamily="18" charset="0"/>
              </a:rPr>
              <a:t> </a:t>
            </a:r>
            <a:endParaRPr lang="fr-FR" sz="1300" b="1" dirty="0">
              <a:solidFill>
                <a:srgbClr val="FFFFFF"/>
              </a:solidFill>
              <a:latin typeface="Times New Roman" pitchFamily="18" charset="0"/>
              <a:cs typeface="Times New Roman" pitchFamily="18" charset="0"/>
            </a:endParaRPr>
          </a:p>
          <a:p>
            <a:pPr marL="166688" algn="just" rtl="1">
              <a:lnSpc>
                <a:spcPct val="150000"/>
              </a:lnSpc>
              <a:spcBef>
                <a:spcPts val="1113"/>
              </a:spcBef>
              <a:defRPr/>
            </a:pPr>
            <a:endParaRPr lang="fr-FR" sz="1300" b="1" dirty="0">
              <a:solidFill>
                <a:srgbClr val="FFFFFF"/>
              </a:solidFill>
              <a:latin typeface="Times New Roman" pitchFamily="18" charset="0"/>
              <a:cs typeface="Times New Roman" pitchFamily="18" charset="0"/>
            </a:endParaRPr>
          </a:p>
          <a:p>
            <a:pPr marL="166688" algn="just" rtl="1">
              <a:lnSpc>
                <a:spcPct val="150000"/>
              </a:lnSpc>
              <a:spcBef>
                <a:spcPts val="1113"/>
              </a:spcBef>
              <a:defRPr/>
            </a:pPr>
            <a:endParaRPr lang="fr-FR" sz="1000" dirty="0">
              <a:solidFill>
                <a:srgbClr val="FFFFFF"/>
              </a:solidFill>
              <a:latin typeface="Times New Roman" pitchFamily="18" charset="0"/>
              <a:cs typeface="Times New Roman" pitchFamily="18" charset="0"/>
            </a:endParaRPr>
          </a:p>
          <a:p>
            <a:pPr marL="166688" rtl="1">
              <a:spcBef>
                <a:spcPts val="550"/>
              </a:spcBef>
              <a:defRPr/>
            </a:pPr>
            <a:r>
              <a:rPr lang="ar-MA" sz="1000" b="1" dirty="0">
                <a:solidFill>
                  <a:srgbClr val="4A442A"/>
                </a:solidFill>
                <a:latin typeface="Times New Roman" pitchFamily="18" charset="0"/>
                <a:cs typeface="Times New Roman" pitchFamily="18" charset="0"/>
              </a:rPr>
              <a:t>حرر بـ </a:t>
            </a:r>
            <a:r>
              <a:rPr lang="fr-FR" sz="1000" dirty="0">
                <a:solidFill>
                  <a:srgbClr val="004E76"/>
                </a:solidFill>
                <a:latin typeface="Times New Roman" pitchFamily="18" charset="0"/>
                <a:cs typeface="Times New Roman" pitchFamily="18" charset="0"/>
              </a:rPr>
              <a:t>»</a:t>
            </a:r>
            <a:r>
              <a:rPr lang="ar-MA" sz="1000" b="1" dirty="0">
                <a:solidFill>
                  <a:srgbClr val="004E76"/>
                </a:solidFill>
                <a:latin typeface="Times New Roman" pitchFamily="18" charset="0"/>
                <a:cs typeface="Times New Roman" pitchFamily="18" charset="0"/>
              </a:rPr>
              <a:t> المدينة </a:t>
            </a:r>
            <a:r>
              <a:rPr lang="fr-FR" sz="1000" dirty="0">
                <a:solidFill>
                  <a:srgbClr val="004E76"/>
                </a:solidFill>
                <a:latin typeface="Times New Roman" pitchFamily="18" charset="0"/>
                <a:cs typeface="Times New Roman" pitchFamily="18" charset="0"/>
              </a:rPr>
              <a:t>«</a:t>
            </a:r>
            <a:r>
              <a:rPr lang="ar-MA" sz="1000" b="1" dirty="0">
                <a:solidFill>
                  <a:srgbClr val="4A442A"/>
                </a:solidFill>
                <a:latin typeface="Times New Roman" pitchFamily="18" charset="0"/>
                <a:cs typeface="Times New Roman" pitchFamily="18" charset="0"/>
              </a:rPr>
              <a:t> في </a:t>
            </a:r>
            <a:r>
              <a:rPr lang="fr-FR" sz="1000" dirty="0">
                <a:solidFill>
                  <a:srgbClr val="004E76"/>
                </a:solidFill>
                <a:latin typeface="Times New Roman" pitchFamily="18" charset="0"/>
                <a:cs typeface="Times New Roman" pitchFamily="18" charset="0"/>
              </a:rPr>
              <a:t>»</a:t>
            </a:r>
            <a:r>
              <a:rPr lang="ar-MA" sz="1000" b="1" dirty="0">
                <a:solidFill>
                  <a:srgbClr val="004E76"/>
                </a:solidFill>
                <a:latin typeface="Times New Roman" pitchFamily="18" charset="0"/>
                <a:cs typeface="Times New Roman" pitchFamily="18" charset="0"/>
              </a:rPr>
              <a:t> السنة، اليوم، الشهر</a:t>
            </a:r>
            <a:r>
              <a:rPr lang="ar-MA" sz="1000" b="1" dirty="0">
                <a:solidFill>
                  <a:srgbClr val="4A442A"/>
                </a:solidFill>
                <a:latin typeface="Times New Roman" pitchFamily="18" charset="0"/>
                <a:cs typeface="Times New Roman" pitchFamily="18" charset="0"/>
              </a:rPr>
              <a:t> </a:t>
            </a:r>
            <a:r>
              <a:rPr lang="fr-FR" sz="1000" b="1" dirty="0">
                <a:solidFill>
                  <a:srgbClr val="548DD4"/>
                </a:solidFill>
                <a:latin typeface="Times New Roman" pitchFamily="18" charset="0"/>
                <a:cs typeface="Times New Roman" pitchFamily="18" charset="0"/>
              </a:rPr>
              <a:t>«</a:t>
            </a:r>
          </a:p>
          <a:p>
            <a:pPr marL="166688" rtl="1">
              <a:spcBef>
                <a:spcPts val="550"/>
              </a:spcBef>
              <a:defRPr/>
            </a:pPr>
            <a:r>
              <a:rPr lang="ar-MA" sz="1000" b="1" dirty="0">
                <a:solidFill>
                  <a:srgbClr val="FFFFFF"/>
                </a:solidFill>
                <a:latin typeface="Times New Roman" pitchFamily="18" charset="0"/>
                <a:cs typeface="Times New Roman" pitchFamily="18" charset="0"/>
              </a:rPr>
              <a:t> </a:t>
            </a:r>
            <a:r>
              <a:rPr lang="ar-MA" sz="1000" b="1" dirty="0">
                <a:solidFill>
                  <a:srgbClr val="4A442A"/>
                </a:solidFill>
                <a:latin typeface="Times New Roman" pitchFamily="18" charset="0"/>
                <a:cs typeface="Times New Roman" pitchFamily="18" charset="0"/>
              </a:rPr>
              <a:t>أعضاء لجنة تسلم الصفقة</a:t>
            </a:r>
            <a:endParaRPr lang="fr-FR" sz="1000" dirty="0">
              <a:solidFill>
                <a:srgbClr val="FFFFFF"/>
              </a:solidFill>
              <a:latin typeface="Times New Roman" pitchFamily="18" charset="0"/>
              <a:cs typeface="Times New Roman" pitchFamily="18" charset="0"/>
            </a:endParaRPr>
          </a:p>
          <a:p>
            <a:pPr marL="166688" rtl="1">
              <a:spcBef>
                <a:spcPts val="550"/>
              </a:spcBef>
              <a:defRPr/>
            </a:pPr>
            <a:r>
              <a:rPr lang="ar-MA" sz="1000" b="1" dirty="0">
                <a:solidFill>
                  <a:srgbClr val="004E76"/>
                </a:solidFill>
                <a:latin typeface="Times New Roman" pitchFamily="18" charset="0"/>
                <a:cs typeface="Times New Roman" pitchFamily="18" charset="0"/>
              </a:rPr>
              <a:t>السيد ........... ممثل .............. التوقيع</a:t>
            </a:r>
            <a:endParaRPr lang="fr-FR" sz="1000" dirty="0">
              <a:solidFill>
                <a:srgbClr val="FFFFFF"/>
              </a:solidFill>
              <a:latin typeface="Times New Roman" pitchFamily="18" charset="0"/>
              <a:cs typeface="Times New Roman" pitchFamily="18" charset="0"/>
            </a:endParaRPr>
          </a:p>
          <a:p>
            <a:pPr marL="166688" rtl="1">
              <a:spcBef>
                <a:spcPts val="550"/>
              </a:spcBef>
              <a:defRPr/>
            </a:pPr>
            <a:r>
              <a:rPr lang="ar-MA" sz="1000" b="1" dirty="0">
                <a:solidFill>
                  <a:srgbClr val="004E76"/>
                </a:solidFill>
                <a:latin typeface="Times New Roman" pitchFamily="18" charset="0"/>
                <a:cs typeface="Times New Roman" pitchFamily="18" charset="0"/>
              </a:rPr>
              <a:t>السيد........... ممثل ............... التوقيع</a:t>
            </a:r>
            <a:endParaRPr lang="fr-FR" sz="1000" dirty="0">
              <a:solidFill>
                <a:srgbClr val="FFFFFF"/>
              </a:solidFill>
              <a:latin typeface="Times New Roman" pitchFamily="18" charset="0"/>
              <a:cs typeface="Times New Roman" pitchFamily="18" charset="0"/>
            </a:endParaRPr>
          </a:p>
          <a:p>
            <a:pPr marL="166688" rtl="1">
              <a:spcBef>
                <a:spcPts val="550"/>
              </a:spcBef>
              <a:defRPr/>
            </a:pPr>
            <a:r>
              <a:rPr lang="ar-MA" sz="1000" b="1" dirty="0">
                <a:solidFill>
                  <a:srgbClr val="004E76"/>
                </a:solidFill>
                <a:latin typeface="Times New Roman" pitchFamily="18" charset="0"/>
                <a:cs typeface="Times New Roman" pitchFamily="18" charset="0"/>
              </a:rPr>
              <a:t>السيد........... ممثل ............... التوقيع</a:t>
            </a:r>
            <a:endParaRPr lang="fr-FR" sz="1000" dirty="0">
              <a:solidFill>
                <a:srgbClr val="FFFFFF"/>
              </a:solidFill>
              <a:latin typeface="Times New Roman" pitchFamily="18" charset="0"/>
              <a:cs typeface="Times New Roman" pitchFamily="18" charset="0"/>
            </a:endParaRPr>
          </a:p>
        </p:txBody>
      </p:sp>
      <p:pic>
        <p:nvPicPr>
          <p:cNvPr id="89095" name="Picture 3"/>
          <p:cNvPicPr>
            <a:picLocks noChangeAspect="1" noChangeArrowheads="1"/>
          </p:cNvPicPr>
          <p:nvPr/>
        </p:nvPicPr>
        <p:blipFill>
          <a:blip r:embed="rId3"/>
          <a:srcRect/>
          <a:stretch>
            <a:fillRect/>
          </a:stretch>
        </p:blipFill>
        <p:spPr bwMode="auto">
          <a:xfrm>
            <a:off x="168275" y="1035050"/>
            <a:ext cx="2400300" cy="522288"/>
          </a:xfrm>
          <a:prstGeom prst="rect">
            <a:avLst/>
          </a:prstGeom>
          <a:noFill/>
          <a:ln w="9525">
            <a:noFill/>
            <a:miter lim="800000"/>
            <a:headEnd/>
            <a:tailEnd/>
          </a:ln>
        </p:spPr>
      </p:pic>
      <p:graphicFrame>
        <p:nvGraphicFramePr>
          <p:cNvPr id="21" name="Tableau 20"/>
          <p:cNvGraphicFramePr>
            <a:graphicFrameLocks noGrp="1"/>
          </p:cNvGraphicFramePr>
          <p:nvPr/>
        </p:nvGraphicFramePr>
        <p:xfrm>
          <a:off x="3022600" y="1004888"/>
          <a:ext cx="1393825" cy="548640"/>
        </p:xfrm>
        <a:graphic>
          <a:graphicData uri="http://schemas.openxmlformats.org/drawingml/2006/table">
            <a:tbl>
              <a:tblPr/>
              <a:tblGrid>
                <a:gridCol w="1393825"/>
              </a:tblGrid>
              <a:tr h="527050">
                <a:tc>
                  <a:txBody>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الشعار والاسم</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صاحب المشروع</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004E76"/>
                          </a:solidFill>
                          <a:effectLst/>
                          <a:latin typeface="Times New Roman" pitchFamily="18" charset="0"/>
                          <a:cs typeface="Times New Roman" pitchFamily="18" charset="0"/>
                        </a:rPr>
                        <a:t>جمعية، تعاونية</a:t>
                      </a:r>
                      <a:endParaRPr kumimoji="0" lang="fr-FR" sz="12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a:noFill/>
                    </a:lnL>
                    <a:lnR>
                      <a:noFill/>
                    </a:lnR>
                    <a:lnT>
                      <a:noFill/>
                    </a:lnT>
                    <a:lnB>
                      <a:noFill/>
                    </a:lnB>
                    <a:lnTlToBr>
                      <a:noFill/>
                    </a:lnTlToBr>
                    <a:lnBlToTr>
                      <a:noFill/>
                    </a:lnBlToTr>
                    <a:noFill/>
                  </a:tcPr>
                </a:tc>
              </a:tr>
            </a:tbl>
          </a:graphicData>
        </a:graphic>
      </p:graphicFrame>
      <p:graphicFrame>
        <p:nvGraphicFramePr>
          <p:cNvPr id="5" name="Tableau 4"/>
          <p:cNvGraphicFramePr>
            <a:graphicFrameLocks noGrp="1"/>
          </p:cNvGraphicFramePr>
          <p:nvPr/>
        </p:nvGraphicFramePr>
        <p:xfrm>
          <a:off x="4765675" y="3692525"/>
          <a:ext cx="4140200" cy="1086485"/>
        </p:xfrm>
        <a:graphic>
          <a:graphicData uri="http://schemas.openxmlformats.org/drawingml/2006/table">
            <a:tbl>
              <a:tblPr/>
              <a:tblGrid>
                <a:gridCol w="1425575"/>
                <a:gridCol w="2714625"/>
              </a:tblGrid>
              <a:tr h="263525">
                <a:tc>
                  <a:txBody>
                    <a:bodyPr/>
                    <a:lstStyle/>
                    <a:p>
                      <a:pPr marL="0" marR="0" lvl="0" indent="0" algn="ctr" defTabSz="914400" rtl="1" eaLnBrk="1" fontAlgn="base" latinLnBrk="0" hangingPunct="1">
                        <a:lnSpc>
                          <a:spcPct val="100000"/>
                        </a:lnSpc>
                        <a:spcBef>
                          <a:spcPts val="600"/>
                        </a:spcBef>
                        <a:spcAft>
                          <a:spcPct val="0"/>
                        </a:spcAft>
                        <a:buClrTx/>
                        <a:buSzTx/>
                        <a:buFontTx/>
                        <a:buNone/>
                        <a:tabLst/>
                      </a:pPr>
                      <a:r>
                        <a:rPr kumimoji="0" lang="ar-MA" sz="1700" b="0" i="0" u="none" strike="noStrike" cap="none" normalizeH="0" baseline="0" dirty="0" smtClean="0">
                          <a:ln>
                            <a:noFill/>
                          </a:ln>
                          <a:solidFill>
                            <a:srgbClr val="4A442A"/>
                          </a:solidFill>
                          <a:effectLst/>
                          <a:latin typeface="Times New Roman" pitchFamily="18" charset="0"/>
                          <a:cs typeface="Times New Roman" pitchFamily="18" charset="0"/>
                        </a:rPr>
                        <a:t>الكميات</a:t>
                      </a:r>
                      <a:endParaRPr kumimoji="0" lang="fr-FR"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1" eaLnBrk="1" fontAlgn="base" latinLnBrk="0" hangingPunct="1">
                        <a:lnSpc>
                          <a:spcPct val="100000"/>
                        </a:lnSpc>
                        <a:spcBef>
                          <a:spcPts val="600"/>
                        </a:spcBef>
                        <a:spcAft>
                          <a:spcPct val="0"/>
                        </a:spcAft>
                        <a:buClrTx/>
                        <a:buSzTx/>
                        <a:buFontTx/>
                        <a:buNone/>
                        <a:tabLst/>
                      </a:pPr>
                      <a:r>
                        <a:rPr kumimoji="0" lang="ar-MA" sz="1700" b="0" i="0" u="none" strike="noStrike" cap="none" normalizeH="0" baseline="0" dirty="0" smtClean="0">
                          <a:ln>
                            <a:noFill/>
                          </a:ln>
                          <a:solidFill>
                            <a:srgbClr val="4A442A"/>
                          </a:solidFill>
                          <a:effectLst/>
                          <a:latin typeface="Times New Roman" pitchFamily="18" charset="0"/>
                          <a:cs typeface="Times New Roman" pitchFamily="18" charset="0"/>
                        </a:rPr>
                        <a:t>تعيين الأعمال </a:t>
                      </a:r>
                      <a:endParaRPr kumimoji="0" lang="fr-FR"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tr>
              <a:tr h="792163">
                <a:tc>
                  <a:txBody>
                    <a:bodyPr/>
                    <a:lstStyle/>
                    <a:p>
                      <a:pPr marL="284163" marR="0" lvl="0" indent="0" algn="r" defTabSz="914400" rtl="1" eaLnBrk="1" fontAlgn="base" latinLnBrk="0" hangingPunct="1">
                        <a:lnSpc>
                          <a:spcPct val="150000"/>
                        </a:lnSpc>
                        <a:spcBef>
                          <a:spcPct val="0"/>
                        </a:spcBef>
                        <a:spcAft>
                          <a:spcPct val="0"/>
                        </a:spcAft>
                        <a:buClrTx/>
                        <a:buSzTx/>
                        <a:buFontTx/>
                        <a:buNone/>
                        <a:tabLst/>
                      </a:pPr>
                      <a:r>
                        <a:rPr kumimoji="0" lang="fr-FR" sz="1200" b="0" i="0" u="none" strike="noStrike" cap="none" normalizeH="0" baseline="0" dirty="0" smtClean="0">
                          <a:ln>
                            <a:noFill/>
                          </a:ln>
                          <a:solidFill>
                            <a:srgbClr val="004E76"/>
                          </a:solidFill>
                          <a:effectLst/>
                          <a:latin typeface="Times New Roman" pitchFamily="18" charset="0"/>
                          <a:cs typeface="Times New Roman" pitchFamily="18" charset="0"/>
                        </a:rPr>
                        <a:t>»</a:t>
                      </a:r>
                      <a:r>
                        <a:rPr kumimoji="0" lang="ar-MA" sz="1200" b="1" i="0" u="none" strike="noStrike" cap="none" normalizeH="0" baseline="0" dirty="0" smtClean="0">
                          <a:ln>
                            <a:noFill/>
                          </a:ln>
                          <a:solidFill>
                            <a:srgbClr val="004E76"/>
                          </a:solidFill>
                          <a:effectLst/>
                          <a:latin typeface="Times New Roman" pitchFamily="18" charset="0"/>
                          <a:cs typeface="Times New Roman" pitchFamily="18" charset="0"/>
                        </a:rPr>
                        <a:t> الكميات المنجزة </a:t>
                      </a:r>
                      <a:r>
                        <a:rPr kumimoji="0" lang="fr-FR" sz="1200" b="0" i="0" u="none" strike="noStrike" cap="none" normalizeH="0" baseline="0" dirty="0" smtClean="0">
                          <a:ln>
                            <a:noFill/>
                          </a:ln>
                          <a:solidFill>
                            <a:srgbClr val="004E76"/>
                          </a:solidFill>
                          <a:effectLst/>
                          <a:latin typeface="Times New Roman" pitchFamily="18" charset="0"/>
                          <a:cs typeface="Times New Roman" pitchFamily="18" charset="0"/>
                        </a:rPr>
                        <a:t>«</a:t>
                      </a:r>
                      <a:endParaRPr kumimoji="0" lang="fr-FR"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175" marR="0" lvl="0" indent="6350" algn="r" defTabSz="914400" rtl="1" eaLnBrk="1" fontAlgn="base" latinLnBrk="0" hangingPunct="1">
                        <a:lnSpc>
                          <a:spcPct val="150000"/>
                        </a:lnSpc>
                        <a:spcBef>
                          <a:spcPct val="0"/>
                        </a:spcBef>
                        <a:spcAft>
                          <a:spcPct val="0"/>
                        </a:spcAft>
                        <a:buClrTx/>
                        <a:buSzTx/>
                        <a:buFont typeface="Wingdings" pitchFamily="2" charset="2"/>
                        <a:buChar char=""/>
                        <a:tabLst/>
                      </a:pPr>
                      <a:r>
                        <a:rPr kumimoji="0" lang="fr-FR" sz="1200" b="0" i="1" u="none" strike="noStrike" cap="none" normalizeH="0" baseline="0" dirty="0" smtClean="0">
                          <a:ln>
                            <a:noFill/>
                          </a:ln>
                          <a:solidFill>
                            <a:schemeClr val="tx1"/>
                          </a:solidFill>
                          <a:effectLst/>
                          <a:latin typeface="Times New Roman" pitchFamily="18" charset="0"/>
                          <a:cs typeface="Times New Roman" pitchFamily="18" charset="0"/>
                        </a:rPr>
                        <a:t>…</a:t>
                      </a:r>
                    </a:p>
                    <a:p>
                      <a:pPr marL="3175" marR="0" lvl="0" indent="6350" algn="r" defTabSz="914400" rtl="1" eaLnBrk="1" fontAlgn="base" latinLnBrk="0" hangingPunct="1">
                        <a:lnSpc>
                          <a:spcPct val="150000"/>
                        </a:lnSpc>
                        <a:spcBef>
                          <a:spcPct val="0"/>
                        </a:spcBef>
                        <a:spcAft>
                          <a:spcPct val="0"/>
                        </a:spcAft>
                        <a:buClrTx/>
                        <a:buSzTx/>
                        <a:buFont typeface="Wingdings" pitchFamily="2" charset="2"/>
                        <a:buChar char=""/>
                        <a:tabLst/>
                      </a:pPr>
                      <a:r>
                        <a:rPr kumimoji="0" lang="fr-FR" sz="1200" b="0" i="1"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fr-FR"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3175" marR="0" lvl="0" indent="6350" algn="ctr" defTabSz="914400" rtl="1" eaLnBrk="1" fontAlgn="base" latinLnBrk="0" hangingPunct="1">
                        <a:lnSpc>
                          <a:spcPct val="150000"/>
                        </a:lnSpc>
                        <a:spcBef>
                          <a:spcPct val="0"/>
                        </a:spcBef>
                        <a:spcAft>
                          <a:spcPct val="0"/>
                        </a:spcAft>
                        <a:buClrTx/>
                        <a:buSzTx/>
                        <a:buFontTx/>
                        <a:buNone/>
                        <a:tabLst/>
                      </a:pPr>
                      <a:r>
                        <a:rPr kumimoji="0" lang="fr-FR" sz="1200" b="1"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fr-FR"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1761" marR="6176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5" name="Chevron 34"/>
          <p:cNvSpPr/>
          <p:nvPr/>
        </p:nvSpPr>
        <p:spPr>
          <a:xfrm flipH="1">
            <a:off x="6367463"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الاستشارة</a:t>
            </a:r>
            <a:endParaRPr lang="fr-FR" sz="1000" b="1" dirty="0">
              <a:solidFill>
                <a:schemeClr val="bg1">
                  <a:lumMod val="75000"/>
                </a:schemeClr>
              </a:solidFill>
              <a:latin typeface="Microsoft Sans Serif" pitchFamily="34" charset="0"/>
              <a:cs typeface="Microsoft Sans Serif" pitchFamily="34" charset="0"/>
            </a:endParaRPr>
          </a:p>
        </p:txBody>
      </p:sp>
      <p:sp>
        <p:nvSpPr>
          <p:cNvPr id="36" name="Chevron 35"/>
          <p:cNvSpPr/>
          <p:nvPr/>
        </p:nvSpPr>
        <p:spPr>
          <a:xfrm flipH="1">
            <a:off x="3670300"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توقيع الصفقة</a:t>
            </a:r>
            <a:endParaRPr lang="ar-SA" sz="1000" b="1" dirty="0">
              <a:solidFill>
                <a:schemeClr val="bg1">
                  <a:lumMod val="75000"/>
                </a:schemeClr>
              </a:solidFill>
              <a:latin typeface="Microsoft Sans Serif" pitchFamily="34" charset="0"/>
              <a:cs typeface="Microsoft Sans Serif" pitchFamily="34" charset="0"/>
            </a:endParaRPr>
          </a:p>
        </p:txBody>
      </p:sp>
      <p:sp>
        <p:nvSpPr>
          <p:cNvPr id="37" name="Chevron 36"/>
          <p:cNvSpPr/>
          <p:nvPr/>
        </p:nvSpPr>
        <p:spPr>
          <a:xfrm flipH="1">
            <a:off x="2320925"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التنفيذ</a:t>
            </a:r>
            <a:r>
              <a:rPr lang="ar-MA" sz="1000" b="1" dirty="0">
                <a:solidFill>
                  <a:schemeClr val="bg1">
                    <a:lumMod val="75000"/>
                  </a:schemeClr>
                </a:solidFill>
                <a:latin typeface="Microsoft Sans Serif" pitchFamily="34" charset="0"/>
                <a:cs typeface="Microsoft Sans Serif" pitchFamily="34" charset="0"/>
              </a:rPr>
              <a:t> والتتبع</a:t>
            </a:r>
            <a:endParaRPr lang="ar-SA" sz="1000" b="1" dirty="0">
              <a:solidFill>
                <a:schemeClr val="bg1">
                  <a:lumMod val="75000"/>
                </a:schemeClr>
              </a:solidFill>
              <a:latin typeface="Microsoft Sans Serif" pitchFamily="34" charset="0"/>
              <a:cs typeface="Microsoft Sans Serif" pitchFamily="34" charset="0"/>
            </a:endParaRPr>
          </a:p>
        </p:txBody>
      </p:sp>
      <p:sp>
        <p:nvSpPr>
          <p:cNvPr id="38" name="Chevron 37"/>
          <p:cNvSpPr/>
          <p:nvPr/>
        </p:nvSpPr>
        <p:spPr>
          <a:xfrm flipH="1">
            <a:off x="65083" y="69092"/>
            <a:ext cx="2269418" cy="346293"/>
          </a:xfrm>
          <a:prstGeom prst="chevron">
            <a:avLst/>
          </a:prstGeom>
          <a:solidFill>
            <a:srgbClr val="004E76"/>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93502" tIns="46752" rIns="93502" bIns="46752" anchor="ctr"/>
          <a:lstStyle/>
          <a:p>
            <a:pPr algn="ctr" fontAlgn="auto">
              <a:spcAft>
                <a:spcPts val="0"/>
              </a:spcAft>
              <a:defRPr/>
            </a:pPr>
            <a:r>
              <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الأداء</a:t>
            </a:r>
            <a:endParaRPr lang="fr-FR"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39" name="Chevron 38"/>
          <p:cNvSpPr/>
          <p:nvPr/>
        </p:nvSpPr>
        <p:spPr>
          <a:xfrm flipH="1">
            <a:off x="5019675" y="69850"/>
            <a:ext cx="1360488"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اختيار نائل الصفقة</a:t>
            </a:r>
            <a:endParaRPr lang="fr-FR" sz="1000" b="1" dirty="0">
              <a:solidFill>
                <a:schemeClr val="bg1">
                  <a:lumMod val="75000"/>
                </a:schemeClr>
              </a:solidFill>
              <a:latin typeface="Microsoft Sans Serif" pitchFamily="34" charset="0"/>
              <a:cs typeface="Microsoft Sans Serif" pitchFamily="34" charset="0"/>
            </a:endParaRPr>
          </a:p>
        </p:txBody>
      </p:sp>
      <p:sp>
        <p:nvSpPr>
          <p:cNvPr id="40" name="Chevron 39"/>
          <p:cNvSpPr/>
          <p:nvPr/>
        </p:nvSpPr>
        <p:spPr>
          <a:xfrm flipH="1">
            <a:off x="65088" y="485775"/>
            <a:ext cx="9012237" cy="346075"/>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MA" sz="1400" b="1" dirty="0">
                <a:solidFill>
                  <a:schemeClr val="bg1"/>
                </a:solidFill>
                <a:latin typeface="Bookman Old Style" pitchFamily="18" charset="0"/>
                <a:ea typeface="ＭＳ Ｐゴシック" pitchFamily="-84" charset="-128"/>
                <a:cs typeface="Arial" pitchFamily="34" charset="0"/>
              </a:rPr>
              <a:t>رفع التقارير و</a:t>
            </a:r>
            <a:r>
              <a:rPr lang="ar-SA" sz="1400" b="1" dirty="0">
                <a:solidFill>
                  <a:schemeClr val="bg1"/>
                </a:solidFill>
                <a:latin typeface="Bookman Old Style" pitchFamily="18" charset="0"/>
                <a:ea typeface="ＭＳ Ｐゴシック" pitchFamily="-84" charset="-128"/>
                <a:cs typeface="Arial" pitchFamily="34" charset="0"/>
              </a:rPr>
              <a:t>التقييم والافتحاص</a:t>
            </a:r>
          </a:p>
        </p:txBody>
      </p:sp>
      <p:sp>
        <p:nvSpPr>
          <p:cNvPr id="41" name="Chevron 40"/>
          <p:cNvSpPr/>
          <p:nvPr/>
        </p:nvSpPr>
        <p:spPr>
          <a:xfrm flipH="1">
            <a:off x="7716838"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التعبير عن </a:t>
            </a:r>
            <a:r>
              <a:rPr lang="ar-SA" sz="1000" b="1" dirty="0">
                <a:solidFill>
                  <a:schemeClr val="bg1">
                    <a:lumMod val="75000"/>
                  </a:schemeClr>
                </a:solidFill>
                <a:latin typeface="Microsoft Sans Serif" pitchFamily="34" charset="0"/>
                <a:cs typeface="Microsoft Sans Serif" pitchFamily="34" charset="0"/>
              </a:rPr>
              <a:t>الحاجات</a:t>
            </a:r>
            <a:endParaRPr lang="fr-FR" sz="1000" b="1" dirty="0">
              <a:solidFill>
                <a:schemeClr val="bg1">
                  <a:lumMod val="75000"/>
                </a:schemeClr>
              </a:solidFill>
              <a:latin typeface="Microsoft Sans Serif" pitchFamily="34" charset="0"/>
              <a:cs typeface="Microsoft Sans Serif" pitchFamily="34" charset="0"/>
            </a:endParaRPr>
          </a:p>
        </p:txBody>
      </p:sp>
      <p:sp>
        <p:nvSpPr>
          <p:cNvPr id="16" name="Slide Number Placeholder 3"/>
          <p:cNvSpPr>
            <a:spLocks noGrp="1"/>
          </p:cNvSpPr>
          <p:nvPr>
            <p:ph type="sldNum" sz="quarter" idx="10"/>
          </p:nvPr>
        </p:nvSpPr>
        <p:spPr bwMode="auto">
          <a:xfrm>
            <a:off x="65088" y="6559550"/>
            <a:ext cx="388937" cy="2413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42B2CCF1-FFFC-48F3-AF39-454A442B0CF4}" type="slidenum">
              <a:rPr lang="fr-FR" smtClean="0"/>
              <a:pPr fontAlgn="base">
                <a:spcBef>
                  <a:spcPct val="0"/>
                </a:spcBef>
                <a:spcAft>
                  <a:spcPct val="0"/>
                </a:spcAft>
                <a:defRPr/>
              </a:pPr>
              <a:t>42</a:t>
            </a:fld>
            <a:endParaRPr lang="fr-FR"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nvGraphicFramePr>
        <p:xfrm>
          <a:off x="323850" y="928688"/>
          <a:ext cx="8591370" cy="5480135"/>
        </p:xfrm>
        <a:graphic>
          <a:graphicData uri="http://schemas.openxmlformats.org/drawingml/2006/table">
            <a:tbl>
              <a:tblPr/>
              <a:tblGrid>
                <a:gridCol w="2422927"/>
                <a:gridCol w="1149130"/>
                <a:gridCol w="1065113"/>
                <a:gridCol w="396798"/>
                <a:gridCol w="557197"/>
                <a:gridCol w="869977"/>
                <a:gridCol w="967547"/>
                <a:gridCol w="1162681"/>
              </a:tblGrid>
              <a:tr h="329252">
                <a:tc>
                  <a:txBody>
                    <a:bodyPr/>
                    <a:lstStyle/>
                    <a:p>
                      <a:pPr algn="ctr" fontAlgn="ctr"/>
                      <a:r>
                        <a:rPr lang="fr-FR" sz="1200" b="1" i="0" u="none" strike="noStrike" dirty="0">
                          <a:solidFill>
                            <a:srgbClr val="FFFFFF"/>
                          </a:solidFill>
                          <a:effectLst/>
                          <a:latin typeface="Bookman Old Style"/>
                        </a:rPr>
                        <a:t>Porteur de projet         </a:t>
                      </a:r>
                      <a:r>
                        <a:rPr lang="ar-MA" sz="1200" b="1" i="0" u="none" strike="noStrike" dirty="0">
                          <a:solidFill>
                            <a:srgbClr val="FFFFFF"/>
                          </a:solidFill>
                          <a:effectLst/>
                          <a:latin typeface="Bookman Old Style"/>
                        </a:rPr>
                        <a:t>حامل المشروع</a:t>
                      </a:r>
                    </a:p>
                  </a:txBody>
                  <a:tcPr marL="0" marR="0"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rowSpan="2" gridSpan="5">
                  <a:txBody>
                    <a:bodyPr/>
                    <a:lstStyle/>
                    <a:p>
                      <a:pPr algn="ctr" fontAlgn="b"/>
                      <a:r>
                        <a:rPr lang="fr-FR" sz="1200" b="1" i="0" u="none" strike="noStrike" dirty="0">
                          <a:solidFill>
                            <a:srgbClr val="004E76"/>
                          </a:solidFill>
                          <a:effectLst/>
                          <a:latin typeface="Bookman Old Style"/>
                        </a:rPr>
                        <a:t>Etat d'avancement des réceptions des articles du bordereau des prix</a:t>
                      </a:r>
                      <a:br>
                        <a:rPr lang="fr-FR" sz="1200" b="1" i="0" u="none" strike="noStrike" dirty="0">
                          <a:solidFill>
                            <a:srgbClr val="004E76"/>
                          </a:solidFill>
                          <a:effectLst/>
                          <a:latin typeface="Bookman Old Style"/>
                        </a:rPr>
                      </a:br>
                      <a:r>
                        <a:rPr lang="ar-MA" sz="1200" b="1" i="0" u="none" strike="noStrike" dirty="0">
                          <a:solidFill>
                            <a:srgbClr val="004E76"/>
                          </a:solidFill>
                          <a:effectLst/>
                          <a:latin typeface="Bookman Old Style"/>
                        </a:rPr>
                        <a:t>تقرير حول تقدم استقبال سلع جدول الأثمان </a:t>
                      </a:r>
                      <a:br>
                        <a:rPr lang="ar-MA" sz="1200" b="1" i="0" u="none" strike="noStrike" dirty="0">
                          <a:solidFill>
                            <a:srgbClr val="004E76"/>
                          </a:solidFill>
                          <a:effectLst/>
                          <a:latin typeface="Bookman Old Style"/>
                        </a:rPr>
                      </a:br>
                      <a:r>
                        <a:rPr lang="fr-FR" sz="1200" b="1" i="0" u="none" strike="noStrike" dirty="0">
                          <a:solidFill>
                            <a:srgbClr val="004E76"/>
                          </a:solidFill>
                          <a:effectLst/>
                          <a:latin typeface="Bookman Old Style"/>
                        </a:rPr>
                        <a:t>Mis à jour le, ../../..  ../../.. </a:t>
                      </a:r>
                      <a:r>
                        <a:rPr lang="ar-MA" sz="1200" b="1" i="0" u="none" strike="noStrike" dirty="0">
                          <a:solidFill>
                            <a:srgbClr val="004E76"/>
                          </a:solidFill>
                          <a:effectLst/>
                          <a:latin typeface="Bookman Old Style"/>
                        </a:rPr>
                        <a:t>تاريخ التحيين  </a:t>
                      </a:r>
                      <a:endParaRPr lang="ar-MA" sz="1100" b="0" i="0" u="none" strike="noStrike" dirty="0">
                        <a:effectLst/>
                        <a:latin typeface="Arial"/>
                      </a:endParaRPr>
                    </a:p>
                  </a:txBody>
                  <a:tcPr marL="0" marR="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a:txBody>
                    <a:bodyPr/>
                    <a:lstStyle/>
                    <a:p>
                      <a:pPr algn="l" fontAlgn="ctr"/>
                      <a:r>
                        <a:rPr lang="fr-FR" sz="1900" b="1" i="0" u="none" strike="noStrike" dirty="0">
                          <a:solidFill>
                            <a:srgbClr val="004E76"/>
                          </a:solidFill>
                          <a:effectLst/>
                          <a:latin typeface="Bookman Old Style"/>
                        </a:rPr>
                        <a:t> </a:t>
                      </a:r>
                    </a:p>
                  </a:txBody>
                  <a:tcPr marL="0" marR="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348620">
                <a:tc>
                  <a:txBody>
                    <a:bodyPr/>
                    <a:lstStyle/>
                    <a:p>
                      <a:pPr algn="ctr" fontAlgn="ctr"/>
                      <a:r>
                        <a:rPr lang="fr-FR" sz="1300" b="0" i="0" u="none" strike="noStrike" dirty="0">
                          <a:solidFill>
                            <a:srgbClr val="004E76"/>
                          </a:solidFill>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5"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l" fontAlgn="ctr"/>
                      <a:endParaRPr lang="fr-FR" sz="1100" b="0" i="0" u="none" strike="noStrike" dirty="0">
                        <a:solidFill>
                          <a:srgbClr val="004E76"/>
                        </a:solidFill>
                        <a:effectLst/>
                        <a:latin typeface="Bookman Old Style"/>
                      </a:endParaRPr>
                    </a:p>
                  </a:txBody>
                  <a:tcPr marL="0" marR="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r h="288936">
                <a:tc gridSpan="8">
                  <a:txBody>
                    <a:bodyPr/>
                    <a:lstStyle/>
                    <a:p>
                      <a:pPr algn="ctr" fontAlgn="ctr"/>
                      <a:r>
                        <a:rPr lang="fr-FR" sz="1200" b="1" i="0" u="none" strike="noStrike" dirty="0">
                          <a:solidFill>
                            <a:srgbClr val="FFFFFF"/>
                          </a:solidFill>
                          <a:effectLst/>
                          <a:latin typeface="Bookman Old Style"/>
                        </a:rPr>
                        <a:t>Informations générales sur la dépense </a:t>
                      </a:r>
                      <a:r>
                        <a:rPr lang="fr-FR" sz="1200" b="1" i="0" u="none" strike="noStrike" dirty="0" smtClean="0">
                          <a:solidFill>
                            <a:srgbClr val="FFFFFF"/>
                          </a:solidFill>
                          <a:effectLst/>
                          <a:latin typeface="Bookman Old Style"/>
                        </a:rPr>
                        <a:t>N°……          ……. </a:t>
                      </a:r>
                      <a:r>
                        <a:rPr lang="ar-MA" sz="1200" b="1" i="0" u="none" strike="noStrike" dirty="0">
                          <a:solidFill>
                            <a:srgbClr val="FFFFFF"/>
                          </a:solidFill>
                          <a:effectLst/>
                          <a:latin typeface="Bookman Old Style"/>
                        </a:rPr>
                        <a:t>معلومات عامة حول النقفة رقم</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02375">
                <a:tc>
                  <a:txBody>
                    <a:bodyPr/>
                    <a:lstStyle/>
                    <a:p>
                      <a:pPr algn="l" fontAlgn="ctr"/>
                      <a:r>
                        <a:rPr lang="fr-FR" sz="1100" b="0" i="0" u="none" strike="noStrike" dirty="0">
                          <a:solidFill>
                            <a:srgbClr val="004E76"/>
                          </a:solidFill>
                          <a:effectLst/>
                          <a:latin typeface="Bookman Old Style"/>
                        </a:rPr>
                        <a:t>Objet                  </a:t>
                      </a:r>
                      <a:r>
                        <a:rPr lang="fr-FR" sz="1100" b="0" i="0" u="none" strike="noStrike" dirty="0" smtClean="0">
                          <a:solidFill>
                            <a:srgbClr val="004E76"/>
                          </a:solidFill>
                          <a:effectLst/>
                          <a:latin typeface="Bookman Old Style"/>
                        </a:rPr>
                        <a:t>                   </a:t>
                      </a:r>
                      <a:r>
                        <a:rPr lang="ar-MA" sz="1100" b="0" i="0" u="none" strike="noStrike" dirty="0">
                          <a:solidFill>
                            <a:srgbClr val="004E76"/>
                          </a:solidFill>
                          <a:effectLst/>
                          <a:latin typeface="Bookman Old Style"/>
                        </a:rPr>
                        <a:t>المشروع</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1100" b="0" i="0" u="none" strike="noStrike" dirty="0">
                          <a:solidFill>
                            <a:srgbClr val="004E76"/>
                          </a:solidFill>
                          <a:effectLst/>
                          <a:latin typeface="Bookman Old Style"/>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1100" b="0" i="0" u="none" strike="noStrike" dirty="0">
                        <a:solidFill>
                          <a:srgbClr val="004E76"/>
                        </a:solidFill>
                        <a:effectLst/>
                        <a:latin typeface="Bookman Old Style"/>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fr-FR" sz="1100" b="0" i="0" u="none" strike="noStrike" dirty="0">
                          <a:solidFill>
                            <a:srgbClr val="004E76"/>
                          </a:solidFill>
                          <a:effectLst/>
                          <a:latin typeface="Bookman Old Style"/>
                        </a:rPr>
                        <a:t>Projet  </a:t>
                      </a:r>
                      <a:r>
                        <a:rPr lang="ar-MA" sz="1100" b="0" i="0" u="none" strike="noStrike" dirty="0" smtClean="0">
                          <a:solidFill>
                            <a:srgbClr val="004E76"/>
                          </a:solidFill>
                          <a:effectLst/>
                          <a:latin typeface="Bookman Old Style"/>
                        </a:rPr>
                        <a:t> </a:t>
                      </a:r>
                      <a:r>
                        <a:rPr lang="fr-FR" sz="1100" b="0" i="0" u="none" strike="noStrike" dirty="0" smtClean="0">
                          <a:solidFill>
                            <a:srgbClr val="004E76"/>
                          </a:solidFill>
                          <a:effectLst/>
                          <a:latin typeface="Bookman Old Style"/>
                        </a:rPr>
                        <a:t> </a:t>
                      </a:r>
                      <a:r>
                        <a:rPr lang="ar-MA" sz="1100" b="0" i="0" u="none" strike="noStrike" dirty="0">
                          <a:solidFill>
                            <a:srgbClr val="004E76"/>
                          </a:solidFill>
                          <a:effectLst/>
                          <a:latin typeface="Bookman Old Style"/>
                        </a:rPr>
                        <a:t>المشروع</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fr-FR" sz="1100" b="0" i="0" u="none" strike="noStrike" dirty="0">
                          <a:solidFill>
                            <a:srgbClr val="004E76"/>
                          </a:solidFill>
                          <a:effectLst/>
                          <a:latin typeface="Bookman Old Style"/>
                        </a:rPr>
                        <a:t>projet 2</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0243">
                <a:tc>
                  <a:txBody>
                    <a:bodyPr/>
                    <a:lstStyle/>
                    <a:p>
                      <a:pPr algn="l" fontAlgn="ctr"/>
                      <a:r>
                        <a:rPr lang="fr-FR" sz="1100" b="0" i="0" u="none" strike="noStrike" dirty="0">
                          <a:solidFill>
                            <a:srgbClr val="004E76"/>
                          </a:solidFill>
                          <a:effectLst/>
                          <a:latin typeface="Bookman Old Style"/>
                        </a:rPr>
                        <a:t>Maitre d'ouvrage      </a:t>
                      </a:r>
                      <a:r>
                        <a:rPr lang="fr-FR" sz="1100" b="0" i="0" u="none" strike="noStrike" dirty="0" smtClean="0">
                          <a:solidFill>
                            <a:srgbClr val="004E76"/>
                          </a:solidFill>
                          <a:effectLst/>
                          <a:latin typeface="Bookman Old Style"/>
                        </a:rPr>
                        <a:t>     </a:t>
                      </a:r>
                      <a:r>
                        <a:rPr lang="ar-MA" sz="1100" b="0" i="0" u="none" strike="noStrike" dirty="0">
                          <a:solidFill>
                            <a:srgbClr val="004E76"/>
                          </a:solidFill>
                          <a:effectLst/>
                          <a:latin typeface="Bookman Old Style"/>
                        </a:rPr>
                        <a:t>صاحب المشروع</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1100" b="0" i="0" u="none" strike="noStrike" dirty="0">
                          <a:solidFill>
                            <a:srgbClr val="004E76"/>
                          </a:solidFill>
                          <a:effectLst/>
                          <a:latin typeface="Bookman Old Style"/>
                        </a:rPr>
                        <a:t>Signé par :</a:t>
                      </a:r>
                      <a:br>
                        <a:rPr lang="fr-FR" sz="1100" b="0" i="0" u="none" strike="noStrike" dirty="0">
                          <a:solidFill>
                            <a:srgbClr val="004E76"/>
                          </a:solidFill>
                          <a:effectLst/>
                          <a:latin typeface="Bookman Old Style"/>
                        </a:rPr>
                      </a:br>
                      <a:r>
                        <a:rPr lang="ar-MA" sz="1100" b="0" i="0" u="none" strike="noStrike" dirty="0">
                          <a:solidFill>
                            <a:srgbClr val="004E76"/>
                          </a:solidFill>
                          <a:effectLst/>
                          <a:latin typeface="Bookman Old Style"/>
                        </a:rPr>
                        <a:t>موقع من طرف</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ctr" fontAlgn="ctr"/>
                      <a:endParaRPr lang="fr-FR" sz="11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1100" b="0" i="0" u="none" strike="noStrike" dirty="0">
                          <a:solidFill>
                            <a:srgbClr val="004E76"/>
                          </a:solidFill>
                          <a:effectLst/>
                          <a:latin typeface="Bookman Old Style"/>
                        </a:rPr>
                        <a:t>Signé le </a:t>
                      </a:r>
                      <a:br>
                        <a:rPr lang="fr-FR" sz="1100" b="0" i="0" u="none" strike="noStrike" dirty="0">
                          <a:solidFill>
                            <a:srgbClr val="004E76"/>
                          </a:solidFill>
                          <a:effectLst/>
                          <a:latin typeface="Bookman Old Style"/>
                        </a:rPr>
                      </a:br>
                      <a:r>
                        <a:rPr lang="ar-MA" sz="1100" b="0" i="0" u="none" strike="noStrike" dirty="0">
                          <a:solidFill>
                            <a:srgbClr val="004E76"/>
                          </a:solidFill>
                          <a:effectLst/>
                          <a:latin typeface="Bookman Old Style"/>
                        </a:rPr>
                        <a:t>موقع بتاريخ</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4307">
                <a:tc>
                  <a:txBody>
                    <a:bodyPr/>
                    <a:lstStyle/>
                    <a:p>
                      <a:pPr algn="l" fontAlgn="ctr"/>
                      <a:r>
                        <a:rPr lang="fr-FR" sz="1100" b="0" i="0" u="none" strike="noStrike" dirty="0">
                          <a:solidFill>
                            <a:srgbClr val="004E76"/>
                          </a:solidFill>
                          <a:effectLst/>
                          <a:latin typeface="Bookman Old Style"/>
                        </a:rPr>
                        <a:t> Mode de passation   </a:t>
                      </a:r>
                      <a:r>
                        <a:rPr lang="fr-FR" sz="1100" b="0" i="0" u="none" strike="noStrike" dirty="0" smtClean="0">
                          <a:solidFill>
                            <a:srgbClr val="004E76"/>
                          </a:solidFill>
                          <a:effectLst/>
                          <a:latin typeface="Bookman Old Style"/>
                        </a:rPr>
                        <a:t>       </a:t>
                      </a:r>
                      <a:r>
                        <a:rPr lang="ar-MA" sz="1100" b="0" i="0" u="none" strike="noStrike" dirty="0">
                          <a:solidFill>
                            <a:srgbClr val="004E76"/>
                          </a:solidFill>
                          <a:effectLst/>
                          <a:latin typeface="Bookman Old Style"/>
                        </a:rPr>
                        <a:t>نمط الاستشارة</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fr-FR" sz="1100" b="0" i="0" u="none" strike="noStrike" dirty="0">
                          <a:solidFill>
                            <a:srgbClr val="004E76"/>
                          </a:solidFill>
                          <a:effectLst/>
                          <a:latin typeface="Bookman Old Style"/>
                        </a:rPr>
                        <a:t>AOO/AOR/BC…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rtl="0" fontAlgn="ctr"/>
                      <a:r>
                        <a:rPr lang="fr-FR" sz="1100" b="0" i="0" u="none" strike="noStrike" dirty="0" smtClean="0">
                          <a:solidFill>
                            <a:srgbClr val="004E76"/>
                          </a:solidFill>
                          <a:effectLst/>
                          <a:latin typeface="Bookman Old Style"/>
                        </a:rPr>
                        <a:t>Nature prestation</a:t>
                      </a:r>
                    </a:p>
                    <a:p>
                      <a:pPr algn="ctr" rtl="1" fontAlgn="ctr"/>
                      <a:r>
                        <a:rPr lang="ar-MA" sz="1100" b="0" i="0" u="none" strike="noStrike" dirty="0" smtClean="0">
                          <a:solidFill>
                            <a:srgbClr val="004E76"/>
                          </a:solidFill>
                          <a:effectLst/>
                          <a:latin typeface="Bookman Old Style"/>
                        </a:rPr>
                        <a:t>طبيعة</a:t>
                      </a:r>
                      <a:r>
                        <a:rPr lang="fr-FR" sz="1100" b="0" i="0" u="none" strike="noStrike" dirty="0" smtClean="0">
                          <a:solidFill>
                            <a:srgbClr val="004E76"/>
                          </a:solidFill>
                          <a:effectLst/>
                          <a:latin typeface="Bookman Old Style"/>
                        </a:rPr>
                        <a:t> </a:t>
                      </a:r>
                      <a:r>
                        <a:rPr lang="ar-MA" sz="1100" b="0" i="0" u="none" strike="noStrike" dirty="0">
                          <a:solidFill>
                            <a:srgbClr val="004E76"/>
                          </a:solidFill>
                          <a:effectLst/>
                          <a:latin typeface="Bookman Old Style"/>
                        </a:rPr>
                        <a:t>العمل</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ctr" rtl="1" fontAlgn="ctr"/>
                      <a:endParaRPr lang="ar-MA" sz="11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rtl="1" fontAlgn="ctr"/>
                      <a:r>
                        <a:rPr lang="ar-MA" sz="1100" b="0" i="0" u="none" strike="noStrike" dirty="0">
                          <a:solidFill>
                            <a:srgbClr val="004E76"/>
                          </a:solidFill>
                          <a:effectLst/>
                          <a:latin typeface="Bookman Old Style"/>
                        </a:rPr>
                        <a:t>أشغال/أدوات/خدمات</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1100" b="0" i="0" u="none" strike="noStrike" dirty="0">
                          <a:solidFill>
                            <a:srgbClr val="004E76"/>
                          </a:solidFill>
                          <a:effectLst/>
                          <a:latin typeface="Bookman Old Style"/>
                        </a:rPr>
                        <a:t>Notifié le </a:t>
                      </a:r>
                      <a:br>
                        <a:rPr lang="fr-FR" sz="1100" b="0" i="0" u="none" strike="noStrike" dirty="0">
                          <a:solidFill>
                            <a:srgbClr val="004E76"/>
                          </a:solidFill>
                          <a:effectLst/>
                          <a:latin typeface="Bookman Old Style"/>
                        </a:rPr>
                      </a:br>
                      <a:r>
                        <a:rPr lang="ar-MA" sz="1100" b="0" i="0" u="none" strike="noStrike" dirty="0">
                          <a:solidFill>
                            <a:srgbClr val="004E76"/>
                          </a:solidFill>
                          <a:effectLst/>
                          <a:latin typeface="Bookman Old Style"/>
                        </a:rPr>
                        <a:t>مبلغ بتاريخ</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88936">
                <a:tc gridSpan="8">
                  <a:txBody>
                    <a:bodyPr/>
                    <a:lstStyle/>
                    <a:p>
                      <a:pPr algn="ctr" fontAlgn="ctr"/>
                      <a:r>
                        <a:rPr lang="fr-FR" sz="1200" b="1" i="0" u="none" strike="noStrike" dirty="0">
                          <a:solidFill>
                            <a:srgbClr val="FFFFFF"/>
                          </a:solidFill>
                          <a:effectLst/>
                          <a:latin typeface="Bookman Old Style"/>
                        </a:rPr>
                        <a:t>Informations contractant              </a:t>
                      </a:r>
                      <a:r>
                        <a:rPr lang="ar-MA" sz="1200" b="1" i="0" u="none" strike="noStrike" dirty="0">
                          <a:solidFill>
                            <a:srgbClr val="FFFFFF"/>
                          </a:solidFill>
                          <a:effectLst/>
                          <a:latin typeface="Bookman Old Style"/>
                        </a:rPr>
                        <a:t>معلومات حول المتعاقد </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82216">
                <a:tc>
                  <a:txBody>
                    <a:bodyPr/>
                    <a:lstStyle/>
                    <a:p>
                      <a:pPr algn="ctr" fontAlgn="ctr"/>
                      <a:r>
                        <a:rPr lang="fr-FR" sz="1100" b="0" i="0" u="none" strike="noStrike" dirty="0">
                          <a:solidFill>
                            <a:srgbClr val="004E76"/>
                          </a:solidFill>
                          <a:effectLst/>
                          <a:latin typeface="Bookman Old Style"/>
                        </a:rPr>
                        <a:t>Raison sociale (libellé)    </a:t>
                      </a:r>
                      <a:r>
                        <a:rPr lang="fr-FR" sz="1100" b="0" i="0" u="none" strike="noStrike" dirty="0" smtClean="0">
                          <a:solidFill>
                            <a:srgbClr val="004E76"/>
                          </a:solidFill>
                          <a:effectLst/>
                          <a:latin typeface="Bookman Old Style"/>
                        </a:rPr>
                        <a:t>     </a:t>
                      </a:r>
                      <a:r>
                        <a:rPr lang="ar-MA" sz="1100" b="0" i="0" u="none" strike="noStrike" dirty="0">
                          <a:solidFill>
                            <a:srgbClr val="004E76"/>
                          </a:solidFill>
                          <a:effectLst/>
                          <a:latin typeface="Bookman Old Style"/>
                        </a:rPr>
                        <a:t>اسم الشركة</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1100" b="0" i="0" u="none" strike="noStrike" dirty="0">
                          <a:solidFill>
                            <a:srgbClr val="004E76"/>
                          </a:solidFill>
                          <a:effectLst/>
                          <a:latin typeface="Bookman Old Style"/>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Capital   </a:t>
                      </a:r>
                      <a:r>
                        <a:rPr lang="ar-MA" sz="1100" b="0" i="0" u="none" strike="noStrike" dirty="0">
                          <a:solidFill>
                            <a:srgbClr val="004E76"/>
                          </a:solidFill>
                          <a:effectLst/>
                          <a:latin typeface="Bookman Old Style"/>
                        </a:rPr>
                        <a:t>رأسمال</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216">
                <a:tc>
                  <a:txBody>
                    <a:bodyPr/>
                    <a:lstStyle/>
                    <a:p>
                      <a:pPr algn="ctr" fontAlgn="ctr"/>
                      <a:r>
                        <a:rPr lang="fr-FR" sz="1100" b="0" i="0" u="none" strike="noStrike" dirty="0">
                          <a:solidFill>
                            <a:srgbClr val="004E76"/>
                          </a:solidFill>
                          <a:effectLst/>
                          <a:latin typeface="Bookman Old Style"/>
                        </a:rPr>
                        <a:t>Siège </a:t>
                      </a:r>
                      <a:r>
                        <a:rPr lang="fr-FR" sz="1100" b="0" i="0" u="none" strike="noStrike" dirty="0" smtClean="0">
                          <a:solidFill>
                            <a:srgbClr val="004E76"/>
                          </a:solidFill>
                          <a:effectLst/>
                          <a:latin typeface="Bookman Old Style"/>
                        </a:rPr>
                        <a:t>social </a:t>
                      </a:r>
                      <a:r>
                        <a:rPr lang="fr-FR" sz="1100" b="0" i="0" u="none" strike="noStrike" dirty="0">
                          <a:solidFill>
                            <a:srgbClr val="004E76"/>
                          </a:solidFill>
                          <a:effectLst/>
                          <a:latin typeface="Bookman Old Style"/>
                        </a:rPr>
                        <a:t>(adresse)  </a:t>
                      </a:r>
                      <a:r>
                        <a:rPr lang="fr-FR" sz="1100" b="0" i="0" u="none" strike="noStrike" dirty="0" smtClean="0">
                          <a:solidFill>
                            <a:srgbClr val="004E76"/>
                          </a:solidFill>
                          <a:effectLst/>
                          <a:latin typeface="Bookman Old Style"/>
                        </a:rPr>
                        <a:t>        </a:t>
                      </a:r>
                      <a:r>
                        <a:rPr lang="ar-MA" sz="1100" b="0" i="0" u="none" strike="noStrike" dirty="0">
                          <a:solidFill>
                            <a:srgbClr val="004E76"/>
                          </a:solidFill>
                          <a:effectLst/>
                          <a:latin typeface="Bookman Old Style"/>
                        </a:rPr>
                        <a:t>مقر الشركة</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Pays      </a:t>
                      </a:r>
                      <a:r>
                        <a:rPr lang="ar-MA" sz="1100" b="0" i="0" u="none" strike="noStrike" dirty="0" smtClean="0">
                          <a:solidFill>
                            <a:srgbClr val="004E76"/>
                          </a:solidFill>
                          <a:effectLst/>
                          <a:latin typeface="Bookman Old Style"/>
                        </a:rPr>
                        <a:t>    </a:t>
                      </a:r>
                      <a:r>
                        <a:rPr lang="fr-FR" sz="1100" b="0" i="0" u="none" strike="noStrike" dirty="0" smtClean="0">
                          <a:solidFill>
                            <a:srgbClr val="004E76"/>
                          </a:solidFill>
                          <a:effectLst/>
                          <a:latin typeface="Bookman Old Style"/>
                        </a:rPr>
                        <a:t>   </a:t>
                      </a:r>
                      <a:r>
                        <a:rPr lang="ar-MA" sz="1100" b="0" i="0" u="none" strike="noStrike" dirty="0">
                          <a:solidFill>
                            <a:srgbClr val="004E76"/>
                          </a:solidFill>
                          <a:effectLst/>
                          <a:latin typeface="Bookman Old Style"/>
                        </a:rPr>
                        <a:t>البلد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gridSpan="3">
                  <a:txBody>
                    <a:bodyPr/>
                    <a:lstStyle/>
                    <a:p>
                      <a:pPr algn="ctr"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just" fontAlgn="ctr"/>
                      <a:r>
                        <a:rPr lang="fr-FR" sz="1100" b="0" i="0" u="none" strike="noStrike" dirty="0">
                          <a:solidFill>
                            <a:srgbClr val="004E76"/>
                          </a:solidFill>
                          <a:effectLst/>
                          <a:latin typeface="Arial"/>
                        </a:rPr>
                        <a:t>TEL </a:t>
                      </a:r>
                      <a:r>
                        <a:rPr lang="fr-FR" sz="1100" b="0" i="0" u="none" strike="noStrike" dirty="0" smtClean="0">
                          <a:solidFill>
                            <a:srgbClr val="004E76"/>
                          </a:solidFill>
                          <a:effectLst/>
                          <a:latin typeface="Arial"/>
                        </a:rPr>
                        <a:t>          </a:t>
                      </a:r>
                      <a:r>
                        <a:rPr lang="ar-MA" sz="1100" b="0" i="0" u="none" strike="noStrike" dirty="0">
                          <a:solidFill>
                            <a:srgbClr val="004E76"/>
                          </a:solidFill>
                          <a:effectLst/>
                          <a:latin typeface="Arial"/>
                        </a:rPr>
                        <a:t>الهاتف</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4307">
                <a:tc>
                  <a:txBody>
                    <a:bodyPr/>
                    <a:lstStyle/>
                    <a:p>
                      <a:pPr algn="ctr" fontAlgn="ctr"/>
                      <a:r>
                        <a:rPr lang="fr-FR" sz="1100" b="0" i="0" u="none" strike="noStrike" dirty="0">
                          <a:solidFill>
                            <a:srgbClr val="004E76"/>
                          </a:solidFill>
                          <a:effectLst/>
                          <a:latin typeface="Bookman Old Style"/>
                        </a:rPr>
                        <a:t>Responsable </a:t>
                      </a:r>
                      <a:r>
                        <a:rPr lang="fr-FR" sz="1100" b="0" i="0" u="none" strike="noStrike" dirty="0" smtClean="0">
                          <a:solidFill>
                            <a:srgbClr val="004E76"/>
                          </a:solidFill>
                          <a:effectLst/>
                          <a:latin typeface="Bookman Old Style"/>
                        </a:rPr>
                        <a:t>                         </a:t>
                      </a:r>
                      <a:r>
                        <a:rPr lang="ar-MA" sz="1100" b="0" i="0" u="none" strike="noStrike" dirty="0">
                          <a:solidFill>
                            <a:srgbClr val="004E76"/>
                          </a:solidFill>
                          <a:effectLst/>
                          <a:latin typeface="Bookman Old Style"/>
                        </a:rPr>
                        <a:t>المسؤول</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Qualité  </a:t>
                      </a:r>
                      <a:r>
                        <a:rPr lang="ar-MA" sz="1100" b="0" i="0" u="none" strike="noStrike" dirty="0" smtClean="0">
                          <a:solidFill>
                            <a:srgbClr val="004E76"/>
                          </a:solidFill>
                          <a:effectLst/>
                          <a:latin typeface="Bookman Old Style"/>
                        </a:rPr>
                        <a:t>   </a:t>
                      </a:r>
                      <a:r>
                        <a:rPr lang="fr-FR" sz="1100" b="0" i="0" u="none" strike="noStrike" dirty="0" smtClean="0">
                          <a:solidFill>
                            <a:srgbClr val="004E76"/>
                          </a:solidFill>
                          <a:effectLst/>
                          <a:latin typeface="Bookman Old Style"/>
                        </a:rPr>
                        <a:t> </a:t>
                      </a:r>
                      <a:r>
                        <a:rPr lang="ar-MA" sz="1100" b="0" i="0" u="none" strike="noStrike" dirty="0">
                          <a:solidFill>
                            <a:srgbClr val="004E76"/>
                          </a:solidFill>
                          <a:effectLst/>
                          <a:latin typeface="Bookman Old Style"/>
                        </a:rPr>
                        <a:t>الصفة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gridSpan="3">
                  <a:txBody>
                    <a:bodyPr/>
                    <a:lstStyle/>
                    <a:p>
                      <a:pPr algn="ctr"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ctr" fontAlgn="ctr"/>
                      <a:r>
                        <a:rPr lang="fr-FR" sz="1100" b="0" i="0" u="none" strike="noStrike" dirty="0">
                          <a:solidFill>
                            <a:srgbClr val="004E76"/>
                          </a:solidFill>
                          <a:effectLst/>
                          <a:latin typeface="Arial"/>
                        </a:rPr>
                        <a:t>E-mail</a:t>
                      </a:r>
                      <a:br>
                        <a:rPr lang="fr-FR" sz="1100" b="0" i="0" u="none" strike="noStrike" dirty="0">
                          <a:solidFill>
                            <a:srgbClr val="004E76"/>
                          </a:solidFill>
                          <a:effectLst/>
                          <a:latin typeface="Arial"/>
                        </a:rPr>
                      </a:br>
                      <a:r>
                        <a:rPr lang="ar-MA" sz="1100" b="0" i="0" u="none" strike="noStrike" dirty="0">
                          <a:solidFill>
                            <a:srgbClr val="004E76"/>
                          </a:solidFill>
                          <a:effectLst/>
                          <a:latin typeface="Arial"/>
                        </a:rPr>
                        <a:t>البريد الإلكتروني</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86517">
                <a:tc gridSpan="8">
                  <a:txBody>
                    <a:bodyPr/>
                    <a:lstStyle/>
                    <a:p>
                      <a:pPr algn="ctr" fontAlgn="ctr"/>
                      <a:r>
                        <a:rPr lang="fr-FR" sz="1200" b="1" i="0" u="none" strike="noStrike" dirty="0">
                          <a:solidFill>
                            <a:srgbClr val="FFFFFF"/>
                          </a:solidFill>
                          <a:effectLst/>
                          <a:latin typeface="Bookman Old Style"/>
                        </a:rPr>
                        <a:t>Suivi des réceptions des prestations du bordereau des prix (date de constatation)</a:t>
                      </a:r>
                      <a:br>
                        <a:rPr lang="fr-FR" sz="1200" b="1" i="0" u="none" strike="noStrike" dirty="0">
                          <a:solidFill>
                            <a:srgbClr val="FFFFFF"/>
                          </a:solidFill>
                          <a:effectLst/>
                          <a:latin typeface="Bookman Old Style"/>
                        </a:rPr>
                      </a:br>
                      <a:r>
                        <a:rPr lang="fr-FR" sz="1200" b="1" i="0" u="none" strike="noStrike" dirty="0">
                          <a:solidFill>
                            <a:srgbClr val="FFFFFF"/>
                          </a:solidFill>
                          <a:effectLst/>
                          <a:latin typeface="Bookman Old Style"/>
                        </a:rPr>
                        <a:t> (</a:t>
                      </a:r>
                      <a:r>
                        <a:rPr lang="ar-MA" sz="1200" b="1" i="0" u="none" strike="noStrike" dirty="0">
                          <a:solidFill>
                            <a:srgbClr val="FFFFFF"/>
                          </a:solidFill>
                          <a:effectLst/>
                          <a:latin typeface="Bookman Old Style"/>
                        </a:rPr>
                        <a:t>تاريخ الملاحظة)     تتبع استلام خدمات/سلع جدول الأثمان </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531462">
                <a:tc>
                  <a:txBody>
                    <a:bodyPr/>
                    <a:lstStyle/>
                    <a:p>
                      <a:pPr algn="ctr" fontAlgn="ctr"/>
                      <a:r>
                        <a:rPr lang="fr-FR" sz="1100" b="0" i="0" u="none" strike="noStrike" dirty="0">
                          <a:solidFill>
                            <a:srgbClr val="004E76"/>
                          </a:solidFill>
                          <a:effectLst/>
                          <a:latin typeface="Bookman Old Style"/>
                        </a:rPr>
                        <a:t>Prestation/article    </a:t>
                      </a:r>
                      <a:r>
                        <a:rPr lang="ar-MA" sz="1100" b="0" i="0" u="none" strike="noStrike" dirty="0" smtClean="0">
                          <a:solidFill>
                            <a:srgbClr val="004E76"/>
                          </a:solidFill>
                          <a:effectLst/>
                          <a:latin typeface="Bookman Old Style"/>
                        </a:rPr>
                        <a:t>        </a:t>
                      </a:r>
                      <a:r>
                        <a:rPr lang="fr-FR" sz="1100" b="0" i="0" u="none" strike="noStrike" dirty="0" smtClean="0">
                          <a:solidFill>
                            <a:srgbClr val="004E76"/>
                          </a:solidFill>
                          <a:effectLst/>
                          <a:latin typeface="Bookman Old Style"/>
                        </a:rPr>
                        <a:t>   </a:t>
                      </a:r>
                      <a:r>
                        <a:rPr lang="ar-MA" sz="1100" b="0" i="0" u="none" strike="noStrike" dirty="0">
                          <a:solidFill>
                            <a:srgbClr val="004E76"/>
                          </a:solidFill>
                          <a:effectLst/>
                          <a:latin typeface="Bookman Old Style"/>
                        </a:rPr>
                        <a:t>خدمة / سلعة</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fr-FR" sz="1100" b="0" i="0" u="none" strike="noStrike" dirty="0">
                          <a:solidFill>
                            <a:srgbClr val="004E76"/>
                          </a:solidFill>
                          <a:effectLst/>
                          <a:latin typeface="Bookman Old Style"/>
                        </a:rPr>
                        <a:t>Nature de prix</a:t>
                      </a:r>
                      <a:br>
                        <a:rPr lang="fr-FR" sz="1100" b="0" i="0" u="none" strike="noStrike" dirty="0">
                          <a:solidFill>
                            <a:srgbClr val="004E76"/>
                          </a:solidFill>
                          <a:effectLst/>
                          <a:latin typeface="Bookman Old Style"/>
                        </a:rPr>
                      </a:br>
                      <a:r>
                        <a:rPr lang="ar-MA" sz="1100" b="0" i="0" u="none" strike="noStrike" dirty="0">
                          <a:solidFill>
                            <a:srgbClr val="004E76"/>
                          </a:solidFill>
                          <a:effectLst/>
                          <a:latin typeface="Bookman Old Style"/>
                        </a:rPr>
                        <a:t>صيغة الثمن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fr-FR" sz="1100" b="0" i="0" u="none" strike="noStrike" dirty="0">
                          <a:solidFill>
                            <a:srgbClr val="004E76"/>
                          </a:solidFill>
                          <a:effectLst/>
                          <a:latin typeface="Bookman Old Style"/>
                        </a:rPr>
                        <a:t>Unité de mesure</a:t>
                      </a:r>
                      <a:br>
                        <a:rPr lang="fr-FR" sz="1100" b="0" i="0" u="none" strike="noStrike" dirty="0">
                          <a:solidFill>
                            <a:srgbClr val="004E76"/>
                          </a:solidFill>
                          <a:effectLst/>
                          <a:latin typeface="Bookman Old Style"/>
                        </a:rPr>
                      </a:br>
                      <a:r>
                        <a:rPr lang="ar-MA" sz="1100" b="0" i="0" u="none" strike="noStrike" dirty="0">
                          <a:solidFill>
                            <a:srgbClr val="004E76"/>
                          </a:solidFill>
                          <a:effectLst/>
                          <a:latin typeface="Bookman Old Style"/>
                        </a:rPr>
                        <a:t>وحدة القياس</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gridSpan="2">
                  <a:txBody>
                    <a:bodyPr/>
                    <a:lstStyle/>
                    <a:p>
                      <a:pPr algn="ctr" fontAlgn="ctr"/>
                      <a:r>
                        <a:rPr lang="fr-FR" sz="1100" b="0" i="0" u="none" strike="noStrike" dirty="0">
                          <a:solidFill>
                            <a:srgbClr val="004E76"/>
                          </a:solidFill>
                          <a:effectLst/>
                          <a:latin typeface="Bookman Old Style"/>
                        </a:rPr>
                        <a:t>Quantité </a:t>
                      </a:r>
                      <a:br>
                        <a:rPr lang="fr-FR" sz="1100" b="0" i="0" u="none" strike="noStrike" dirty="0">
                          <a:solidFill>
                            <a:srgbClr val="004E76"/>
                          </a:solidFill>
                          <a:effectLst/>
                          <a:latin typeface="Bookman Old Style"/>
                        </a:rPr>
                      </a:br>
                      <a:r>
                        <a:rPr lang="fr-FR" sz="1100" b="0" i="0" u="none" strike="noStrike" dirty="0">
                          <a:solidFill>
                            <a:srgbClr val="004E76"/>
                          </a:solidFill>
                          <a:effectLst/>
                          <a:latin typeface="Bookman Old Style"/>
                        </a:rPr>
                        <a:t>initiale</a:t>
                      </a:r>
                      <a:br>
                        <a:rPr lang="fr-FR" sz="1100" b="0" i="0" u="none" strike="noStrike" dirty="0">
                          <a:solidFill>
                            <a:srgbClr val="004E76"/>
                          </a:solidFill>
                          <a:effectLst/>
                          <a:latin typeface="Bookman Old Style"/>
                        </a:rPr>
                      </a:br>
                      <a:r>
                        <a:rPr lang="ar-MA" sz="1100" b="0" i="0" u="none" strike="noStrike" dirty="0">
                          <a:solidFill>
                            <a:srgbClr val="004E76"/>
                          </a:solidFill>
                          <a:effectLst/>
                          <a:latin typeface="Bookman Old Style"/>
                        </a:rPr>
                        <a:t>الكمة المبدئية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a:txBody>
                    <a:bodyPr/>
                    <a:lstStyle/>
                    <a:p>
                      <a:pPr algn="ctr" fontAlgn="ctr"/>
                      <a:r>
                        <a:rPr lang="fr-FR" sz="1100" b="0" i="0" u="none" strike="noStrike" dirty="0">
                          <a:solidFill>
                            <a:srgbClr val="004E76"/>
                          </a:solidFill>
                          <a:effectLst/>
                          <a:latin typeface="Bookman Old Style"/>
                        </a:rPr>
                        <a:t>Quantité réceptionnée</a:t>
                      </a:r>
                      <a:br>
                        <a:rPr lang="fr-FR" sz="1100" b="0" i="0" u="none" strike="noStrike" dirty="0">
                          <a:solidFill>
                            <a:srgbClr val="004E76"/>
                          </a:solidFill>
                          <a:effectLst/>
                          <a:latin typeface="Bookman Old Style"/>
                        </a:rPr>
                      </a:br>
                      <a:r>
                        <a:rPr lang="ar-MA" sz="1100" b="0" i="0" u="none" strike="noStrike" dirty="0">
                          <a:solidFill>
                            <a:srgbClr val="004E76"/>
                          </a:solidFill>
                          <a:effectLst/>
                          <a:latin typeface="Bookman Old Style"/>
                        </a:rPr>
                        <a:t>الكمية المستلمة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fr-FR" sz="1100" b="0" i="0" u="none" strike="noStrike" dirty="0">
                          <a:solidFill>
                            <a:srgbClr val="004E76"/>
                          </a:solidFill>
                          <a:effectLst/>
                          <a:latin typeface="Bookman Old Style"/>
                        </a:rPr>
                        <a:t>Reste à réceptionner</a:t>
                      </a:r>
                      <a:br>
                        <a:rPr lang="fr-FR" sz="1100" b="0" i="0" u="none" strike="noStrike" dirty="0">
                          <a:solidFill>
                            <a:srgbClr val="004E76"/>
                          </a:solidFill>
                          <a:effectLst/>
                          <a:latin typeface="Bookman Old Style"/>
                        </a:rPr>
                      </a:br>
                      <a:r>
                        <a:rPr lang="ar-MA" sz="1100" b="0" i="0" u="none" strike="noStrike" dirty="0">
                          <a:solidFill>
                            <a:srgbClr val="004E76"/>
                          </a:solidFill>
                          <a:effectLst/>
                          <a:latin typeface="Bookman Old Style"/>
                        </a:rPr>
                        <a:t>الباقي للاستلام</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329252">
                <a:tc>
                  <a:txBody>
                    <a:bodyPr/>
                    <a:lstStyle/>
                    <a:p>
                      <a:pPr algn="l" fontAlgn="ctr"/>
                      <a:r>
                        <a:rPr lang="fr-FR" sz="1100" b="0" i="0" u="none" strike="noStrike" dirty="0">
                          <a:solidFill>
                            <a:srgbClr val="004E76"/>
                          </a:solidFill>
                          <a:effectLst/>
                          <a:latin typeface="Bookman Old Style"/>
                        </a:rPr>
                        <a:t>Prestation/article 1    </a:t>
                      </a:r>
                      <a:r>
                        <a:rPr lang="fr-FR" sz="1100" b="0" i="0" u="none" strike="noStrike" dirty="0" smtClean="0">
                          <a:solidFill>
                            <a:srgbClr val="004E76"/>
                          </a:solidFill>
                          <a:effectLst/>
                          <a:latin typeface="Bookman Old Style"/>
                        </a:rPr>
                        <a:t>     </a:t>
                      </a:r>
                      <a:r>
                        <a:rPr lang="ar-MA" sz="1100" b="0" i="0" u="none" strike="noStrike" dirty="0">
                          <a:solidFill>
                            <a:srgbClr val="004E76"/>
                          </a:solidFill>
                          <a:effectLst/>
                          <a:latin typeface="Bookman Old Style"/>
                        </a:rPr>
                        <a:t>خدمة / سلعة 1</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9252">
                <a:tc>
                  <a:txBody>
                    <a:bodyPr/>
                    <a:lstStyle/>
                    <a:p>
                      <a:pPr algn="l" fontAlgn="ctr"/>
                      <a:r>
                        <a:rPr lang="fr-FR" sz="1100" b="0" i="0" u="none" strike="noStrike" dirty="0">
                          <a:solidFill>
                            <a:srgbClr val="004E76"/>
                          </a:solidFill>
                          <a:effectLst/>
                          <a:latin typeface="Bookman Old Style"/>
                        </a:rPr>
                        <a:t>Prestation/article2    </a:t>
                      </a:r>
                      <a:r>
                        <a:rPr lang="fr-FR" sz="1100" b="0" i="0" u="none" strike="noStrike" dirty="0" smtClean="0">
                          <a:solidFill>
                            <a:srgbClr val="004E76"/>
                          </a:solidFill>
                          <a:effectLst/>
                          <a:latin typeface="Bookman Old Style"/>
                        </a:rPr>
                        <a:t>      </a:t>
                      </a:r>
                      <a:r>
                        <a:rPr lang="ar-MA" sz="1100" b="0" i="0" u="none" strike="noStrike" dirty="0">
                          <a:solidFill>
                            <a:srgbClr val="004E76"/>
                          </a:solidFill>
                          <a:effectLst/>
                          <a:latin typeface="Bookman Old Style"/>
                        </a:rPr>
                        <a:t>خدمة / سلعة 2</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9252">
                <a:tc>
                  <a:txBody>
                    <a:bodyPr/>
                    <a:lstStyle/>
                    <a:p>
                      <a:pPr algn="l" fontAlgn="ctr"/>
                      <a:r>
                        <a:rPr lang="fr-FR" sz="1100" b="0" i="0" u="none" strike="noStrike" dirty="0">
                          <a:solidFill>
                            <a:srgbClr val="004E76"/>
                          </a:solidFill>
                          <a:effectLst/>
                          <a:latin typeface="Bookman Old Style"/>
                        </a:rPr>
                        <a:t>Prestation/article 3    </a:t>
                      </a:r>
                      <a:r>
                        <a:rPr lang="fr-FR" sz="1100" b="0" i="0" u="none" strike="noStrike" dirty="0" smtClean="0">
                          <a:solidFill>
                            <a:srgbClr val="004E76"/>
                          </a:solidFill>
                          <a:effectLst/>
                          <a:latin typeface="Bookman Old Style"/>
                        </a:rPr>
                        <a:t>     </a:t>
                      </a:r>
                      <a:r>
                        <a:rPr lang="ar-MA" sz="1100" b="0" i="0" u="none" strike="noStrike" dirty="0">
                          <a:solidFill>
                            <a:srgbClr val="004E76"/>
                          </a:solidFill>
                          <a:effectLst/>
                          <a:latin typeface="Bookman Old Style"/>
                        </a:rPr>
                        <a:t>خدمة / سلعة 3</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4307">
                <a:tc>
                  <a:txBody>
                    <a:bodyPr/>
                    <a:lstStyle/>
                    <a:p>
                      <a:pPr algn="l" fontAlgn="ctr"/>
                      <a:r>
                        <a:rPr lang="fr-FR" sz="1100" b="0" i="0" u="none" strike="noStrike" dirty="0">
                          <a:solidFill>
                            <a:srgbClr val="004E76"/>
                          </a:solidFill>
                          <a:effectLst/>
                          <a:latin typeface="Bookman Old Style"/>
                        </a:rPr>
                        <a:t>Prestation/article 4     </a:t>
                      </a:r>
                      <a:r>
                        <a:rPr lang="fr-FR" sz="1100" b="0" i="0" u="none" strike="noStrike" dirty="0" smtClean="0">
                          <a:solidFill>
                            <a:srgbClr val="004E76"/>
                          </a:solidFill>
                          <a:effectLst/>
                          <a:latin typeface="Bookman Old Style"/>
                        </a:rPr>
                        <a:t>    </a:t>
                      </a:r>
                      <a:r>
                        <a:rPr lang="fr-FR" sz="1100" b="0" i="0" u="none" strike="noStrike" dirty="0">
                          <a:solidFill>
                            <a:srgbClr val="004E76"/>
                          </a:solidFill>
                          <a:effectLst/>
                          <a:latin typeface="Bookman Old Style"/>
                        </a:rPr>
                        <a:t>4 </a:t>
                      </a:r>
                      <a:r>
                        <a:rPr lang="ar-MA" sz="1100" b="0" i="0" u="none" strike="noStrike" dirty="0">
                          <a:solidFill>
                            <a:srgbClr val="004E76"/>
                          </a:solidFill>
                          <a:effectLst/>
                          <a:latin typeface="Bookman Old Style"/>
                        </a:rPr>
                        <a:t>خدمة / سلعة</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pic>
        <p:nvPicPr>
          <p:cNvPr id="90233" name="Picture 3"/>
          <p:cNvPicPr>
            <a:picLocks noChangeAspect="1" noChangeArrowheads="1"/>
          </p:cNvPicPr>
          <p:nvPr/>
        </p:nvPicPr>
        <p:blipFill>
          <a:blip r:embed="rId3"/>
          <a:srcRect/>
          <a:stretch>
            <a:fillRect/>
          </a:stretch>
        </p:blipFill>
        <p:spPr bwMode="auto">
          <a:xfrm>
            <a:off x="6929438" y="1098550"/>
            <a:ext cx="1909762" cy="544513"/>
          </a:xfrm>
          <a:prstGeom prst="rect">
            <a:avLst/>
          </a:prstGeom>
          <a:noFill/>
          <a:ln w="9525">
            <a:noFill/>
            <a:miter lim="800000"/>
            <a:headEnd/>
            <a:tailEnd/>
          </a:ln>
        </p:spPr>
      </p:pic>
      <p:sp>
        <p:nvSpPr>
          <p:cNvPr id="19" name="Chevron 18"/>
          <p:cNvSpPr/>
          <p:nvPr/>
        </p:nvSpPr>
        <p:spPr>
          <a:xfrm flipH="1">
            <a:off x="6367463"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الاستشارة</a:t>
            </a:r>
            <a:endParaRPr lang="fr-FR" sz="1000" b="1" dirty="0">
              <a:solidFill>
                <a:schemeClr val="bg1">
                  <a:lumMod val="75000"/>
                </a:schemeClr>
              </a:solidFill>
              <a:latin typeface="Microsoft Sans Serif" pitchFamily="34" charset="0"/>
              <a:cs typeface="Microsoft Sans Serif" pitchFamily="34" charset="0"/>
            </a:endParaRPr>
          </a:p>
        </p:txBody>
      </p:sp>
      <p:sp>
        <p:nvSpPr>
          <p:cNvPr id="20" name="Chevron 19"/>
          <p:cNvSpPr/>
          <p:nvPr/>
        </p:nvSpPr>
        <p:spPr>
          <a:xfrm flipH="1">
            <a:off x="3670300"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توقيع الصفقة</a:t>
            </a:r>
            <a:endParaRPr lang="ar-SA" sz="1000" b="1" dirty="0">
              <a:solidFill>
                <a:schemeClr val="bg1">
                  <a:lumMod val="75000"/>
                </a:schemeClr>
              </a:solidFill>
              <a:latin typeface="Microsoft Sans Serif" pitchFamily="34" charset="0"/>
              <a:cs typeface="Microsoft Sans Serif" pitchFamily="34" charset="0"/>
            </a:endParaRPr>
          </a:p>
        </p:txBody>
      </p:sp>
      <p:sp>
        <p:nvSpPr>
          <p:cNvPr id="21" name="Chevron 20"/>
          <p:cNvSpPr/>
          <p:nvPr/>
        </p:nvSpPr>
        <p:spPr>
          <a:xfrm flipH="1">
            <a:off x="2320925"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التنفيذ</a:t>
            </a:r>
            <a:r>
              <a:rPr lang="ar-MA" sz="1000" b="1" dirty="0">
                <a:solidFill>
                  <a:schemeClr val="bg1">
                    <a:lumMod val="75000"/>
                  </a:schemeClr>
                </a:solidFill>
                <a:latin typeface="Microsoft Sans Serif" pitchFamily="34" charset="0"/>
                <a:cs typeface="Microsoft Sans Serif" pitchFamily="34" charset="0"/>
              </a:rPr>
              <a:t> والتتبع</a:t>
            </a:r>
            <a:endParaRPr lang="ar-SA" sz="1000" b="1" dirty="0">
              <a:solidFill>
                <a:schemeClr val="bg1">
                  <a:lumMod val="75000"/>
                </a:schemeClr>
              </a:solidFill>
              <a:latin typeface="Microsoft Sans Serif" pitchFamily="34" charset="0"/>
              <a:cs typeface="Microsoft Sans Serif" pitchFamily="34" charset="0"/>
            </a:endParaRPr>
          </a:p>
        </p:txBody>
      </p:sp>
      <p:sp>
        <p:nvSpPr>
          <p:cNvPr id="22" name="Chevron 21"/>
          <p:cNvSpPr/>
          <p:nvPr/>
        </p:nvSpPr>
        <p:spPr>
          <a:xfrm flipH="1">
            <a:off x="65083" y="69092"/>
            <a:ext cx="2269418" cy="346293"/>
          </a:xfrm>
          <a:prstGeom prst="chevron">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93502" tIns="46752" rIns="93502" bIns="46752" anchor="ctr"/>
          <a:lstStyle/>
          <a:p>
            <a:pPr algn="ctr" fontAlgn="auto">
              <a:spcAft>
                <a:spcPts val="0"/>
              </a:spcAft>
              <a:defRPr/>
            </a:pPr>
            <a:r>
              <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الأداء</a:t>
            </a:r>
            <a:endParaRPr lang="fr-FR"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23" name="Chevron 22"/>
          <p:cNvSpPr/>
          <p:nvPr/>
        </p:nvSpPr>
        <p:spPr>
          <a:xfrm flipH="1">
            <a:off x="5019675" y="69850"/>
            <a:ext cx="1360488"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اختيار نائل الصفقة</a:t>
            </a:r>
            <a:endParaRPr lang="fr-FR" sz="1000" b="1" dirty="0">
              <a:solidFill>
                <a:schemeClr val="bg1">
                  <a:lumMod val="75000"/>
                </a:schemeClr>
              </a:solidFill>
              <a:latin typeface="Microsoft Sans Serif" pitchFamily="34" charset="0"/>
              <a:cs typeface="Microsoft Sans Serif" pitchFamily="34" charset="0"/>
            </a:endParaRPr>
          </a:p>
        </p:txBody>
      </p:sp>
      <p:sp>
        <p:nvSpPr>
          <p:cNvPr id="31" name="Chevron 30"/>
          <p:cNvSpPr/>
          <p:nvPr/>
        </p:nvSpPr>
        <p:spPr>
          <a:xfrm flipH="1">
            <a:off x="65088" y="485775"/>
            <a:ext cx="9012237" cy="346075"/>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MA" sz="1400" b="1" dirty="0">
                <a:solidFill>
                  <a:schemeClr val="bg1"/>
                </a:solidFill>
                <a:latin typeface="Bookman Old Style" pitchFamily="18" charset="0"/>
                <a:ea typeface="ＭＳ Ｐゴシック" pitchFamily="-84" charset="-128"/>
                <a:cs typeface="Arial" pitchFamily="34" charset="0"/>
              </a:rPr>
              <a:t>رفع التقارير و</a:t>
            </a:r>
            <a:r>
              <a:rPr lang="ar-SA" sz="1400" b="1" dirty="0">
                <a:solidFill>
                  <a:schemeClr val="bg1"/>
                </a:solidFill>
                <a:latin typeface="Bookman Old Style" pitchFamily="18" charset="0"/>
                <a:ea typeface="ＭＳ Ｐゴシック" pitchFamily="-84" charset="-128"/>
                <a:cs typeface="Arial" pitchFamily="34" charset="0"/>
              </a:rPr>
              <a:t>التقييم والافتحاص</a:t>
            </a:r>
          </a:p>
        </p:txBody>
      </p:sp>
      <p:sp>
        <p:nvSpPr>
          <p:cNvPr id="32" name="Chevron 31"/>
          <p:cNvSpPr/>
          <p:nvPr/>
        </p:nvSpPr>
        <p:spPr>
          <a:xfrm flipH="1">
            <a:off x="7716838"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التعبير عن </a:t>
            </a:r>
            <a:r>
              <a:rPr lang="ar-SA" sz="1000" b="1" dirty="0">
                <a:solidFill>
                  <a:schemeClr val="bg1">
                    <a:lumMod val="75000"/>
                  </a:schemeClr>
                </a:solidFill>
                <a:latin typeface="Microsoft Sans Serif" pitchFamily="34" charset="0"/>
                <a:cs typeface="Microsoft Sans Serif" pitchFamily="34" charset="0"/>
              </a:rPr>
              <a:t>الحاجات</a:t>
            </a:r>
            <a:endParaRPr lang="fr-FR" sz="1000" b="1" dirty="0">
              <a:solidFill>
                <a:schemeClr val="bg1">
                  <a:lumMod val="75000"/>
                </a:schemeClr>
              </a:solidFill>
              <a:latin typeface="Microsoft Sans Serif" pitchFamily="34" charset="0"/>
              <a:cs typeface="Microsoft Sans Serif" pitchFamily="34" charset="0"/>
            </a:endParaRPr>
          </a:p>
        </p:txBody>
      </p:sp>
      <p:sp>
        <p:nvSpPr>
          <p:cNvPr id="11" name="Slide Number Placeholder 3"/>
          <p:cNvSpPr>
            <a:spLocks noGrp="1"/>
          </p:cNvSpPr>
          <p:nvPr>
            <p:ph type="sldNum" sz="quarter" idx="10"/>
          </p:nvPr>
        </p:nvSpPr>
        <p:spPr bwMode="auto">
          <a:xfrm>
            <a:off x="65088" y="6559550"/>
            <a:ext cx="388937" cy="241300"/>
          </a:xfrm>
          <a:solidFill>
            <a:srgbClr val="006600"/>
          </a:solidFill>
          <a:ln>
            <a:miter lim="800000"/>
            <a:headEnd/>
            <a:tailEnd/>
          </a:ln>
        </p:spPr>
        <p:txBody>
          <a:bodyPr wrap="square" numCol="1" anchorCtr="0" compatLnSpc="1">
            <a:prstTxWarp prst="textNoShape">
              <a:avLst/>
            </a:prstTxWarp>
          </a:bodyPr>
          <a:lstStyle/>
          <a:p>
            <a:pPr fontAlgn="base">
              <a:spcBef>
                <a:spcPct val="0"/>
              </a:spcBef>
              <a:spcAft>
                <a:spcPct val="0"/>
              </a:spcAft>
              <a:defRPr/>
            </a:pPr>
            <a:fld id="{42B2CCF1-FFFC-48F3-AF39-454A442B0CF4}" type="slidenum">
              <a:rPr lang="fr-FR" smtClean="0"/>
              <a:pPr fontAlgn="base">
                <a:spcBef>
                  <a:spcPct val="0"/>
                </a:spcBef>
                <a:spcAft>
                  <a:spcPct val="0"/>
                </a:spcAft>
                <a:defRPr/>
              </a:pPr>
              <a:t>43</a:t>
            </a:fld>
            <a:endParaRPr lang="fr-FR"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8" name="Picture 3"/>
          <p:cNvPicPr>
            <a:picLocks noChangeAspect="1" noChangeArrowheads="1"/>
          </p:cNvPicPr>
          <p:nvPr/>
        </p:nvPicPr>
        <p:blipFill>
          <a:blip r:embed="rId3"/>
          <a:srcRect/>
          <a:stretch>
            <a:fillRect/>
          </a:stretch>
        </p:blipFill>
        <p:spPr bwMode="auto">
          <a:xfrm>
            <a:off x="6492875" y="1046163"/>
            <a:ext cx="1909763" cy="415925"/>
          </a:xfrm>
          <a:prstGeom prst="rect">
            <a:avLst/>
          </a:prstGeom>
          <a:noFill/>
          <a:ln w="9525">
            <a:noFill/>
            <a:miter lim="800000"/>
            <a:headEnd/>
            <a:tailEnd/>
          </a:ln>
        </p:spPr>
      </p:pic>
      <p:graphicFrame>
        <p:nvGraphicFramePr>
          <p:cNvPr id="3" name="Tableau 2"/>
          <p:cNvGraphicFramePr>
            <a:graphicFrameLocks noGrp="1"/>
          </p:cNvGraphicFramePr>
          <p:nvPr/>
        </p:nvGraphicFramePr>
        <p:xfrm>
          <a:off x="323850" y="928688"/>
          <a:ext cx="8591372" cy="5860821"/>
        </p:xfrm>
        <a:graphic>
          <a:graphicData uri="http://schemas.openxmlformats.org/drawingml/2006/table">
            <a:tbl>
              <a:tblPr/>
              <a:tblGrid>
                <a:gridCol w="1220588"/>
                <a:gridCol w="1126091"/>
                <a:gridCol w="972777"/>
                <a:gridCol w="140190"/>
                <a:gridCol w="1031596"/>
                <a:gridCol w="114098"/>
                <a:gridCol w="809877"/>
                <a:gridCol w="842599"/>
                <a:gridCol w="1207465"/>
                <a:gridCol w="1126091"/>
              </a:tblGrid>
              <a:tr h="185764">
                <a:tc gridSpan="2">
                  <a:txBody>
                    <a:bodyPr/>
                    <a:lstStyle/>
                    <a:p>
                      <a:pPr algn="ctr" fontAlgn="b"/>
                      <a:r>
                        <a:rPr lang="fr-FR" sz="900" b="1" i="0" u="none" strike="noStrike" dirty="0">
                          <a:solidFill>
                            <a:srgbClr val="FFFFFF"/>
                          </a:solidFill>
                          <a:effectLst/>
                          <a:latin typeface="Bookman Old Style"/>
                        </a:rPr>
                        <a:t>Porteur de projet  </a:t>
                      </a:r>
                      <a:r>
                        <a:rPr lang="ar-MA" sz="900" b="1" i="0" u="none" strike="noStrike" dirty="0">
                          <a:solidFill>
                            <a:srgbClr val="FFFFFF"/>
                          </a:solidFill>
                          <a:effectLst/>
                          <a:latin typeface="Bookman Old Style"/>
                        </a:rPr>
                        <a:t>حامل المشروع</a:t>
                      </a: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hMerge="1">
                  <a:txBody>
                    <a:bodyPr/>
                    <a:lstStyle/>
                    <a:p>
                      <a:endParaRPr lang="fr-FR"/>
                    </a:p>
                  </a:txBody>
                  <a:tcPr/>
                </a:tc>
                <a:tc rowSpan="2" gridSpan="6">
                  <a:txBody>
                    <a:bodyPr/>
                    <a:lstStyle/>
                    <a:p>
                      <a:pPr algn="l" fontAlgn="b"/>
                      <a:r>
                        <a:rPr lang="fr-FR" sz="1000" b="1" i="0" u="none" strike="noStrike" dirty="0">
                          <a:solidFill>
                            <a:srgbClr val="004E76"/>
                          </a:solidFill>
                          <a:effectLst/>
                          <a:latin typeface="Bookman Old Style"/>
                        </a:rPr>
                        <a:t>Etat d'avancement des paiements         </a:t>
                      </a:r>
                      <a:r>
                        <a:rPr lang="ar-MA" sz="1000" b="1" i="0" u="none" strike="noStrike" dirty="0">
                          <a:solidFill>
                            <a:srgbClr val="004E76"/>
                          </a:solidFill>
                          <a:effectLst/>
                          <a:latin typeface="Bookman Old Style"/>
                        </a:rPr>
                        <a:t>تقرير تقدم الأداءات</a:t>
                      </a:r>
                      <a:br>
                        <a:rPr lang="ar-MA" sz="1000" b="1" i="0" u="none" strike="noStrike" dirty="0">
                          <a:solidFill>
                            <a:srgbClr val="004E76"/>
                          </a:solidFill>
                          <a:effectLst/>
                          <a:latin typeface="Bookman Old Style"/>
                        </a:rPr>
                      </a:br>
                      <a:r>
                        <a:rPr lang="fr-FR" sz="1000" b="1" i="0" u="none" strike="noStrike" dirty="0">
                          <a:solidFill>
                            <a:srgbClr val="004E76"/>
                          </a:solidFill>
                          <a:effectLst/>
                          <a:latin typeface="Bookman Old Style"/>
                        </a:rPr>
                        <a:t>Mis à jour le, ../../..               </a:t>
                      </a:r>
                      <a:r>
                        <a:rPr lang="ar-MA" sz="1000" b="1" i="0" u="none" strike="noStrike" dirty="0">
                          <a:solidFill>
                            <a:srgbClr val="004E76"/>
                          </a:solidFill>
                          <a:effectLst/>
                          <a:latin typeface="Bookman Old Style"/>
                        </a:rPr>
                        <a:t>تاريخ التحيين</a:t>
                      </a:r>
                      <a:endParaRPr lang="ar-MA" sz="800" b="0" i="0" u="none" strike="noStrike" dirty="0">
                        <a:effectLst/>
                        <a:latin typeface="Arial"/>
                      </a:endParaRPr>
                    </a:p>
                  </a:txBody>
                  <a:tcPr marL="0" marR="0"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a:txBody>
                    <a:bodyPr/>
                    <a:lstStyle/>
                    <a:p>
                      <a:pPr algn="l" fontAlgn="ctr"/>
                      <a:r>
                        <a:rPr lang="fr-FR" sz="1000" b="1" i="0" u="none" strike="noStrike" dirty="0">
                          <a:solidFill>
                            <a:srgbClr val="004E76"/>
                          </a:solidFill>
                          <a:effectLst/>
                          <a:latin typeface="Bookman Old Style"/>
                        </a:rPr>
                        <a:t> </a:t>
                      </a:r>
                    </a:p>
                  </a:txBody>
                  <a:tcPr marL="0" marR="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ctr"/>
                      <a:r>
                        <a:rPr lang="fr-FR" sz="800" b="0" i="0" u="none" strike="noStrike" dirty="0">
                          <a:solidFill>
                            <a:srgbClr val="004E76"/>
                          </a:solidFill>
                          <a:effectLst/>
                          <a:latin typeface="Bookman Old Style"/>
                        </a:rPr>
                        <a:t> </a:t>
                      </a:r>
                    </a:p>
                  </a:txBody>
                  <a:tcPr marL="0" marR="0" marT="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149905">
                <a:tc gridSpan="2">
                  <a:txBody>
                    <a:bodyPr/>
                    <a:lstStyle/>
                    <a:p>
                      <a:pPr algn="ctr" fontAlgn="ctr"/>
                      <a:r>
                        <a:rPr lang="fr-FR" sz="1000" b="0" i="0" u="none" strike="noStrike" dirty="0">
                          <a:solidFill>
                            <a:srgbClr val="004E76"/>
                          </a:solidFill>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gridSpan="6"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l" fontAlgn="ctr"/>
                      <a:endParaRPr lang="fr-FR" sz="800" b="0" i="0" u="none" strike="noStrike" dirty="0">
                        <a:solidFill>
                          <a:srgbClr val="004E76"/>
                        </a:solidFill>
                        <a:effectLst/>
                        <a:latin typeface="Bookman Old Style"/>
                      </a:endParaRPr>
                    </a:p>
                  </a:txBody>
                  <a:tcPr marL="0" marR="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ctr"/>
                      <a:r>
                        <a:rPr lang="fr-FR" sz="800" b="0" i="0" u="none" strike="noStrike" dirty="0">
                          <a:solidFill>
                            <a:srgbClr val="004E76"/>
                          </a:solidFill>
                          <a:effectLst/>
                          <a:latin typeface="Bookman Old Style"/>
                        </a:rPr>
                        <a:t> </a:t>
                      </a:r>
                    </a:p>
                  </a:txBody>
                  <a:tcPr marL="0" marR="0" marT="0" marB="0" anchor="ctr">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r h="163017">
                <a:tc gridSpan="10">
                  <a:txBody>
                    <a:bodyPr/>
                    <a:lstStyle/>
                    <a:p>
                      <a:pPr algn="ctr" fontAlgn="ctr"/>
                      <a:r>
                        <a:rPr lang="fr-FR" sz="900" b="1" i="0" u="none" strike="noStrike" dirty="0">
                          <a:solidFill>
                            <a:srgbClr val="FFFFFF"/>
                          </a:solidFill>
                          <a:effectLst/>
                          <a:latin typeface="Bookman Old Style"/>
                        </a:rPr>
                        <a:t>Informations générales sur la dépense (N°……)    </a:t>
                      </a:r>
                      <a:r>
                        <a:rPr lang="ar-MA" sz="900" b="1" i="0" u="none" strike="noStrike" dirty="0">
                          <a:solidFill>
                            <a:srgbClr val="FFFFFF"/>
                          </a:solidFill>
                          <a:effectLst/>
                          <a:latin typeface="Bookman Old Style"/>
                        </a:rPr>
                        <a:t>معلومات عامة حول النفقة رقم </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34915">
                <a:tc gridSpan="2">
                  <a:txBody>
                    <a:bodyPr/>
                    <a:lstStyle/>
                    <a:p>
                      <a:pPr algn="l" fontAlgn="ctr"/>
                      <a:r>
                        <a:rPr lang="fr-FR" sz="900" b="0" i="0" u="none" strike="noStrike" dirty="0">
                          <a:solidFill>
                            <a:srgbClr val="004E76"/>
                          </a:solidFill>
                          <a:effectLst/>
                          <a:latin typeface="Bookman Old Style"/>
                        </a:rPr>
                        <a:t>Objet                          </a:t>
                      </a:r>
                      <a:r>
                        <a:rPr lang="ar-MA" sz="900" b="0" i="0" u="none" strike="noStrike" dirty="0" smtClean="0">
                          <a:solidFill>
                            <a:srgbClr val="004E76"/>
                          </a:solidFill>
                          <a:effectLst/>
                          <a:latin typeface="Bookman Old Style"/>
                        </a:rPr>
                        <a:t>                </a:t>
                      </a:r>
                      <a:r>
                        <a:rPr lang="fr-FR" sz="900" b="0" i="0" u="none" strike="noStrike" dirty="0" smtClean="0">
                          <a:solidFill>
                            <a:srgbClr val="004E76"/>
                          </a:solidFill>
                          <a:effectLst/>
                          <a:latin typeface="Bookman Old Style"/>
                        </a:rPr>
                        <a:t>      </a:t>
                      </a:r>
                      <a:r>
                        <a:rPr lang="ar-MA" sz="900" b="0" i="0" u="none" strike="noStrike" dirty="0">
                          <a:solidFill>
                            <a:srgbClr val="004E76"/>
                          </a:solidFill>
                          <a:effectLst/>
                          <a:latin typeface="Bookman Old Style"/>
                        </a:rPr>
                        <a:t>الموضوع</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fr-FR" sz="900" b="0" i="0" u="none" strike="noStrike" dirty="0">
                          <a:solidFill>
                            <a:srgbClr val="004E76"/>
                          </a:solidFill>
                          <a:effectLst/>
                          <a:latin typeface="Bookman Old Style"/>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900" b="0" i="0" u="none" strike="noStrike" dirty="0">
                        <a:solidFill>
                          <a:srgbClr val="004E76"/>
                        </a:solidFill>
                        <a:effectLst/>
                        <a:latin typeface="Bookman Old Style"/>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900" b="0" i="0" u="none" strike="noStrike" dirty="0">
                        <a:solidFill>
                          <a:srgbClr val="004E76"/>
                        </a:solidFill>
                        <a:effectLst/>
                        <a:latin typeface="Bookman Old Style"/>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4E76"/>
                          </a:solidFill>
                          <a:effectLst/>
                          <a:latin typeface="Bookman Old Style"/>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fr-FR" sz="900" b="0" i="0" u="none" strike="noStrike" dirty="0">
                          <a:solidFill>
                            <a:srgbClr val="004E76"/>
                          </a:solidFill>
                          <a:effectLst/>
                          <a:latin typeface="Bookman Old Style"/>
                        </a:rPr>
                        <a:t>Projet   </a:t>
                      </a:r>
                      <a:r>
                        <a:rPr lang="ar-MA" sz="900" b="0" i="0" u="none" strike="noStrike" dirty="0" smtClean="0">
                          <a:solidFill>
                            <a:srgbClr val="004E76"/>
                          </a:solidFill>
                          <a:effectLst/>
                          <a:latin typeface="Bookman Old Style"/>
                        </a:rPr>
                        <a:t>          </a:t>
                      </a:r>
                      <a:r>
                        <a:rPr lang="fr-FR" sz="900" b="0" i="0" u="none" strike="noStrike" dirty="0" smtClean="0">
                          <a:solidFill>
                            <a:srgbClr val="004E76"/>
                          </a:solidFill>
                          <a:effectLst/>
                          <a:latin typeface="Bookman Old Style"/>
                        </a:rPr>
                        <a:t>  </a:t>
                      </a:r>
                      <a:r>
                        <a:rPr lang="ar-MA" sz="900" b="0" i="0" u="none" strike="noStrike" dirty="0">
                          <a:solidFill>
                            <a:srgbClr val="004E76"/>
                          </a:solidFill>
                          <a:effectLst/>
                          <a:latin typeface="Bookman Old Style"/>
                        </a:rPr>
                        <a:t>المشروع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fr-FR" sz="900" b="0" i="0" u="none" strike="noStrike" dirty="0">
                          <a:solidFill>
                            <a:srgbClr val="004E76"/>
                          </a:solidFill>
                          <a:effectLst/>
                          <a:latin typeface="Bookman Old Style"/>
                        </a:rPr>
                        <a:t>projet 2</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829">
                <a:tc gridSpan="2">
                  <a:txBody>
                    <a:bodyPr/>
                    <a:lstStyle/>
                    <a:p>
                      <a:pPr algn="l" fontAlgn="ctr"/>
                      <a:r>
                        <a:rPr lang="fr-FR" sz="900" b="0" i="0" u="none" strike="noStrike" dirty="0">
                          <a:solidFill>
                            <a:srgbClr val="004E76"/>
                          </a:solidFill>
                          <a:effectLst/>
                          <a:latin typeface="Bookman Old Style"/>
                        </a:rPr>
                        <a:t>Maitre d'ouvrage       </a:t>
                      </a:r>
                      <a:r>
                        <a:rPr lang="ar-MA" sz="900" b="0" i="0" u="none" strike="noStrike" dirty="0" smtClean="0">
                          <a:solidFill>
                            <a:srgbClr val="004E76"/>
                          </a:solidFill>
                          <a:effectLst/>
                          <a:latin typeface="Bookman Old Style"/>
                        </a:rPr>
                        <a:t>               </a:t>
                      </a:r>
                      <a:r>
                        <a:rPr lang="fr-FR" sz="900" b="0" i="0" u="none" strike="noStrike" dirty="0" smtClean="0">
                          <a:solidFill>
                            <a:srgbClr val="004E76"/>
                          </a:solidFill>
                          <a:effectLst/>
                          <a:latin typeface="Bookman Old Style"/>
                        </a:rPr>
                        <a:t> </a:t>
                      </a:r>
                      <a:r>
                        <a:rPr lang="ar-MA" sz="900" b="0" i="0" u="none" strike="noStrike" dirty="0">
                          <a:solidFill>
                            <a:srgbClr val="004E76"/>
                          </a:solidFill>
                          <a:effectLst/>
                          <a:latin typeface="Bookman Old Style"/>
                        </a:rPr>
                        <a:t>صاحب المشروع</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rtl="1" fontAlgn="ctr"/>
                      <a:r>
                        <a:rPr lang="fr-FR" sz="900" b="0" i="0" u="none" strike="noStrike" dirty="0">
                          <a:solidFill>
                            <a:srgbClr val="004E76"/>
                          </a:solidFill>
                          <a:effectLst/>
                          <a:latin typeface="Bookman Old Style"/>
                        </a:rPr>
                        <a:t>Signé par </a:t>
                      </a:r>
                      <a:br>
                        <a:rPr lang="fr-FR" sz="900" b="0" i="0" u="none" strike="noStrike" dirty="0">
                          <a:solidFill>
                            <a:srgbClr val="004E76"/>
                          </a:solidFill>
                          <a:effectLst/>
                          <a:latin typeface="Bookman Old Style"/>
                        </a:rPr>
                      </a:br>
                      <a:r>
                        <a:rPr lang="ar-MA" sz="900" b="0" i="0" u="none" strike="noStrike" dirty="0">
                          <a:solidFill>
                            <a:srgbClr val="004E76"/>
                          </a:solidFill>
                          <a:effectLst/>
                          <a:latin typeface="Bookman Old Style"/>
                        </a:rPr>
                        <a:t>موقع من طرف</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just" fontAlgn="ct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hMerge="1">
                  <a:txBody>
                    <a:bodyPr/>
                    <a:lstStyle/>
                    <a:p>
                      <a:pPr algn="ctr" fontAlgn="ctr"/>
                      <a:endParaRPr lang="fr-FR"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just" fontAlgn="ctr"/>
                      <a:r>
                        <a:rPr lang="fr-FR" sz="900" b="0" i="0" u="none" strike="noStrike" dirty="0">
                          <a:solidFill>
                            <a:srgbClr val="004E76"/>
                          </a:solidFill>
                          <a:effectLst/>
                          <a:latin typeface="Bookman Old Style"/>
                        </a:rPr>
                        <a:t>signé </a:t>
                      </a:r>
                      <a:r>
                        <a:rPr lang="fr-FR" sz="900" b="0" i="0" u="none" strike="noStrike" dirty="0" smtClean="0">
                          <a:solidFill>
                            <a:srgbClr val="004E76"/>
                          </a:solidFill>
                          <a:effectLst/>
                          <a:latin typeface="Bookman Old Style"/>
                        </a:rPr>
                        <a:t>le: </a:t>
                      </a:r>
                      <a:r>
                        <a:rPr lang="ar-MA" sz="900" b="0" i="0" u="none" strike="noStrike" dirty="0" smtClean="0">
                          <a:solidFill>
                            <a:srgbClr val="004E76"/>
                          </a:solidFill>
                          <a:effectLst/>
                          <a:latin typeface="Bookman Old Style"/>
                        </a:rPr>
                        <a:t>       </a:t>
                      </a:r>
                      <a:r>
                        <a:rPr lang="fr-FR" sz="900" b="0" i="0" u="none" strike="noStrike" dirty="0" smtClean="0">
                          <a:solidFill>
                            <a:srgbClr val="004E76"/>
                          </a:solidFill>
                          <a:effectLst/>
                          <a:latin typeface="Bookman Old Style"/>
                        </a:rPr>
                        <a:t> </a:t>
                      </a:r>
                      <a:r>
                        <a:rPr lang="ar-MA" sz="900" b="0" i="0" u="none" strike="noStrike" dirty="0">
                          <a:solidFill>
                            <a:srgbClr val="004E76"/>
                          </a:solidFill>
                          <a:effectLst/>
                          <a:latin typeface="Bookman Old Style"/>
                        </a:rPr>
                        <a:t>موقع بتاريخ</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829">
                <a:tc gridSpan="2">
                  <a:txBody>
                    <a:bodyPr/>
                    <a:lstStyle/>
                    <a:p>
                      <a:pPr algn="l" fontAlgn="ctr"/>
                      <a:r>
                        <a:rPr lang="fr-FR" sz="900" b="0" i="0" u="none" strike="noStrike" dirty="0">
                          <a:solidFill>
                            <a:srgbClr val="004E76"/>
                          </a:solidFill>
                          <a:effectLst/>
                          <a:latin typeface="Bookman Old Style"/>
                        </a:rPr>
                        <a:t> Mode de passation    </a:t>
                      </a:r>
                      <a:r>
                        <a:rPr lang="ar-MA" sz="900" b="0" i="0" u="none" strike="noStrike" dirty="0" smtClean="0">
                          <a:solidFill>
                            <a:srgbClr val="004E76"/>
                          </a:solidFill>
                          <a:effectLst/>
                          <a:latin typeface="Bookman Old Style"/>
                        </a:rPr>
                        <a:t>              </a:t>
                      </a:r>
                      <a:r>
                        <a:rPr lang="fr-FR" sz="900" b="0" i="0" u="none" strike="noStrike" dirty="0" smtClean="0">
                          <a:solidFill>
                            <a:srgbClr val="004E76"/>
                          </a:solidFill>
                          <a:effectLst/>
                          <a:latin typeface="Bookman Old Style"/>
                        </a:rPr>
                        <a:t>   </a:t>
                      </a:r>
                      <a:r>
                        <a:rPr lang="ar-MA" sz="900" b="0" i="0" u="none" strike="noStrike" dirty="0">
                          <a:solidFill>
                            <a:srgbClr val="004E76"/>
                          </a:solidFill>
                          <a:effectLst/>
                          <a:latin typeface="Bookman Old Style"/>
                        </a:rPr>
                        <a:t>نمط الاستشارة</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a:txBody>
                    <a:bodyPr/>
                    <a:lstStyle/>
                    <a:p>
                      <a:pPr algn="l" fontAlgn="ctr"/>
                      <a:r>
                        <a:rPr lang="fr-FR" sz="900" b="0" i="0" u="none" strike="noStrike" dirty="0">
                          <a:solidFill>
                            <a:srgbClr val="004E76"/>
                          </a:solidFill>
                          <a:effectLst/>
                          <a:latin typeface="Bookman Old Style"/>
                        </a:rPr>
                        <a:t>AOO/AOR/BC…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3">
                  <a:txBody>
                    <a:bodyPr/>
                    <a:lstStyle/>
                    <a:p>
                      <a:pPr algn="ctr" rtl="1" fontAlgn="ctr"/>
                      <a:r>
                        <a:rPr lang="fr-FR" sz="900" b="0" i="0" u="none" strike="noStrike" dirty="0">
                          <a:solidFill>
                            <a:srgbClr val="004E76"/>
                          </a:solidFill>
                          <a:effectLst/>
                          <a:latin typeface="Bookman Old Style"/>
                        </a:rPr>
                        <a:t>Nature </a:t>
                      </a:r>
                      <a:r>
                        <a:rPr lang="fr-FR" sz="900" b="0" i="0" u="none" strike="noStrike" dirty="0" smtClean="0">
                          <a:solidFill>
                            <a:srgbClr val="004E76"/>
                          </a:solidFill>
                          <a:effectLst/>
                          <a:latin typeface="Bookman Old Style"/>
                        </a:rPr>
                        <a:t>prestation</a:t>
                      </a:r>
                      <a:endParaRPr lang="ar-MA" sz="900" b="0" i="0" u="none" strike="noStrike" dirty="0" smtClean="0">
                        <a:solidFill>
                          <a:srgbClr val="004E76"/>
                        </a:solidFill>
                        <a:effectLst/>
                        <a:latin typeface="Bookman Old Style"/>
                      </a:endParaRPr>
                    </a:p>
                    <a:p>
                      <a:pPr algn="ctr" rtl="1" fontAlgn="ctr"/>
                      <a:r>
                        <a:rPr lang="ar-MA" sz="900" b="0" i="0" u="none" strike="noStrike" dirty="0" smtClean="0">
                          <a:solidFill>
                            <a:srgbClr val="004E76"/>
                          </a:solidFill>
                          <a:effectLst/>
                          <a:latin typeface="Bookman Old Style"/>
                        </a:rPr>
                        <a:t>طبيعة العمل</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algn="just" fontAlgn="ct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CECFF"/>
                    </a:solidFill>
                  </a:tcPr>
                </a:tc>
                <a:tc hMerge="1">
                  <a:txBody>
                    <a:bodyPr/>
                    <a:lstStyle/>
                    <a:p>
                      <a:pPr algn="ctr" fontAlgn="ctr"/>
                      <a:endParaRPr lang="fr-FR"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fontAlgn="ctr"/>
                      <a:r>
                        <a:rPr lang="fr-FR" sz="900" b="0" i="0" u="none" strike="noStrike" dirty="0">
                          <a:solidFill>
                            <a:srgbClr val="004E76"/>
                          </a:solidFill>
                          <a:effectLst/>
                          <a:latin typeface="Bookman Old Style"/>
                        </a:rPr>
                        <a:t>Travaux/Fourniture/service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just" fontAlgn="ctr"/>
                      <a:r>
                        <a:rPr lang="fr-FR" sz="900" b="0" i="0" u="none" strike="noStrike" dirty="0">
                          <a:solidFill>
                            <a:srgbClr val="004E76"/>
                          </a:solidFill>
                          <a:effectLst/>
                          <a:latin typeface="Bookman Old Style"/>
                        </a:rPr>
                        <a:t>Notifié </a:t>
                      </a:r>
                      <a:r>
                        <a:rPr lang="fr-FR" sz="900" b="0" i="0" u="none" strike="noStrike" dirty="0" smtClean="0">
                          <a:solidFill>
                            <a:srgbClr val="004E76"/>
                          </a:solidFill>
                          <a:effectLst/>
                          <a:latin typeface="Bookman Old Style"/>
                        </a:rPr>
                        <a:t>le:</a:t>
                      </a:r>
                      <a:r>
                        <a:rPr lang="ar-MA" sz="900" b="0" i="0" u="none" strike="noStrike" dirty="0" smtClean="0">
                          <a:solidFill>
                            <a:srgbClr val="004E76"/>
                          </a:solidFill>
                          <a:effectLst/>
                          <a:latin typeface="Bookman Old Style"/>
                        </a:rPr>
                        <a:t>      </a:t>
                      </a:r>
                      <a:r>
                        <a:rPr lang="fr-FR" sz="900" b="0" i="0" u="none" strike="noStrike" dirty="0" smtClean="0">
                          <a:solidFill>
                            <a:srgbClr val="004E76"/>
                          </a:solidFill>
                          <a:effectLst/>
                          <a:latin typeface="Bookman Old Style"/>
                        </a:rPr>
                        <a:t>  </a:t>
                      </a:r>
                      <a:r>
                        <a:rPr lang="ar-MA" sz="900" b="0" i="0" u="none" strike="noStrike" dirty="0" smtClean="0">
                          <a:solidFill>
                            <a:srgbClr val="004E76"/>
                          </a:solidFill>
                          <a:effectLst/>
                          <a:latin typeface="Bookman Old Style"/>
                        </a:rPr>
                        <a:t>مبلغ </a:t>
                      </a:r>
                      <a:r>
                        <a:rPr lang="ar-MA" sz="900" b="0" i="0" u="none" strike="noStrike" dirty="0">
                          <a:solidFill>
                            <a:srgbClr val="004E76"/>
                          </a:solidFill>
                          <a:effectLst/>
                          <a:latin typeface="Bookman Old Style"/>
                        </a:rPr>
                        <a:t>بتاريخ</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63017">
                <a:tc gridSpan="10">
                  <a:txBody>
                    <a:bodyPr/>
                    <a:lstStyle/>
                    <a:p>
                      <a:pPr algn="ctr" fontAlgn="ctr"/>
                      <a:r>
                        <a:rPr lang="fr-FR" sz="900" b="1" i="0" u="none" strike="noStrike" dirty="0">
                          <a:solidFill>
                            <a:srgbClr val="FFFFFF"/>
                          </a:solidFill>
                          <a:effectLst/>
                          <a:latin typeface="Bookman Old Style"/>
                        </a:rPr>
                        <a:t>Informations contractant                  </a:t>
                      </a:r>
                      <a:r>
                        <a:rPr lang="ar-MA" sz="900" b="1" i="0" u="none" strike="noStrike" dirty="0">
                          <a:solidFill>
                            <a:srgbClr val="FFFFFF"/>
                          </a:solidFill>
                          <a:effectLst/>
                          <a:latin typeface="Bookman Old Style"/>
                        </a:rPr>
                        <a:t>معلومات حول المتعاقد</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34915">
                <a:tc gridSpan="2">
                  <a:txBody>
                    <a:bodyPr/>
                    <a:lstStyle/>
                    <a:p>
                      <a:pPr algn="ctr" fontAlgn="ctr"/>
                      <a:r>
                        <a:rPr lang="fr-FR" sz="900" b="0" i="0" u="none" strike="noStrike" dirty="0">
                          <a:solidFill>
                            <a:srgbClr val="004E76"/>
                          </a:solidFill>
                          <a:effectLst/>
                          <a:latin typeface="Bookman Old Style"/>
                        </a:rPr>
                        <a:t>Raison sociale (libellé</a:t>
                      </a:r>
                      <a:r>
                        <a:rPr lang="fr-FR" sz="900" b="0" i="0" u="none" strike="noStrike" dirty="0" smtClean="0">
                          <a:solidFill>
                            <a:srgbClr val="004E76"/>
                          </a:solidFill>
                          <a:effectLst/>
                          <a:latin typeface="Bookman Old Style"/>
                        </a:rPr>
                        <a:t>)</a:t>
                      </a:r>
                      <a:r>
                        <a:rPr lang="ar-MA" sz="900" b="0" i="0" u="none" strike="noStrike" dirty="0" smtClean="0">
                          <a:solidFill>
                            <a:srgbClr val="004E76"/>
                          </a:solidFill>
                          <a:effectLst/>
                          <a:latin typeface="Bookman Old Style"/>
                        </a:rPr>
                        <a:t>                 </a:t>
                      </a:r>
                      <a:r>
                        <a:rPr lang="fr-FR" sz="900" b="0" i="0" u="none" strike="noStrike" dirty="0" smtClean="0">
                          <a:solidFill>
                            <a:srgbClr val="004E76"/>
                          </a:solidFill>
                          <a:effectLst/>
                          <a:latin typeface="Bookman Old Style"/>
                        </a:rPr>
                        <a:t>  </a:t>
                      </a:r>
                      <a:r>
                        <a:rPr lang="ar-MA" sz="900" b="0" i="0" u="none" strike="noStrike" dirty="0">
                          <a:solidFill>
                            <a:srgbClr val="004E76"/>
                          </a:solidFill>
                          <a:effectLst/>
                          <a:latin typeface="Bookman Old Style"/>
                        </a:rPr>
                        <a:t>اسم الشركة</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900" b="0" i="0" u="none" strike="noStrike" dirty="0">
                          <a:solidFill>
                            <a:srgbClr val="004E76"/>
                          </a:solidFill>
                          <a:effectLst/>
                          <a:latin typeface="Bookman Old Style"/>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900" b="0" i="0" u="none" strike="noStrike" dirty="0">
                          <a:solidFill>
                            <a:srgbClr val="004E76"/>
                          </a:solidFill>
                          <a:effectLst/>
                          <a:latin typeface="Bookman Old Style"/>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smtClean="0">
                          <a:solidFill>
                            <a:srgbClr val="004E76"/>
                          </a:solidFill>
                          <a:effectLst/>
                          <a:latin typeface="Bookman Old Style"/>
                        </a:rPr>
                        <a:t>Capital</a:t>
                      </a:r>
                      <a:r>
                        <a:rPr lang="ar-MA" sz="900" b="0" i="0" u="none" strike="noStrike" dirty="0" smtClean="0">
                          <a:solidFill>
                            <a:srgbClr val="004E76"/>
                          </a:solidFill>
                          <a:effectLst/>
                          <a:latin typeface="Bookman Old Style"/>
                        </a:rPr>
                        <a:t>              </a:t>
                      </a:r>
                      <a:r>
                        <a:rPr lang="fr-FR" sz="900" b="0" i="0" u="none" strike="noStrike" dirty="0" smtClean="0">
                          <a:solidFill>
                            <a:srgbClr val="004E76"/>
                          </a:solidFill>
                          <a:effectLst/>
                          <a:latin typeface="Bookman Old Style"/>
                        </a:rPr>
                        <a:t> </a:t>
                      </a:r>
                      <a:r>
                        <a:rPr lang="ar-MA" sz="900" b="0" i="0" u="none" strike="noStrike" dirty="0" smtClean="0">
                          <a:solidFill>
                            <a:srgbClr val="004E76"/>
                          </a:solidFill>
                          <a:effectLst/>
                          <a:latin typeface="Bookman Old Style"/>
                        </a:rPr>
                        <a:t>رأسمال</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915">
                <a:tc gridSpan="2">
                  <a:txBody>
                    <a:bodyPr/>
                    <a:lstStyle/>
                    <a:p>
                      <a:pPr algn="ctr" fontAlgn="ctr"/>
                      <a:r>
                        <a:rPr lang="fr-FR" sz="900" b="0" i="0" u="none" strike="noStrike" dirty="0">
                          <a:solidFill>
                            <a:srgbClr val="004E76"/>
                          </a:solidFill>
                          <a:effectLst/>
                          <a:latin typeface="Bookman Old Style"/>
                        </a:rPr>
                        <a:t>Siège </a:t>
                      </a:r>
                      <a:r>
                        <a:rPr lang="fr-FR" sz="900" b="0" i="0" u="none" strike="noStrike" dirty="0" smtClean="0">
                          <a:solidFill>
                            <a:srgbClr val="004E76"/>
                          </a:solidFill>
                          <a:effectLst/>
                          <a:latin typeface="Bookman Old Style"/>
                        </a:rPr>
                        <a:t>social </a:t>
                      </a:r>
                      <a:r>
                        <a:rPr lang="fr-FR" sz="900" b="0" i="0" u="none" strike="noStrike" dirty="0">
                          <a:solidFill>
                            <a:srgbClr val="004E76"/>
                          </a:solidFill>
                          <a:effectLst/>
                          <a:latin typeface="Bookman Old Style"/>
                        </a:rPr>
                        <a:t>(adresse) </a:t>
                      </a:r>
                      <a:r>
                        <a:rPr lang="ar-MA" sz="900" b="0" i="0" u="none" strike="noStrike" dirty="0" smtClean="0">
                          <a:solidFill>
                            <a:srgbClr val="004E76"/>
                          </a:solidFill>
                          <a:effectLst/>
                          <a:latin typeface="Bookman Old Style"/>
                        </a:rPr>
                        <a:t>                 </a:t>
                      </a:r>
                      <a:r>
                        <a:rPr lang="fr-FR" sz="900" b="0" i="0" u="none" strike="noStrike" dirty="0" smtClean="0">
                          <a:solidFill>
                            <a:srgbClr val="004E76"/>
                          </a:solidFill>
                          <a:effectLst/>
                          <a:latin typeface="Bookman Old Style"/>
                        </a:rPr>
                        <a:t> </a:t>
                      </a:r>
                      <a:r>
                        <a:rPr lang="ar-MA" sz="900" b="0" i="0" u="none" strike="noStrike" dirty="0">
                          <a:solidFill>
                            <a:srgbClr val="004E76"/>
                          </a:solidFill>
                          <a:effectLst/>
                          <a:latin typeface="Bookman Old Style"/>
                        </a:rPr>
                        <a:t>مقر الشركة</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900" b="0" i="0" u="none" strike="noStrike" dirty="0">
                          <a:solidFill>
                            <a:srgbClr val="004E76"/>
                          </a:solidFill>
                          <a:effectLst/>
                          <a:latin typeface="Bookman Old Style"/>
                        </a:rPr>
                        <a:t>Pays   </a:t>
                      </a:r>
                      <a:r>
                        <a:rPr lang="ar-MA" sz="900" b="0" i="0" u="none" strike="noStrike" dirty="0" smtClean="0">
                          <a:solidFill>
                            <a:srgbClr val="004E76"/>
                          </a:solidFill>
                          <a:effectLst/>
                          <a:latin typeface="Bookman Old Style"/>
                        </a:rPr>
                        <a:t>         </a:t>
                      </a:r>
                      <a:r>
                        <a:rPr lang="fr-FR" sz="900" b="0" i="0" u="none" strike="noStrike" dirty="0" smtClean="0">
                          <a:solidFill>
                            <a:srgbClr val="004E76"/>
                          </a:solidFill>
                          <a:effectLst/>
                          <a:latin typeface="Bookman Old Style"/>
                        </a:rPr>
                        <a:t>      </a:t>
                      </a:r>
                      <a:r>
                        <a:rPr lang="ar-MA" sz="900" b="0" i="0" u="none" strike="noStrike" dirty="0">
                          <a:solidFill>
                            <a:srgbClr val="004E76"/>
                          </a:solidFill>
                          <a:effectLst/>
                          <a:latin typeface="Bookman Old Style"/>
                        </a:rPr>
                        <a:t>البلد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gridSpan="3">
                  <a:txBody>
                    <a:bodyPr/>
                    <a:lstStyle/>
                    <a:p>
                      <a:pPr algn="ctr"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just" fontAlgn="ctr"/>
                      <a:r>
                        <a:rPr lang="fr-FR" sz="900" b="0" i="0" u="none" strike="noStrike" dirty="0">
                          <a:solidFill>
                            <a:srgbClr val="004E76"/>
                          </a:solidFill>
                          <a:effectLst/>
                          <a:latin typeface="Bookman Old Style"/>
                        </a:rPr>
                        <a:t>TEL       </a:t>
                      </a:r>
                      <a:r>
                        <a:rPr lang="ar-MA" sz="900" b="0" i="0" u="none" strike="noStrike" dirty="0" smtClean="0">
                          <a:solidFill>
                            <a:srgbClr val="004E76"/>
                          </a:solidFill>
                          <a:effectLst/>
                          <a:latin typeface="Bookman Old Style"/>
                        </a:rPr>
                        <a:t>       </a:t>
                      </a:r>
                      <a:r>
                        <a:rPr lang="fr-FR" sz="900" b="0" i="0" u="none" strike="noStrike" dirty="0" smtClean="0">
                          <a:solidFill>
                            <a:srgbClr val="004E76"/>
                          </a:solidFill>
                          <a:effectLst/>
                          <a:latin typeface="Bookman Old Style"/>
                        </a:rPr>
                        <a:t>     </a:t>
                      </a:r>
                      <a:r>
                        <a:rPr lang="ar-MA" sz="900" b="0" i="0" u="none" strike="noStrike" dirty="0">
                          <a:solidFill>
                            <a:srgbClr val="004E76"/>
                          </a:solidFill>
                          <a:effectLst/>
                          <a:latin typeface="Bookman Old Style"/>
                        </a:rPr>
                        <a:t>الهاتف</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435">
                <a:tc gridSpan="2">
                  <a:txBody>
                    <a:bodyPr/>
                    <a:lstStyle/>
                    <a:p>
                      <a:pPr algn="ctr" fontAlgn="ctr"/>
                      <a:r>
                        <a:rPr lang="fr-FR" sz="900" b="0" i="0" u="none" strike="noStrike" dirty="0">
                          <a:solidFill>
                            <a:srgbClr val="004E76"/>
                          </a:solidFill>
                          <a:effectLst/>
                          <a:latin typeface="Bookman Old Style"/>
                        </a:rPr>
                        <a:t>Responsable        </a:t>
                      </a:r>
                      <a:r>
                        <a:rPr lang="ar-MA" sz="900" b="0" i="0" u="none" strike="noStrike" dirty="0" smtClean="0">
                          <a:solidFill>
                            <a:srgbClr val="004E76"/>
                          </a:solidFill>
                          <a:effectLst/>
                          <a:latin typeface="Bookman Old Style"/>
                        </a:rPr>
                        <a:t>                  </a:t>
                      </a:r>
                      <a:r>
                        <a:rPr lang="fr-FR" sz="900" b="0" i="0" u="none" strike="noStrike" dirty="0" smtClean="0">
                          <a:solidFill>
                            <a:srgbClr val="004E76"/>
                          </a:solidFill>
                          <a:effectLst/>
                          <a:latin typeface="Bookman Old Style"/>
                        </a:rPr>
                        <a:t>          </a:t>
                      </a:r>
                      <a:r>
                        <a:rPr lang="ar-MA" sz="900" b="0" i="0" u="none" strike="noStrike" dirty="0">
                          <a:solidFill>
                            <a:srgbClr val="004E76"/>
                          </a:solidFill>
                          <a:effectLst/>
                          <a:latin typeface="Bookman Old Style"/>
                        </a:rPr>
                        <a:t>المسؤول</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gridSpan="2">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900" b="0" i="0" u="none" strike="noStrike" dirty="0">
                          <a:solidFill>
                            <a:srgbClr val="004E76"/>
                          </a:solidFill>
                          <a:effectLst/>
                          <a:latin typeface="Bookman Old Style"/>
                        </a:rPr>
                        <a:t>Qualité   </a:t>
                      </a:r>
                      <a:r>
                        <a:rPr lang="ar-MA" sz="900" b="0" i="0" u="none" strike="noStrike" dirty="0" smtClean="0">
                          <a:solidFill>
                            <a:srgbClr val="004E76"/>
                          </a:solidFill>
                          <a:effectLst/>
                          <a:latin typeface="Bookman Old Style"/>
                        </a:rPr>
                        <a:t>       </a:t>
                      </a:r>
                      <a:r>
                        <a:rPr lang="fr-FR" sz="900" b="0" i="0" u="none" strike="noStrike" dirty="0" smtClean="0">
                          <a:solidFill>
                            <a:srgbClr val="004E76"/>
                          </a:solidFill>
                          <a:effectLst/>
                          <a:latin typeface="Bookman Old Style"/>
                        </a:rPr>
                        <a:t> </a:t>
                      </a:r>
                      <a:r>
                        <a:rPr lang="ar-MA" sz="900" b="0" i="0" u="none" strike="noStrike" dirty="0">
                          <a:solidFill>
                            <a:srgbClr val="004E76"/>
                          </a:solidFill>
                          <a:effectLst/>
                          <a:latin typeface="Bookman Old Style"/>
                        </a:rPr>
                        <a:t>الصفة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gridSpan="3">
                  <a:txBody>
                    <a:bodyPr/>
                    <a:lstStyle/>
                    <a:p>
                      <a:pPr algn="ctr"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just" fontAlgn="ctr"/>
                      <a:r>
                        <a:rPr lang="fr-FR" sz="900" b="0" i="0" u="none" strike="noStrike" dirty="0">
                          <a:solidFill>
                            <a:srgbClr val="004E76"/>
                          </a:solidFill>
                          <a:effectLst/>
                          <a:latin typeface="Bookman Old Style"/>
                        </a:rPr>
                        <a:t>E-mail   </a:t>
                      </a:r>
                      <a:r>
                        <a:rPr lang="ar-MA" sz="900" b="0" i="0" u="none" strike="noStrike" dirty="0">
                          <a:solidFill>
                            <a:srgbClr val="004E76"/>
                          </a:solidFill>
                          <a:effectLst/>
                          <a:latin typeface="Bookman Old Style"/>
                        </a:rPr>
                        <a:t>البريد </a:t>
                      </a:r>
                      <a:r>
                        <a:rPr lang="ar-MA" sz="900" b="0" i="0" u="none" strike="noStrike" dirty="0" smtClean="0">
                          <a:solidFill>
                            <a:srgbClr val="004E76"/>
                          </a:solidFill>
                          <a:effectLst/>
                          <a:latin typeface="Bookman Old Style"/>
                        </a:rPr>
                        <a:t>الالكتروني  </a:t>
                      </a:r>
                      <a:endParaRPr lang="ar-MA" sz="9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fr-FR" sz="9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34915">
                <a:tc gridSpan="10">
                  <a:txBody>
                    <a:bodyPr/>
                    <a:lstStyle/>
                    <a:p>
                      <a:pPr algn="ctr" fontAlgn="ctr"/>
                      <a:r>
                        <a:rPr lang="fr-FR" sz="900" b="1" i="0" u="none" strike="noStrike" dirty="0">
                          <a:solidFill>
                            <a:srgbClr val="FFFFFF"/>
                          </a:solidFill>
                          <a:effectLst/>
                          <a:latin typeface="Bookman Old Style"/>
                        </a:rPr>
                        <a:t>Références fiscales et sociale            </a:t>
                      </a:r>
                      <a:r>
                        <a:rPr lang="ar-MA" sz="900" b="1" i="0" u="none" strike="noStrike" dirty="0">
                          <a:solidFill>
                            <a:srgbClr val="FFFFFF"/>
                          </a:solidFill>
                          <a:effectLst/>
                          <a:latin typeface="Bookman Old Style"/>
                        </a:rPr>
                        <a:t>مراجع ضريبية واجتماعية</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39848">
                <a:tc gridSpan="2">
                  <a:txBody>
                    <a:bodyPr/>
                    <a:lstStyle/>
                    <a:p>
                      <a:pPr algn="ctr" fontAlgn="ctr"/>
                      <a:r>
                        <a:rPr lang="fr-FR" sz="800" b="0" i="0" u="none" strike="noStrike" dirty="0">
                          <a:solidFill>
                            <a:srgbClr val="004E76"/>
                          </a:solidFill>
                          <a:effectLst/>
                          <a:latin typeface="Bookman Old Style"/>
                        </a:rPr>
                        <a:t>Forme de société </a:t>
                      </a:r>
                      <a:r>
                        <a:rPr lang="ar-MA" sz="800" b="0" i="0" u="none" strike="noStrike" dirty="0" smtClean="0">
                          <a:solidFill>
                            <a:srgbClr val="004E76"/>
                          </a:solidFill>
                          <a:effectLst/>
                          <a:latin typeface="Bookman Old Style"/>
                        </a:rPr>
                        <a:t>                          </a:t>
                      </a:r>
                      <a:r>
                        <a:rPr lang="fr-FR" sz="800" b="0" i="0" u="none" strike="noStrike" dirty="0" smtClean="0">
                          <a:solidFill>
                            <a:srgbClr val="004E76"/>
                          </a:solidFill>
                          <a:effectLst/>
                          <a:latin typeface="Bookman Old Style"/>
                        </a:rPr>
                        <a:t>    </a:t>
                      </a:r>
                      <a:r>
                        <a:rPr lang="ar-MA" sz="800" b="0" i="0" u="none" strike="noStrike" dirty="0">
                          <a:solidFill>
                            <a:srgbClr val="004E76"/>
                          </a:solidFill>
                          <a:effectLst/>
                          <a:latin typeface="Bookman Old Style"/>
                        </a:rPr>
                        <a:t>صيغة الشركة</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gridSpan="2">
                  <a:txBody>
                    <a:bodyPr/>
                    <a:lstStyle/>
                    <a:p>
                      <a:pPr algn="just" fontAlgn="ctr"/>
                      <a:r>
                        <a:rPr lang="fr-FR" sz="800" b="0" i="0" u="none" strike="noStrike" dirty="0">
                          <a:solidFill>
                            <a:srgbClr val="004E76"/>
                          </a:solidFill>
                          <a:effectLst/>
                          <a:latin typeface="Bookman Old Style"/>
                        </a:rPr>
                        <a:t>RC      </a:t>
                      </a:r>
                      <a:r>
                        <a:rPr lang="ar-MA" sz="800" b="0" i="0" u="none" strike="noStrike" dirty="0" smtClean="0">
                          <a:solidFill>
                            <a:srgbClr val="004E76"/>
                          </a:solidFill>
                          <a:effectLst/>
                          <a:latin typeface="Bookman Old Style"/>
                        </a:rPr>
                        <a:t>       </a:t>
                      </a:r>
                      <a:r>
                        <a:rPr lang="fr-FR" sz="800" b="0" i="0" u="none" strike="noStrike" dirty="0" smtClean="0">
                          <a:solidFill>
                            <a:srgbClr val="004E76"/>
                          </a:solidFill>
                          <a:effectLst/>
                          <a:latin typeface="Bookman Old Style"/>
                        </a:rPr>
                        <a:t>  </a:t>
                      </a:r>
                      <a:r>
                        <a:rPr lang="ar-MA" sz="800" b="0" i="0" u="none" strike="noStrike" dirty="0">
                          <a:solidFill>
                            <a:srgbClr val="004E76"/>
                          </a:solidFill>
                          <a:effectLst/>
                          <a:latin typeface="Bookman Old Style"/>
                        </a:rPr>
                        <a:t>السجل الإداري</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a:txBody>
                    <a:bodyPr/>
                    <a:lstStyle/>
                    <a:p>
                      <a:pPr algn="ctr" fontAlgn="ctr"/>
                      <a:r>
                        <a:rPr lang="fr-FR" sz="800" b="0" i="0" u="none" strike="noStrike" dirty="0">
                          <a:solidFill>
                            <a:srgbClr val="004E76"/>
                          </a:solidFill>
                          <a:effectLst/>
                          <a:latin typeface="Bookman Old Style"/>
                        </a:rPr>
                        <a:t>ville RC</a:t>
                      </a:r>
                      <a:br>
                        <a:rPr lang="fr-FR" sz="800" b="0" i="0" u="none" strike="noStrike" dirty="0">
                          <a:solidFill>
                            <a:srgbClr val="004E76"/>
                          </a:solidFill>
                          <a:effectLst/>
                          <a:latin typeface="Bookman Old Style"/>
                        </a:rPr>
                      </a:br>
                      <a:r>
                        <a:rPr lang="ar-MA" sz="800" b="0" i="0" u="none" strike="noStrike" dirty="0" smtClean="0">
                          <a:solidFill>
                            <a:srgbClr val="004E76"/>
                          </a:solidFill>
                          <a:effectLst/>
                          <a:latin typeface="Bookman Old Style"/>
                        </a:rPr>
                        <a:t>مدينة </a:t>
                      </a:r>
                      <a:r>
                        <a:rPr lang="ar-MA" sz="800" b="0" i="0" u="none" strike="noStrike" dirty="0">
                          <a:solidFill>
                            <a:srgbClr val="004E76"/>
                          </a:solidFill>
                          <a:effectLst/>
                          <a:latin typeface="Bookman Old Style"/>
                        </a:rPr>
                        <a:t>السجل الإداري</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gridSpan="2">
                  <a:txBody>
                    <a:bodyPr/>
                    <a:lstStyle/>
                    <a:p>
                      <a:pPr algn="ctr" fontAlgn="ctr"/>
                      <a:r>
                        <a:rPr lang="fr-FR" sz="800" b="0" i="0" u="none" strike="noStrike" dirty="0" smtClean="0">
                          <a:solidFill>
                            <a:srgbClr val="004E76"/>
                          </a:solidFill>
                          <a:effectLst/>
                          <a:latin typeface="Bookman Old Style"/>
                        </a:rPr>
                        <a:t>Patente</a:t>
                      </a:r>
                      <a:r>
                        <a:rPr lang="ar-MA" sz="800" b="0" i="0" u="none" strike="noStrike" dirty="0" smtClean="0">
                          <a:solidFill>
                            <a:srgbClr val="004E76"/>
                          </a:solidFill>
                          <a:effectLst/>
                          <a:latin typeface="Bookman Old Style"/>
                        </a:rPr>
                        <a:t>     </a:t>
                      </a:r>
                      <a:r>
                        <a:rPr lang="fr-FR" sz="800" b="0" i="0" u="none" strike="noStrike" dirty="0">
                          <a:solidFill>
                            <a:srgbClr val="004E76"/>
                          </a:solidFill>
                          <a:effectLst/>
                          <a:latin typeface="Bookman Old Style"/>
                        </a:rPr>
                        <a:t/>
                      </a:r>
                      <a:br>
                        <a:rPr lang="fr-FR" sz="800" b="0" i="0" u="none" strike="noStrike" dirty="0">
                          <a:solidFill>
                            <a:srgbClr val="004E76"/>
                          </a:solidFill>
                          <a:effectLst/>
                          <a:latin typeface="Bookman Old Style"/>
                        </a:rPr>
                      </a:br>
                      <a:r>
                        <a:rPr lang="ar-MA" sz="800" b="0" i="0" u="none" strike="noStrike" dirty="0">
                          <a:solidFill>
                            <a:srgbClr val="004E76"/>
                          </a:solidFill>
                          <a:effectLst/>
                          <a:latin typeface="Bookman Old Style"/>
                        </a:rPr>
                        <a:t>الضريبة المهنية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gridSpan="2">
                  <a:txBody>
                    <a:bodyPr/>
                    <a:lstStyle/>
                    <a:p>
                      <a:pPr algn="ctr" fontAlgn="ctr"/>
                      <a:r>
                        <a:rPr lang="fr-FR" sz="800" b="0" i="0" u="none" strike="noStrike" dirty="0">
                          <a:solidFill>
                            <a:srgbClr val="004E76"/>
                          </a:solidFill>
                          <a:effectLst/>
                          <a:latin typeface="Bookman Old Style"/>
                        </a:rPr>
                        <a:t>IFU   </a:t>
                      </a:r>
                      <a:r>
                        <a:rPr lang="ar-MA" sz="800" b="0" i="0" u="none" strike="noStrike" dirty="0" smtClean="0">
                          <a:solidFill>
                            <a:srgbClr val="004E76"/>
                          </a:solidFill>
                          <a:effectLst/>
                          <a:latin typeface="Bookman Old Style"/>
                        </a:rPr>
                        <a:t>                               </a:t>
                      </a:r>
                      <a:r>
                        <a:rPr lang="fr-FR" sz="800" b="0" i="0" u="none" strike="noStrike" dirty="0" smtClean="0">
                          <a:solidFill>
                            <a:srgbClr val="004E76"/>
                          </a:solidFill>
                          <a:effectLst/>
                          <a:latin typeface="Bookman Old Style"/>
                        </a:rPr>
                        <a:t> </a:t>
                      </a:r>
                      <a:r>
                        <a:rPr lang="ar-MA" sz="800" b="0" i="0" u="none" strike="noStrike" dirty="0">
                          <a:solidFill>
                            <a:srgbClr val="004E76"/>
                          </a:solidFill>
                          <a:effectLst/>
                          <a:latin typeface="Bookman Old Style"/>
                        </a:rPr>
                        <a:t>التعريف الضريبي</a:t>
                      </a:r>
                    </a:p>
                  </a:txBody>
                  <a:tcPr marL="0" marR="0" marT="0" marB="0" anchor="ctr">
                    <a:lnL w="6350" cap="flat" cmpd="sng" algn="ctr">
                      <a:solidFill>
                        <a:srgbClr val="000000"/>
                      </a:solidFill>
                      <a:prstDash val="solid"/>
                      <a:round/>
                      <a:headEnd type="none" w="med" len="med"/>
                      <a:tailEnd type="none" w="med" len="med"/>
                    </a:lnL>
                    <a:lnR w="19050" cap="flat" cmpd="sng" algn="ctr">
                      <a:solidFill>
                        <a:schemeClr val="bg2">
                          <a:lumMod val="2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a:txBody>
                    <a:bodyPr/>
                    <a:lstStyle/>
                    <a:p>
                      <a:pPr algn="l" fontAlgn="ctr"/>
                      <a:r>
                        <a:rPr lang="fr-FR" sz="800" b="0" i="0" u="none" strike="noStrike" dirty="0">
                          <a:solidFill>
                            <a:srgbClr val="004E76"/>
                          </a:solidFill>
                          <a:effectLst/>
                          <a:latin typeface="Bookman Old Style"/>
                        </a:rPr>
                        <a:t>CNSS </a:t>
                      </a:r>
                      <a:r>
                        <a:rPr lang="ar-MA" sz="800" b="0" i="0" u="none" strike="noStrike" dirty="0" smtClean="0">
                          <a:solidFill>
                            <a:srgbClr val="004E76"/>
                          </a:solidFill>
                          <a:effectLst/>
                          <a:latin typeface="Bookman Old Style"/>
                        </a:rPr>
                        <a:t>   </a:t>
                      </a:r>
                      <a:r>
                        <a:rPr lang="fr-FR" sz="800" b="0" i="0" u="none" strike="noStrike" dirty="0" smtClean="0">
                          <a:solidFill>
                            <a:srgbClr val="004E76"/>
                          </a:solidFill>
                          <a:effectLst/>
                          <a:latin typeface="Bookman Old Style"/>
                        </a:rPr>
                        <a:t>  </a:t>
                      </a:r>
                      <a:r>
                        <a:rPr lang="ar-MA" sz="800" b="0" i="0" u="none" strike="noStrike" dirty="0">
                          <a:solidFill>
                            <a:srgbClr val="004E76"/>
                          </a:solidFill>
                          <a:effectLst/>
                          <a:latin typeface="Bookman Old Style"/>
                        </a:rPr>
                        <a:t>الضمان الاجتماعي</a:t>
                      </a:r>
                    </a:p>
                  </a:txBody>
                  <a:tcPr marL="0" marR="0" marT="0" marB="0" anchor="ctr">
                    <a:lnL w="19050" cap="flat" cmpd="sng" algn="ctr">
                      <a:solidFill>
                        <a:schemeClr val="bg2">
                          <a:lumMod val="25000"/>
                        </a:schemeClr>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119924">
                <a:tc>
                  <a:txBody>
                    <a:bodyPr/>
                    <a:lstStyle/>
                    <a:p>
                      <a:pPr algn="just" fontAlgn="ctr"/>
                      <a:r>
                        <a:rPr lang="fr-FR" sz="800" b="0" i="0" u="none" strike="noStrike" dirty="0">
                          <a:solidFill>
                            <a:srgbClr val="004E76"/>
                          </a:solidFill>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just"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chemeClr val="bg2">
                          <a:lumMod val="2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19050" cap="flat" cmpd="sng" algn="ctr">
                      <a:solidFill>
                        <a:schemeClr val="bg2">
                          <a:lumMod val="25000"/>
                        </a:schemeClr>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924">
                <a:tc gridSpan="7">
                  <a:txBody>
                    <a:bodyPr/>
                    <a:lstStyle/>
                    <a:p>
                      <a:pPr algn="ctr" fontAlgn="ctr"/>
                      <a:r>
                        <a:rPr lang="fr-FR" sz="800" b="1" i="0" u="none" strike="noStrike" dirty="0">
                          <a:solidFill>
                            <a:srgbClr val="004E76"/>
                          </a:solidFill>
                          <a:effectLst/>
                          <a:latin typeface="Bookman Old Style"/>
                        </a:rPr>
                        <a:t>Référence bancaire   </a:t>
                      </a:r>
                      <a:r>
                        <a:rPr lang="ar-MA" sz="800" b="1" i="0" u="none" strike="noStrike" dirty="0" smtClean="0">
                          <a:solidFill>
                            <a:srgbClr val="004E76"/>
                          </a:solidFill>
                          <a:effectLst/>
                          <a:latin typeface="Bookman Old Style"/>
                        </a:rPr>
                        <a:t>                                  </a:t>
                      </a:r>
                      <a:r>
                        <a:rPr lang="fr-FR" sz="800" b="1" i="0" u="none" strike="noStrike" dirty="0" smtClean="0">
                          <a:solidFill>
                            <a:srgbClr val="004E76"/>
                          </a:solidFill>
                          <a:effectLst/>
                          <a:latin typeface="Bookman Old Style"/>
                        </a:rPr>
                        <a:t>    </a:t>
                      </a:r>
                      <a:r>
                        <a:rPr lang="ar-MA" sz="800" b="1" i="0" u="none" strike="noStrike" dirty="0">
                          <a:solidFill>
                            <a:srgbClr val="004E76"/>
                          </a:solidFill>
                          <a:effectLst/>
                          <a:latin typeface="Bookman Old Style"/>
                        </a:rPr>
                        <a:t>المرجع البنكي</a:t>
                      </a: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3">
                  <a:txBody>
                    <a:bodyPr/>
                    <a:lstStyle/>
                    <a:p>
                      <a:pPr algn="ctr" fontAlgn="ctr"/>
                      <a:r>
                        <a:rPr lang="fr-FR" sz="800" b="1" i="0" u="none" strike="noStrike" dirty="0">
                          <a:solidFill>
                            <a:srgbClr val="004E76"/>
                          </a:solidFill>
                          <a:effectLst/>
                          <a:latin typeface="Bookman Old Style"/>
                        </a:rPr>
                        <a:t>Assurance </a:t>
                      </a:r>
                      <a:r>
                        <a:rPr lang="ar-MA" sz="800" b="1" i="0" u="none" strike="noStrike" dirty="0" smtClean="0">
                          <a:solidFill>
                            <a:srgbClr val="004E76"/>
                          </a:solidFill>
                          <a:effectLst/>
                          <a:latin typeface="Bookman Old Style"/>
                        </a:rPr>
                        <a:t>                                                  </a:t>
                      </a:r>
                      <a:r>
                        <a:rPr lang="fr-FR" sz="800" b="1" i="0" u="none" strike="noStrike" dirty="0" smtClean="0">
                          <a:solidFill>
                            <a:srgbClr val="004E76"/>
                          </a:solidFill>
                          <a:effectLst/>
                          <a:latin typeface="Bookman Old Style"/>
                        </a:rPr>
                        <a:t>   </a:t>
                      </a:r>
                      <a:r>
                        <a:rPr lang="ar-MA" sz="800" b="1" i="0" u="none" strike="noStrike" dirty="0">
                          <a:solidFill>
                            <a:srgbClr val="004E76"/>
                          </a:solidFill>
                          <a:effectLst/>
                          <a:latin typeface="Bookman Old Style"/>
                        </a:rPr>
                        <a:t>التأمين</a:t>
                      </a: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r>
              <a:tr h="167157">
                <a:tc>
                  <a:txBody>
                    <a:bodyPr/>
                    <a:lstStyle/>
                    <a:p>
                      <a:pPr algn="ctr" fontAlgn="ctr"/>
                      <a:r>
                        <a:rPr lang="fr-FR" sz="800" b="0" i="0" u="none" strike="noStrike" dirty="0">
                          <a:solidFill>
                            <a:srgbClr val="004E76"/>
                          </a:solidFill>
                          <a:effectLst/>
                          <a:latin typeface="Bookman Old Style"/>
                        </a:rPr>
                        <a:t>Code </a:t>
                      </a:r>
                      <a:r>
                        <a:rPr lang="fr-FR" sz="800" b="0" i="0" u="none" strike="noStrike" dirty="0" smtClean="0">
                          <a:solidFill>
                            <a:srgbClr val="004E76"/>
                          </a:solidFill>
                          <a:effectLst/>
                          <a:latin typeface="Bookman Old Style"/>
                        </a:rPr>
                        <a:t>banque</a:t>
                      </a:r>
                      <a:r>
                        <a:rPr lang="ar-MA" sz="800" b="0" i="0" u="none" strike="noStrike" dirty="0" smtClean="0">
                          <a:solidFill>
                            <a:srgbClr val="004E76"/>
                          </a:solidFill>
                          <a:effectLst/>
                          <a:latin typeface="Bookman Old Style"/>
                        </a:rPr>
                        <a:t>    </a:t>
                      </a:r>
                      <a:r>
                        <a:rPr lang="fr-FR" sz="800" b="0" i="0" u="none" strike="noStrike" dirty="0" smtClean="0">
                          <a:solidFill>
                            <a:srgbClr val="004E76"/>
                          </a:solidFill>
                          <a:effectLst/>
                          <a:latin typeface="Bookman Old Style"/>
                        </a:rPr>
                        <a:t>  </a:t>
                      </a:r>
                      <a:r>
                        <a:rPr lang="ar-MA" sz="800" b="0" i="0" u="none" strike="noStrike" dirty="0">
                          <a:solidFill>
                            <a:srgbClr val="004E76"/>
                          </a:solidFill>
                          <a:effectLst/>
                          <a:latin typeface="Bookman Old Style"/>
                        </a:rPr>
                        <a:t>رمز البنك</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fr-FR" sz="800" b="0" i="0" u="none" strike="noStrike" dirty="0">
                          <a:solidFill>
                            <a:srgbClr val="004E76"/>
                          </a:solidFill>
                          <a:effectLst/>
                          <a:latin typeface="Bookman Old Style"/>
                        </a:rPr>
                        <a:t>Code Ville </a:t>
                      </a:r>
                      <a:r>
                        <a:rPr lang="ar-MA" sz="800" b="0" i="0" u="none" strike="noStrike" dirty="0" smtClean="0">
                          <a:solidFill>
                            <a:srgbClr val="004E76"/>
                          </a:solidFill>
                          <a:effectLst/>
                          <a:latin typeface="Bookman Old Style"/>
                        </a:rPr>
                        <a:t>      </a:t>
                      </a:r>
                      <a:r>
                        <a:rPr lang="fr-FR" sz="800" b="0" i="0" u="none" strike="noStrike" dirty="0" smtClean="0">
                          <a:solidFill>
                            <a:srgbClr val="004E76"/>
                          </a:solidFill>
                          <a:effectLst/>
                          <a:latin typeface="Bookman Old Style"/>
                        </a:rPr>
                        <a:t> </a:t>
                      </a:r>
                      <a:r>
                        <a:rPr lang="ar-MA" sz="800" b="0" i="0" u="none" strike="noStrike" dirty="0">
                          <a:solidFill>
                            <a:srgbClr val="004E76"/>
                          </a:solidFill>
                          <a:effectLst/>
                          <a:latin typeface="Bookman Old Style"/>
                        </a:rPr>
                        <a:t>رمز المدينة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gridSpan="3">
                  <a:txBody>
                    <a:bodyPr/>
                    <a:lstStyle/>
                    <a:p>
                      <a:pPr algn="ctr" fontAlgn="ctr"/>
                      <a:r>
                        <a:rPr lang="fr-FR" sz="800" b="0" i="0" u="none" strike="noStrike" dirty="0">
                          <a:solidFill>
                            <a:srgbClr val="004E76"/>
                          </a:solidFill>
                          <a:effectLst/>
                          <a:latin typeface="Bookman Old Style"/>
                        </a:rPr>
                        <a:t>Numéro de compte  </a:t>
                      </a:r>
                      <a:r>
                        <a:rPr lang="ar-MA" sz="800" b="0" i="0" u="none" strike="noStrike" dirty="0" smtClean="0">
                          <a:solidFill>
                            <a:srgbClr val="004E76"/>
                          </a:solidFill>
                          <a:effectLst/>
                          <a:latin typeface="Bookman Old Style"/>
                        </a:rPr>
                        <a:t>                    </a:t>
                      </a:r>
                      <a:r>
                        <a:rPr lang="fr-FR" sz="800" b="0" i="0" u="none" strike="noStrike" dirty="0" smtClean="0">
                          <a:solidFill>
                            <a:srgbClr val="004E76"/>
                          </a:solidFill>
                          <a:effectLst/>
                          <a:latin typeface="Bookman Old Style"/>
                        </a:rPr>
                        <a:t> </a:t>
                      </a:r>
                      <a:r>
                        <a:rPr lang="ar-MA" sz="800" b="0" i="0" u="none" strike="noStrike" dirty="0">
                          <a:solidFill>
                            <a:srgbClr val="004E76"/>
                          </a:solidFill>
                          <a:effectLst/>
                          <a:latin typeface="Bookman Old Style"/>
                        </a:rPr>
                        <a:t>رقم الحساب</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gridSpan="2">
                  <a:txBody>
                    <a:bodyPr/>
                    <a:lstStyle/>
                    <a:p>
                      <a:pPr algn="ctr" fontAlgn="ctr"/>
                      <a:r>
                        <a:rPr lang="fr-FR" sz="800" b="0" i="0" u="none" strike="noStrike" dirty="0">
                          <a:solidFill>
                            <a:srgbClr val="004E76"/>
                          </a:solidFill>
                          <a:effectLst/>
                          <a:latin typeface="Bookman Old Style"/>
                        </a:rPr>
                        <a:t>Clé </a:t>
                      </a:r>
                      <a:r>
                        <a:rPr lang="ar-MA" sz="800" b="0" i="0" u="none" strike="noStrike" dirty="0" smtClean="0">
                          <a:solidFill>
                            <a:srgbClr val="004E76"/>
                          </a:solidFill>
                          <a:effectLst/>
                          <a:latin typeface="Bookman Old Style"/>
                        </a:rPr>
                        <a:t>              </a:t>
                      </a:r>
                      <a:r>
                        <a:rPr lang="fr-FR" sz="800" b="0" i="0" u="none" strike="noStrike" dirty="0" smtClean="0">
                          <a:solidFill>
                            <a:srgbClr val="004E76"/>
                          </a:solidFill>
                          <a:effectLst/>
                          <a:latin typeface="Bookman Old Style"/>
                        </a:rPr>
                        <a:t> </a:t>
                      </a:r>
                      <a:r>
                        <a:rPr lang="ar-MA" sz="800" b="0" i="0" u="none" strike="noStrike" dirty="0">
                          <a:solidFill>
                            <a:srgbClr val="004E76"/>
                          </a:solidFill>
                          <a:effectLst/>
                          <a:latin typeface="Bookman Old Style"/>
                        </a:rPr>
                        <a:t>المفتاح</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a:txBody>
                    <a:bodyPr/>
                    <a:lstStyle/>
                    <a:p>
                      <a:pPr algn="ctr" fontAlgn="ctr"/>
                      <a:r>
                        <a:rPr lang="fr-FR" sz="800" b="0" i="0" u="none" strike="noStrike" dirty="0">
                          <a:solidFill>
                            <a:srgbClr val="004E76"/>
                          </a:solidFill>
                          <a:effectLst/>
                          <a:latin typeface="Bookman Old Style"/>
                        </a:rPr>
                        <a:t>N° Police</a:t>
                      </a:r>
                      <a:br>
                        <a:rPr lang="fr-FR" sz="800" b="0" i="0" u="none" strike="noStrike" dirty="0">
                          <a:solidFill>
                            <a:srgbClr val="004E76"/>
                          </a:solidFill>
                          <a:effectLst/>
                          <a:latin typeface="Bookman Old Style"/>
                        </a:rPr>
                      </a:br>
                      <a:r>
                        <a:rPr lang="ar-MA" sz="800" b="0" i="0" u="none" strike="noStrike" dirty="0">
                          <a:solidFill>
                            <a:srgbClr val="004E76"/>
                          </a:solidFill>
                          <a:effectLst/>
                          <a:latin typeface="Bookman Old Style"/>
                        </a:rPr>
                        <a:t>رقم </a:t>
                      </a:r>
                      <a:r>
                        <a:rPr lang="ar-MA" sz="800" b="0" i="0" u="none" strike="noStrike" dirty="0" smtClean="0">
                          <a:solidFill>
                            <a:srgbClr val="004E76"/>
                          </a:solidFill>
                          <a:effectLst/>
                          <a:latin typeface="Bookman Old Style"/>
                        </a:rPr>
                        <a:t>البوليصة</a:t>
                      </a:r>
                      <a:endParaRPr lang="ar-MA" sz="800" b="0" i="0" u="none" strike="noStrike" dirty="0">
                        <a:solidFill>
                          <a:srgbClr val="004E76"/>
                        </a:solidFill>
                        <a:effectLst/>
                        <a:latin typeface="Bookman Old Style"/>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gridSpan="2">
                  <a:txBody>
                    <a:bodyPr/>
                    <a:lstStyle/>
                    <a:p>
                      <a:pPr algn="ctr" fontAlgn="ctr"/>
                      <a:r>
                        <a:rPr lang="fr-FR" sz="800" b="0" i="0" u="none" strike="noStrike" dirty="0">
                          <a:solidFill>
                            <a:srgbClr val="004E76"/>
                          </a:solidFill>
                          <a:effectLst/>
                          <a:latin typeface="Bookman Old Style"/>
                        </a:rPr>
                        <a:t>Compagnie   </a:t>
                      </a:r>
                      <a:r>
                        <a:rPr lang="ar-MA" sz="800" b="0" i="0" u="none" strike="noStrike" dirty="0" smtClean="0">
                          <a:solidFill>
                            <a:srgbClr val="004E76"/>
                          </a:solidFill>
                          <a:effectLst/>
                          <a:latin typeface="Bookman Old Style"/>
                        </a:rPr>
                        <a:t>                                         </a:t>
                      </a:r>
                      <a:r>
                        <a:rPr lang="fr-FR" sz="800" b="0" i="0" u="none" strike="noStrike" dirty="0" smtClean="0">
                          <a:solidFill>
                            <a:srgbClr val="004E76"/>
                          </a:solidFill>
                          <a:effectLst/>
                          <a:latin typeface="Bookman Old Style"/>
                        </a:rPr>
                        <a:t>  </a:t>
                      </a:r>
                      <a:r>
                        <a:rPr lang="ar-MA" sz="800" b="0" i="0" u="none" strike="noStrike" dirty="0">
                          <a:solidFill>
                            <a:srgbClr val="004E76"/>
                          </a:solidFill>
                          <a:effectLst/>
                          <a:latin typeface="Bookman Old Style"/>
                        </a:rPr>
                        <a:t>الشركة</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r>
              <a:tr h="119924">
                <a:tc>
                  <a:txBody>
                    <a:bodyPr/>
                    <a:lstStyle/>
                    <a:p>
                      <a:pPr algn="just" fontAlgn="ctr"/>
                      <a:r>
                        <a:rPr lang="fr-FR" sz="800" b="0" i="0" u="none" strike="noStrike" dirty="0">
                          <a:solidFill>
                            <a:srgbClr val="004E76"/>
                          </a:solidFill>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163017">
                <a:tc gridSpan="10">
                  <a:txBody>
                    <a:bodyPr/>
                    <a:lstStyle/>
                    <a:p>
                      <a:pPr algn="ctr" fontAlgn="ctr"/>
                      <a:r>
                        <a:rPr lang="fr-FR" sz="900" b="1" i="0" u="none" strike="noStrike" dirty="0">
                          <a:solidFill>
                            <a:srgbClr val="FFFFFF"/>
                          </a:solidFill>
                          <a:effectLst/>
                          <a:latin typeface="Bookman Old Style"/>
                        </a:rPr>
                        <a:t>Suivi bordereau des prix         </a:t>
                      </a:r>
                      <a:r>
                        <a:rPr lang="ar-MA" sz="900" b="1" i="0" u="none" strike="noStrike" dirty="0">
                          <a:solidFill>
                            <a:srgbClr val="FFFFFF"/>
                          </a:solidFill>
                          <a:effectLst/>
                          <a:latin typeface="Bookman Old Style"/>
                        </a:rPr>
                        <a:t>تتبع جدول الأثمان </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479697">
                <a:tc>
                  <a:txBody>
                    <a:bodyPr/>
                    <a:lstStyle/>
                    <a:p>
                      <a:pPr algn="ctr" fontAlgn="ctr"/>
                      <a:r>
                        <a:rPr lang="fr-FR" sz="800" b="0" i="0" u="none" strike="noStrike" dirty="0">
                          <a:solidFill>
                            <a:srgbClr val="004E76"/>
                          </a:solidFill>
                          <a:effectLst/>
                          <a:latin typeface="Bookman Old Style"/>
                        </a:rPr>
                        <a:t>Prestation/article</a:t>
                      </a:r>
                      <a:br>
                        <a:rPr lang="fr-FR" sz="800" b="0" i="0" u="none" strike="noStrike" dirty="0">
                          <a:solidFill>
                            <a:srgbClr val="004E76"/>
                          </a:solidFill>
                          <a:effectLst/>
                          <a:latin typeface="Bookman Old Style"/>
                        </a:rPr>
                      </a:br>
                      <a:r>
                        <a:rPr lang="ar-MA" sz="800" b="0" i="0" u="none" strike="noStrike" dirty="0">
                          <a:solidFill>
                            <a:srgbClr val="004E76"/>
                          </a:solidFill>
                          <a:effectLst/>
                          <a:latin typeface="Bookman Old Style"/>
                        </a:rPr>
                        <a:t>الخدمة / السلعة</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fr-FR" sz="800" b="0" i="0" u="none" strike="noStrike" dirty="0">
                          <a:solidFill>
                            <a:srgbClr val="004E76"/>
                          </a:solidFill>
                          <a:effectLst/>
                          <a:latin typeface="Bookman Old Style"/>
                        </a:rPr>
                        <a:t>Unité de mesure</a:t>
                      </a:r>
                      <a:br>
                        <a:rPr lang="fr-FR" sz="800" b="0" i="0" u="none" strike="noStrike" dirty="0">
                          <a:solidFill>
                            <a:srgbClr val="004E76"/>
                          </a:solidFill>
                          <a:effectLst/>
                          <a:latin typeface="Bookman Old Style"/>
                        </a:rPr>
                      </a:br>
                      <a:r>
                        <a:rPr lang="ar-MA" sz="800" b="0" i="0" u="none" strike="noStrike" dirty="0">
                          <a:solidFill>
                            <a:srgbClr val="004E76"/>
                          </a:solidFill>
                          <a:effectLst/>
                          <a:latin typeface="Bookman Old Style"/>
                        </a:rPr>
                        <a:t>وحدة القياس</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gridSpan="2">
                  <a:txBody>
                    <a:bodyPr/>
                    <a:lstStyle/>
                    <a:p>
                      <a:pPr algn="ctr" fontAlgn="ctr"/>
                      <a:r>
                        <a:rPr lang="fr-FR" sz="800" b="0" i="0" u="none" strike="noStrike" dirty="0">
                          <a:solidFill>
                            <a:srgbClr val="004E76"/>
                          </a:solidFill>
                          <a:effectLst/>
                          <a:latin typeface="Bookman Old Style"/>
                        </a:rPr>
                        <a:t>Quantité Initiale</a:t>
                      </a:r>
                      <a:br>
                        <a:rPr lang="fr-FR" sz="800" b="0" i="0" u="none" strike="noStrike" dirty="0">
                          <a:solidFill>
                            <a:srgbClr val="004E76"/>
                          </a:solidFill>
                          <a:effectLst/>
                          <a:latin typeface="Bookman Old Style"/>
                        </a:rPr>
                      </a:br>
                      <a:r>
                        <a:rPr lang="ar-MA" sz="800" b="0" i="0" u="none" strike="noStrike" dirty="0">
                          <a:solidFill>
                            <a:srgbClr val="004E76"/>
                          </a:solidFill>
                          <a:effectLst/>
                          <a:latin typeface="Bookman Old Style"/>
                        </a:rPr>
                        <a:t>الكمية الأولية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a:txBody>
                    <a:bodyPr/>
                    <a:lstStyle/>
                    <a:p>
                      <a:pPr algn="ctr" fontAlgn="ctr"/>
                      <a:r>
                        <a:rPr lang="fr-FR" sz="800" b="0" i="0" u="none" strike="noStrike" dirty="0">
                          <a:solidFill>
                            <a:srgbClr val="004E76"/>
                          </a:solidFill>
                          <a:effectLst/>
                          <a:latin typeface="Bookman Old Style"/>
                        </a:rPr>
                        <a:t>Prix unitaire</a:t>
                      </a:r>
                      <a:br>
                        <a:rPr lang="fr-FR" sz="800" b="0" i="0" u="none" strike="noStrike" dirty="0">
                          <a:solidFill>
                            <a:srgbClr val="004E76"/>
                          </a:solidFill>
                          <a:effectLst/>
                          <a:latin typeface="Bookman Old Style"/>
                        </a:rPr>
                      </a:br>
                      <a:r>
                        <a:rPr lang="ar-MA" sz="800" b="0" i="0" u="none" strike="noStrike" dirty="0">
                          <a:solidFill>
                            <a:srgbClr val="004E76"/>
                          </a:solidFill>
                          <a:effectLst/>
                          <a:latin typeface="Bookman Old Style"/>
                        </a:rPr>
                        <a:t>ثمن الوحدة</a:t>
                      </a:r>
                      <a:br>
                        <a:rPr lang="ar-MA" sz="800" b="0" i="0" u="none" strike="noStrike" dirty="0">
                          <a:solidFill>
                            <a:srgbClr val="004E76"/>
                          </a:solidFill>
                          <a:effectLst/>
                          <a:latin typeface="Bookman Old Style"/>
                        </a:rPr>
                      </a:br>
                      <a:r>
                        <a:rPr lang="ar-MA" sz="800" b="0" i="0" u="none" strike="noStrike" dirty="0">
                          <a:solidFill>
                            <a:srgbClr val="004E76"/>
                          </a:solidFill>
                          <a:effectLst/>
                          <a:latin typeface="Bookman Old Style"/>
                        </a:rPr>
                        <a:t> </a:t>
                      </a:r>
                      <a:r>
                        <a:rPr lang="fr-FR" sz="800" b="0" i="0" u="none" strike="noStrike" dirty="0">
                          <a:solidFill>
                            <a:srgbClr val="004E76"/>
                          </a:solidFill>
                          <a:effectLst/>
                          <a:latin typeface="Bookman Old Style"/>
                        </a:rPr>
                        <a:t>HT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gridSpan="2">
                  <a:txBody>
                    <a:bodyPr/>
                    <a:lstStyle/>
                    <a:p>
                      <a:pPr algn="ctr" fontAlgn="ctr"/>
                      <a:r>
                        <a:rPr lang="fr-FR" sz="800" b="0" i="0" u="none" strike="noStrike" dirty="0">
                          <a:solidFill>
                            <a:srgbClr val="004E76"/>
                          </a:solidFill>
                          <a:effectLst/>
                          <a:latin typeface="Bookman Old Style"/>
                        </a:rPr>
                        <a:t>Quantité réceptionnée</a:t>
                      </a:r>
                      <a:br>
                        <a:rPr lang="fr-FR" sz="800" b="0" i="0" u="none" strike="noStrike" dirty="0">
                          <a:solidFill>
                            <a:srgbClr val="004E76"/>
                          </a:solidFill>
                          <a:effectLst/>
                          <a:latin typeface="Bookman Old Style"/>
                        </a:rPr>
                      </a:br>
                      <a:r>
                        <a:rPr lang="ar-MA" sz="800" b="0" i="0" u="none" strike="noStrike" dirty="0">
                          <a:solidFill>
                            <a:srgbClr val="004E76"/>
                          </a:solidFill>
                          <a:effectLst/>
                          <a:latin typeface="Bookman Old Style"/>
                        </a:rPr>
                        <a:t>الكمية المستلمة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a:txBody>
                    <a:bodyPr/>
                    <a:lstStyle/>
                    <a:p>
                      <a:pPr algn="ctr" fontAlgn="ctr"/>
                      <a:r>
                        <a:rPr lang="fr-FR" sz="800" b="0" i="0" u="none" strike="noStrike" dirty="0">
                          <a:solidFill>
                            <a:srgbClr val="004E76"/>
                          </a:solidFill>
                          <a:effectLst/>
                          <a:latin typeface="Bookman Old Style"/>
                        </a:rPr>
                        <a:t>Quantité non encore livrée</a:t>
                      </a:r>
                      <a:br>
                        <a:rPr lang="fr-FR" sz="800" b="0" i="0" u="none" strike="noStrike" dirty="0">
                          <a:solidFill>
                            <a:srgbClr val="004E76"/>
                          </a:solidFill>
                          <a:effectLst/>
                          <a:latin typeface="Bookman Old Style"/>
                        </a:rPr>
                      </a:br>
                      <a:r>
                        <a:rPr lang="ar-MA" sz="800" b="0" i="0" u="none" strike="noStrike" dirty="0">
                          <a:solidFill>
                            <a:srgbClr val="004E76"/>
                          </a:solidFill>
                          <a:effectLst/>
                          <a:latin typeface="Bookman Old Style"/>
                        </a:rPr>
                        <a:t>الكمية غير المسلمة بعد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fr-FR" sz="800" b="0" i="0" u="none" strike="noStrike" dirty="0">
                          <a:solidFill>
                            <a:srgbClr val="004E76"/>
                          </a:solidFill>
                          <a:effectLst/>
                          <a:latin typeface="Bookman Old Style"/>
                        </a:rPr>
                        <a:t>Montant total réceptionné </a:t>
                      </a:r>
                      <a:br>
                        <a:rPr lang="fr-FR" sz="800" b="0" i="0" u="none" strike="noStrike" dirty="0">
                          <a:solidFill>
                            <a:srgbClr val="004E76"/>
                          </a:solidFill>
                          <a:effectLst/>
                          <a:latin typeface="Bookman Old Style"/>
                        </a:rPr>
                      </a:br>
                      <a:r>
                        <a:rPr lang="ar-MA" sz="800" b="0" i="0" u="none" strike="noStrike" dirty="0">
                          <a:solidFill>
                            <a:srgbClr val="004E76"/>
                          </a:solidFill>
                          <a:effectLst/>
                          <a:latin typeface="Bookman Old Style"/>
                        </a:rPr>
                        <a:t>المبلغ الإجمالي المستلم</a:t>
                      </a:r>
                      <a:br>
                        <a:rPr lang="ar-MA" sz="800" b="0" i="0" u="none" strike="noStrike" dirty="0">
                          <a:solidFill>
                            <a:srgbClr val="004E76"/>
                          </a:solidFill>
                          <a:effectLst/>
                          <a:latin typeface="Bookman Old Style"/>
                        </a:rPr>
                      </a:br>
                      <a:r>
                        <a:rPr lang="fr-FR" sz="800" b="0" i="0" u="none" strike="noStrike" dirty="0">
                          <a:solidFill>
                            <a:srgbClr val="004E76"/>
                          </a:solidFill>
                          <a:effectLst/>
                          <a:latin typeface="Bookman Old Style"/>
                        </a:rPr>
                        <a:t>HT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fr-FR" sz="800" b="0" i="0" u="none" strike="noStrike" dirty="0">
                          <a:solidFill>
                            <a:srgbClr val="004E76"/>
                          </a:solidFill>
                          <a:effectLst/>
                          <a:latin typeface="Bookman Old Style"/>
                        </a:rPr>
                        <a:t>Montant total  non réceptionné</a:t>
                      </a:r>
                      <a:br>
                        <a:rPr lang="fr-FR" sz="800" b="0" i="0" u="none" strike="noStrike" dirty="0">
                          <a:solidFill>
                            <a:srgbClr val="004E76"/>
                          </a:solidFill>
                          <a:effectLst/>
                          <a:latin typeface="Bookman Old Style"/>
                        </a:rPr>
                      </a:br>
                      <a:r>
                        <a:rPr lang="ar-MA" sz="800" b="0" i="0" u="none" strike="noStrike" dirty="0">
                          <a:solidFill>
                            <a:srgbClr val="004E76"/>
                          </a:solidFill>
                          <a:effectLst/>
                          <a:latin typeface="Bookman Old Style"/>
                        </a:rPr>
                        <a:t>المبلغ الإجمالي غير المستلم</a:t>
                      </a:r>
                      <a:br>
                        <a:rPr lang="ar-MA" sz="800" b="0" i="0" u="none" strike="noStrike" dirty="0">
                          <a:solidFill>
                            <a:srgbClr val="004E76"/>
                          </a:solidFill>
                          <a:effectLst/>
                          <a:latin typeface="Bookman Old Style"/>
                        </a:rPr>
                      </a:br>
                      <a:r>
                        <a:rPr lang="fr-FR" sz="800" b="0" i="0" u="none" strike="noStrike" dirty="0">
                          <a:solidFill>
                            <a:srgbClr val="004E76"/>
                          </a:solidFill>
                          <a:effectLst/>
                          <a:latin typeface="Bookman Old Style"/>
                        </a:rPr>
                        <a:t>HT</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119924">
                <a:tc>
                  <a:txBody>
                    <a:bodyPr/>
                    <a:lstStyle/>
                    <a:p>
                      <a:pPr algn="l" fontAlgn="ctr"/>
                      <a:r>
                        <a:rPr lang="fr-FR" sz="800" b="0" i="0" u="none" strike="noStrike" dirty="0">
                          <a:solidFill>
                            <a:srgbClr val="004E76"/>
                          </a:solidFill>
                          <a:effectLst/>
                          <a:latin typeface="Bookman Old Style"/>
                        </a:rPr>
                        <a:t>Prestation/article 1</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9924">
                <a:tc>
                  <a:txBody>
                    <a:bodyPr/>
                    <a:lstStyle/>
                    <a:p>
                      <a:pPr algn="l" fontAlgn="ctr"/>
                      <a:r>
                        <a:rPr lang="fr-FR" sz="800" b="0" i="0" u="none" strike="noStrike" dirty="0">
                          <a:solidFill>
                            <a:srgbClr val="004E76"/>
                          </a:solidFill>
                          <a:effectLst/>
                          <a:latin typeface="Bookman Old Style"/>
                        </a:rPr>
                        <a:t>Prestation/article2</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9924">
                <a:tc>
                  <a:txBody>
                    <a:bodyPr/>
                    <a:lstStyle/>
                    <a:p>
                      <a:pPr algn="l" fontAlgn="ctr"/>
                      <a:r>
                        <a:rPr lang="fr-FR" sz="800" b="0" i="0" u="none" strike="noStrike" dirty="0">
                          <a:solidFill>
                            <a:srgbClr val="004E76"/>
                          </a:solidFill>
                          <a:effectLst/>
                          <a:latin typeface="Bookman Old Style"/>
                        </a:rPr>
                        <a:t>Prestation/article 3</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9924">
                <a:tc gridSpan="8">
                  <a:txBody>
                    <a:bodyPr/>
                    <a:lstStyle/>
                    <a:p>
                      <a:pPr algn="r" fontAlgn="ctr"/>
                      <a:r>
                        <a:rPr lang="fr-FR" sz="800" b="1" i="0" u="none" strike="noStrike" dirty="0" smtClean="0">
                          <a:solidFill>
                            <a:srgbClr val="004E76"/>
                          </a:solidFill>
                          <a:effectLst/>
                          <a:latin typeface="Bookman Old Style"/>
                        </a:rPr>
                        <a:t>Total  </a:t>
                      </a:r>
                      <a:r>
                        <a:rPr lang="fr-FR" sz="800" b="1" i="0" u="none" strike="noStrike" dirty="0">
                          <a:solidFill>
                            <a:srgbClr val="004E76"/>
                          </a:solidFill>
                          <a:effectLst/>
                          <a:latin typeface="Bookman Old Style"/>
                        </a:rPr>
                        <a:t>Hors </a:t>
                      </a:r>
                      <a:r>
                        <a:rPr lang="fr-FR" sz="800" b="1" i="0" u="none" strike="noStrike" dirty="0" smtClean="0">
                          <a:solidFill>
                            <a:srgbClr val="004E76"/>
                          </a:solidFill>
                          <a:effectLst/>
                          <a:latin typeface="Bookman Old Style"/>
                        </a:rPr>
                        <a:t>taxes</a:t>
                      </a:r>
                      <a:r>
                        <a:rPr lang="ar-MA" sz="800" b="1" i="0" u="none" strike="noStrike" dirty="0" smtClean="0">
                          <a:solidFill>
                            <a:srgbClr val="004E76"/>
                          </a:solidFill>
                          <a:effectLst/>
                          <a:latin typeface="Bookman Old Style"/>
                        </a:rPr>
                        <a:t>                                                                                                                                                        </a:t>
                      </a:r>
                      <a:r>
                        <a:rPr lang="fr-FR" sz="800" b="1" i="0" u="none" strike="noStrike" dirty="0" smtClean="0">
                          <a:solidFill>
                            <a:srgbClr val="004E76"/>
                          </a:solidFill>
                          <a:effectLst/>
                          <a:latin typeface="Bookman Old Style"/>
                        </a:rPr>
                        <a:t> </a:t>
                      </a:r>
                      <a:r>
                        <a:rPr lang="ar-MA" sz="800" b="1" i="0" u="none" strike="noStrike" dirty="0" smtClean="0">
                          <a:solidFill>
                            <a:srgbClr val="004E76"/>
                          </a:solidFill>
                          <a:effectLst/>
                          <a:latin typeface="Bookman Old Style"/>
                        </a:rPr>
                        <a:t>الإجمالي </a:t>
                      </a:r>
                      <a:r>
                        <a:rPr lang="ar-MA" sz="800" b="1" i="0" u="none" strike="noStrike" dirty="0">
                          <a:solidFill>
                            <a:srgbClr val="004E76"/>
                          </a:solidFill>
                          <a:effectLst/>
                          <a:latin typeface="Bookman Old Style"/>
                        </a:rPr>
                        <a:t>غير خاضع للرسوم</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9924">
                <a:tc gridSpan="8">
                  <a:txBody>
                    <a:bodyPr/>
                    <a:lstStyle/>
                    <a:p>
                      <a:pPr algn="r" fontAlgn="ctr"/>
                      <a:r>
                        <a:rPr lang="fr-FR" sz="800" b="1" i="0" u="none" strike="noStrike" dirty="0">
                          <a:solidFill>
                            <a:srgbClr val="004E76"/>
                          </a:solidFill>
                          <a:effectLst/>
                          <a:latin typeface="Bookman Old Style"/>
                        </a:rPr>
                        <a:t>Montant </a:t>
                      </a:r>
                      <a:r>
                        <a:rPr lang="fr-FR" sz="800" b="1" i="0" u="none" strike="noStrike" dirty="0" smtClean="0">
                          <a:solidFill>
                            <a:srgbClr val="004E76"/>
                          </a:solidFill>
                          <a:effectLst/>
                          <a:latin typeface="Bookman Old Style"/>
                        </a:rPr>
                        <a:t>TVA</a:t>
                      </a:r>
                      <a:r>
                        <a:rPr lang="ar-MA" sz="800" b="1" i="0" u="none" strike="noStrike" dirty="0" smtClean="0">
                          <a:solidFill>
                            <a:srgbClr val="004E76"/>
                          </a:solidFill>
                          <a:effectLst/>
                          <a:latin typeface="Bookman Old Style"/>
                        </a:rPr>
                        <a:t>                                                                                                                                                         </a:t>
                      </a:r>
                      <a:r>
                        <a:rPr lang="fr-FR" sz="800" b="1" i="0" u="none" strike="noStrike" dirty="0" smtClean="0">
                          <a:solidFill>
                            <a:srgbClr val="004E76"/>
                          </a:solidFill>
                          <a:effectLst/>
                          <a:latin typeface="Bookman Old Style"/>
                        </a:rPr>
                        <a:t> </a:t>
                      </a:r>
                      <a:r>
                        <a:rPr lang="ar-MA" sz="800" b="1" i="0" u="none" strike="noStrike" dirty="0" smtClean="0">
                          <a:solidFill>
                            <a:srgbClr val="004E76"/>
                          </a:solidFill>
                          <a:effectLst/>
                          <a:latin typeface="Bookman Old Style"/>
                        </a:rPr>
                        <a:t>مبلغ </a:t>
                      </a:r>
                      <a:r>
                        <a:rPr lang="ar-MA" sz="800" b="1" i="0" u="none" strike="noStrike" dirty="0">
                          <a:solidFill>
                            <a:srgbClr val="004E76"/>
                          </a:solidFill>
                          <a:effectLst/>
                          <a:latin typeface="Bookman Old Style"/>
                        </a:rPr>
                        <a:t>الضريبة على القيمة المضافة</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9924">
                <a:tc gridSpan="8">
                  <a:txBody>
                    <a:bodyPr/>
                    <a:lstStyle/>
                    <a:p>
                      <a:pPr algn="r" fontAlgn="ctr"/>
                      <a:r>
                        <a:rPr lang="fr-FR" sz="800" b="1" i="0" u="none" strike="noStrike" dirty="0">
                          <a:solidFill>
                            <a:srgbClr val="004E76"/>
                          </a:solidFill>
                          <a:effectLst/>
                          <a:latin typeface="Bookman Old Style"/>
                        </a:rPr>
                        <a:t>Total  toutes taxes comprises </a:t>
                      </a:r>
                      <a:r>
                        <a:rPr lang="fr-FR" sz="800" b="1" i="0" u="none" strike="noStrike" dirty="0" smtClean="0">
                          <a:solidFill>
                            <a:srgbClr val="004E76"/>
                          </a:solidFill>
                          <a:effectLst/>
                          <a:latin typeface="Bookman Old Style"/>
                        </a:rPr>
                        <a:t>TTC</a:t>
                      </a:r>
                      <a:r>
                        <a:rPr lang="ar-MA" sz="800" b="1" i="0" u="none" strike="noStrike" dirty="0" smtClean="0">
                          <a:solidFill>
                            <a:srgbClr val="004E76"/>
                          </a:solidFill>
                          <a:effectLst/>
                          <a:latin typeface="Bookman Old Style"/>
                        </a:rPr>
                        <a:t>                                                                                                                        </a:t>
                      </a:r>
                      <a:r>
                        <a:rPr lang="fr-FR" sz="800" b="1" i="0" u="none" strike="noStrike" dirty="0" smtClean="0">
                          <a:solidFill>
                            <a:srgbClr val="004E76"/>
                          </a:solidFill>
                          <a:effectLst/>
                          <a:latin typeface="Bookman Old Style"/>
                        </a:rPr>
                        <a:t> </a:t>
                      </a:r>
                      <a:r>
                        <a:rPr lang="ar-MA" sz="800" b="1" i="0" u="none" strike="noStrike" dirty="0">
                          <a:solidFill>
                            <a:srgbClr val="004E76"/>
                          </a:solidFill>
                          <a:effectLst/>
                          <a:latin typeface="Bookman Old Style"/>
                        </a:rPr>
                        <a:t>الإجمالي مع احتساب الرسوم</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74391">
                <a:tc gridSpan="10">
                  <a:txBody>
                    <a:bodyPr/>
                    <a:lstStyle/>
                    <a:p>
                      <a:pPr algn="ctr" fontAlgn="ctr"/>
                      <a:r>
                        <a:rPr lang="fr-FR" sz="900" b="1" i="0" u="none" strike="noStrike" dirty="0">
                          <a:solidFill>
                            <a:srgbClr val="FFFFFF"/>
                          </a:solidFill>
                          <a:effectLst/>
                          <a:latin typeface="Bookman Old Style"/>
                        </a:rPr>
                        <a:t>Informations Financières  </a:t>
                      </a:r>
                      <a:r>
                        <a:rPr lang="ar-MA" sz="900" b="1" i="0" u="none" strike="noStrike" dirty="0" smtClean="0">
                          <a:solidFill>
                            <a:srgbClr val="FFFFFF"/>
                          </a:solidFill>
                          <a:effectLst/>
                          <a:latin typeface="Bookman Old Style"/>
                        </a:rPr>
                        <a:t>                                                                                                     </a:t>
                      </a:r>
                      <a:r>
                        <a:rPr lang="fr-FR" sz="900" b="1" i="0" u="none" strike="noStrike" dirty="0" smtClean="0">
                          <a:solidFill>
                            <a:srgbClr val="FFFFFF"/>
                          </a:solidFill>
                          <a:effectLst/>
                          <a:latin typeface="Bookman Old Style"/>
                        </a:rPr>
                        <a:t> </a:t>
                      </a:r>
                      <a:r>
                        <a:rPr lang="ar-MA" sz="900" b="1" i="0" u="none" strike="noStrike" dirty="0">
                          <a:solidFill>
                            <a:srgbClr val="FFFFFF"/>
                          </a:solidFill>
                          <a:effectLst/>
                          <a:latin typeface="Bookman Old Style"/>
                        </a:rPr>
                        <a:t>معلومات مالية</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51643">
                <a:tc gridSpan="2">
                  <a:txBody>
                    <a:bodyPr/>
                    <a:lstStyle/>
                    <a:p>
                      <a:pPr algn="ctr" fontAlgn="ctr"/>
                      <a:r>
                        <a:rPr lang="fr-FR" sz="800" b="0" i="0" u="none" strike="noStrike" dirty="0">
                          <a:solidFill>
                            <a:srgbClr val="004E76"/>
                          </a:solidFill>
                          <a:effectLst/>
                          <a:latin typeface="Bookman Old Style"/>
                        </a:rPr>
                        <a:t>Montant  total </a:t>
                      </a:r>
                      <a:r>
                        <a:rPr lang="ar-MA" sz="800" b="0" i="0" u="none" strike="noStrike" dirty="0" smtClean="0">
                          <a:solidFill>
                            <a:srgbClr val="004E76"/>
                          </a:solidFill>
                          <a:effectLst/>
                          <a:latin typeface="Bookman Old Style"/>
                        </a:rPr>
                        <a:t>                                    </a:t>
                      </a:r>
                      <a:r>
                        <a:rPr lang="fr-FR" sz="800" b="0" i="0" u="none" strike="noStrike" dirty="0" smtClean="0">
                          <a:solidFill>
                            <a:srgbClr val="004E76"/>
                          </a:solidFill>
                          <a:effectLst/>
                          <a:latin typeface="Bookman Old Style"/>
                        </a:rPr>
                        <a:t> </a:t>
                      </a:r>
                      <a:r>
                        <a:rPr lang="ar-MA" sz="800" b="0" i="0" u="none" strike="noStrike" dirty="0">
                          <a:solidFill>
                            <a:srgbClr val="004E76"/>
                          </a:solidFill>
                          <a:effectLst/>
                          <a:latin typeface="Bookman Old Style"/>
                        </a:rPr>
                        <a:t>المبلغ الإجمالي</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gridSpan="3">
                  <a:txBody>
                    <a:bodyPr/>
                    <a:lstStyle/>
                    <a:p>
                      <a:pPr algn="ctr" fontAlgn="ctr"/>
                      <a:r>
                        <a:rPr lang="fr-FR" sz="800" b="0" i="0" u="none" strike="noStrike" dirty="0">
                          <a:solidFill>
                            <a:srgbClr val="004E76"/>
                          </a:solidFill>
                          <a:effectLst/>
                          <a:latin typeface="Bookman Old Style"/>
                        </a:rPr>
                        <a:t>Forme de prix </a:t>
                      </a:r>
                      <a:r>
                        <a:rPr lang="ar-MA" sz="800" b="0" i="0" u="none" strike="noStrike" dirty="0" smtClean="0">
                          <a:solidFill>
                            <a:srgbClr val="004E76"/>
                          </a:solidFill>
                          <a:effectLst/>
                          <a:latin typeface="Bookman Old Style"/>
                        </a:rPr>
                        <a:t>                                </a:t>
                      </a:r>
                      <a:r>
                        <a:rPr lang="fr-FR" sz="800" b="0" i="0" u="none" strike="noStrike" dirty="0" smtClean="0">
                          <a:solidFill>
                            <a:srgbClr val="004E76"/>
                          </a:solidFill>
                          <a:effectLst/>
                          <a:latin typeface="Bookman Old Style"/>
                        </a:rPr>
                        <a:t> </a:t>
                      </a:r>
                      <a:r>
                        <a:rPr lang="ar-MA" sz="800" b="0" i="0" u="none" strike="noStrike" dirty="0">
                          <a:solidFill>
                            <a:srgbClr val="004E76"/>
                          </a:solidFill>
                          <a:effectLst/>
                          <a:latin typeface="Bookman Old Style"/>
                        </a:rPr>
                        <a:t>صيغة الثمن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gridSpan="3">
                  <a:txBody>
                    <a:bodyPr/>
                    <a:lstStyle/>
                    <a:p>
                      <a:pPr algn="ctr" fontAlgn="ctr"/>
                      <a:r>
                        <a:rPr lang="fr-FR" sz="800" b="0" i="0" u="none" strike="noStrike" dirty="0">
                          <a:solidFill>
                            <a:srgbClr val="004E76"/>
                          </a:solidFill>
                          <a:effectLst/>
                          <a:latin typeface="Bookman Old Style"/>
                        </a:rPr>
                        <a:t>Total </a:t>
                      </a:r>
                      <a:r>
                        <a:rPr lang="fr-FR" sz="800" b="0" i="0" u="none" strike="noStrike" dirty="0" smtClean="0">
                          <a:solidFill>
                            <a:srgbClr val="004E76"/>
                          </a:solidFill>
                          <a:effectLst/>
                          <a:latin typeface="Bookman Old Style"/>
                        </a:rPr>
                        <a:t>payé</a:t>
                      </a:r>
                      <a:r>
                        <a:rPr lang="ar-MA" sz="800" b="0" i="0" u="none" strike="noStrike" dirty="0" smtClean="0">
                          <a:solidFill>
                            <a:srgbClr val="004E76"/>
                          </a:solidFill>
                          <a:effectLst/>
                          <a:latin typeface="Bookman Old Style"/>
                        </a:rPr>
                        <a:t>                    </a:t>
                      </a:r>
                      <a:r>
                        <a:rPr lang="fr-FR" sz="800" b="0" i="0" u="none" strike="noStrike" dirty="0" smtClean="0">
                          <a:solidFill>
                            <a:srgbClr val="004E76"/>
                          </a:solidFill>
                          <a:effectLst/>
                          <a:latin typeface="Bookman Old Style"/>
                        </a:rPr>
                        <a:t> </a:t>
                      </a:r>
                      <a:r>
                        <a:rPr lang="ar-MA" sz="800" b="0" i="0" u="none" strike="noStrike" dirty="0">
                          <a:solidFill>
                            <a:srgbClr val="004E76"/>
                          </a:solidFill>
                          <a:effectLst/>
                          <a:latin typeface="Bookman Old Style"/>
                        </a:rPr>
                        <a:t>الإجمالي المدفوع</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gridSpan="2">
                  <a:txBody>
                    <a:bodyPr/>
                    <a:lstStyle/>
                    <a:p>
                      <a:pPr algn="ctr" fontAlgn="ctr"/>
                      <a:r>
                        <a:rPr lang="fr-FR" sz="800" b="0" i="0" u="none" strike="noStrike" dirty="0">
                          <a:solidFill>
                            <a:srgbClr val="004E76"/>
                          </a:solidFill>
                          <a:effectLst/>
                          <a:latin typeface="Bookman Old Style"/>
                        </a:rPr>
                        <a:t>Reste à </a:t>
                      </a:r>
                      <a:r>
                        <a:rPr lang="fr-FR" sz="800" b="0" i="0" u="none" strike="noStrike" dirty="0" smtClean="0">
                          <a:solidFill>
                            <a:srgbClr val="004E76"/>
                          </a:solidFill>
                          <a:effectLst/>
                          <a:latin typeface="Bookman Old Style"/>
                        </a:rPr>
                        <a:t>régler</a:t>
                      </a:r>
                      <a:r>
                        <a:rPr lang="ar-MA" sz="800" b="0" i="0" u="none" strike="noStrike" dirty="0" smtClean="0">
                          <a:solidFill>
                            <a:srgbClr val="004E76"/>
                          </a:solidFill>
                          <a:effectLst/>
                          <a:latin typeface="Bookman Old Style"/>
                        </a:rPr>
                        <a:t>                                          </a:t>
                      </a:r>
                      <a:r>
                        <a:rPr lang="fr-FR" sz="800" b="0" i="0" u="none" strike="noStrike" dirty="0" smtClean="0">
                          <a:solidFill>
                            <a:srgbClr val="004E76"/>
                          </a:solidFill>
                          <a:effectLst/>
                          <a:latin typeface="Bookman Old Style"/>
                        </a:rPr>
                        <a:t>  </a:t>
                      </a:r>
                      <a:r>
                        <a:rPr lang="ar-MA" sz="800" b="0" i="0" u="none" strike="noStrike" dirty="0">
                          <a:solidFill>
                            <a:srgbClr val="004E76"/>
                          </a:solidFill>
                          <a:effectLst/>
                          <a:latin typeface="Bookman Old Style"/>
                        </a:rPr>
                        <a:t>باقي الدفع</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r>
              <a:tr h="119924">
                <a:tc gridSpan="2">
                  <a:txBody>
                    <a:bodyPr/>
                    <a:lstStyle/>
                    <a:p>
                      <a:pPr algn="ctr" fontAlgn="ctr"/>
                      <a:r>
                        <a:rPr lang="fr-FR" sz="800" b="0" i="0" u="none" strike="noStrike" dirty="0">
                          <a:solidFill>
                            <a:srgbClr val="004E76"/>
                          </a:solidFill>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3">
                  <a:txBody>
                    <a:bodyPr/>
                    <a:lstStyle/>
                    <a:p>
                      <a:pPr algn="ctr"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algn="ctr"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239848">
                <a:tc gridSpan="2">
                  <a:txBody>
                    <a:bodyPr/>
                    <a:lstStyle/>
                    <a:p>
                      <a:pPr algn="ctr" fontAlgn="ctr"/>
                      <a:r>
                        <a:rPr lang="fr-FR" sz="800" b="0" i="0" u="none" strike="noStrike" dirty="0">
                          <a:solidFill>
                            <a:srgbClr val="004E76"/>
                          </a:solidFill>
                          <a:effectLst/>
                          <a:latin typeface="Bookman Old Style"/>
                        </a:rPr>
                        <a:t>Références caution </a:t>
                      </a:r>
                      <a:r>
                        <a:rPr lang="fr-FR" sz="800" b="0" i="0" u="none" strike="noStrike" dirty="0" smtClean="0">
                          <a:solidFill>
                            <a:srgbClr val="004E76"/>
                          </a:solidFill>
                          <a:effectLst/>
                          <a:latin typeface="Bookman Old Style"/>
                        </a:rPr>
                        <a:t>définitive</a:t>
                      </a:r>
                      <a:endParaRPr lang="ar-MA" sz="800" b="0" i="0" u="none" strike="noStrike" dirty="0" smtClean="0">
                        <a:solidFill>
                          <a:srgbClr val="004E76"/>
                        </a:solidFill>
                        <a:effectLst/>
                        <a:latin typeface="Bookman Old Style"/>
                      </a:endParaRPr>
                    </a:p>
                    <a:p>
                      <a:pPr algn="ctr" fontAlgn="ctr"/>
                      <a:r>
                        <a:rPr lang="ar-MA" sz="800" b="0" i="0" u="none" strike="noStrike" dirty="0" smtClean="0">
                          <a:solidFill>
                            <a:srgbClr val="004E76"/>
                          </a:solidFill>
                          <a:effectLst/>
                          <a:latin typeface="Bookman Old Style"/>
                        </a:rPr>
                        <a:t>مراجع الكفالة النهائية</a:t>
                      </a:r>
                      <a:endParaRPr lang="fr-FR" sz="8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gridSpan="3">
                  <a:txBody>
                    <a:bodyPr/>
                    <a:lstStyle/>
                    <a:p>
                      <a:pPr algn="ctr" fontAlgn="ctr"/>
                      <a:r>
                        <a:rPr lang="fr-FR" sz="800" b="0" i="0" u="none" strike="noStrike" dirty="0">
                          <a:solidFill>
                            <a:srgbClr val="004E76"/>
                          </a:solidFill>
                          <a:effectLst/>
                          <a:latin typeface="Bookman Old Style"/>
                        </a:rPr>
                        <a:t>Références caution retenue de </a:t>
                      </a:r>
                      <a:r>
                        <a:rPr lang="fr-FR" sz="800" b="0" i="0" u="none" strike="noStrike" dirty="0" smtClean="0">
                          <a:solidFill>
                            <a:srgbClr val="004E76"/>
                          </a:solidFill>
                          <a:effectLst/>
                          <a:latin typeface="Bookman Old Style"/>
                        </a:rPr>
                        <a:t>garantie</a:t>
                      </a:r>
                      <a:endParaRPr lang="ar-MA" sz="800" b="0" i="0" u="none" strike="noStrike" dirty="0" smtClean="0">
                        <a:solidFill>
                          <a:srgbClr val="004E76"/>
                        </a:solidFill>
                        <a:effectLst/>
                        <a:latin typeface="Bookman Old Style"/>
                      </a:endParaRPr>
                    </a:p>
                    <a:p>
                      <a:pPr marL="0" marR="0" indent="0" algn="ctr" defTabSz="914400" rtl="0" eaLnBrk="1" fontAlgn="ctr" latinLnBrk="0" hangingPunct="1">
                        <a:lnSpc>
                          <a:spcPct val="100000"/>
                        </a:lnSpc>
                        <a:spcBef>
                          <a:spcPts val="0"/>
                        </a:spcBef>
                        <a:spcAft>
                          <a:spcPts val="0"/>
                        </a:spcAft>
                        <a:buClrTx/>
                        <a:buSzTx/>
                        <a:buFontTx/>
                        <a:buNone/>
                        <a:tabLst/>
                        <a:defRPr/>
                      </a:pPr>
                      <a:r>
                        <a:rPr lang="ar-MA" sz="800" b="0" i="0" u="none" strike="noStrike" dirty="0" smtClean="0">
                          <a:solidFill>
                            <a:srgbClr val="004E76"/>
                          </a:solidFill>
                          <a:effectLst/>
                          <a:latin typeface="Bookman Old Style"/>
                        </a:rPr>
                        <a:t>مراجع كفالة الاقتطاع الضامن </a:t>
                      </a:r>
                      <a:endParaRPr lang="fr-FR" sz="8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gridSpan="3">
                  <a:txBody>
                    <a:bodyPr/>
                    <a:lstStyle/>
                    <a:p>
                      <a:pPr algn="ctr" fontAlgn="ctr"/>
                      <a:r>
                        <a:rPr lang="fr-FR" sz="800" b="0" i="0" u="none" strike="noStrike" dirty="0">
                          <a:solidFill>
                            <a:srgbClr val="004E76"/>
                          </a:solidFill>
                          <a:effectLst/>
                          <a:latin typeface="Bookman Old Style"/>
                        </a:rPr>
                        <a:t>Délai de garantie </a:t>
                      </a:r>
                      <a:r>
                        <a:rPr lang="ar-MA" sz="800" b="0" i="0" u="none" strike="noStrike" dirty="0" smtClean="0">
                          <a:solidFill>
                            <a:srgbClr val="004E76"/>
                          </a:solidFill>
                          <a:effectLst/>
                          <a:latin typeface="Bookman Old Style"/>
                        </a:rPr>
                        <a:t>                </a:t>
                      </a:r>
                      <a:r>
                        <a:rPr lang="fr-FR" sz="800" b="0" i="0" u="none" strike="noStrike" dirty="0" smtClean="0">
                          <a:solidFill>
                            <a:srgbClr val="004E76"/>
                          </a:solidFill>
                          <a:effectLst/>
                          <a:latin typeface="Bookman Old Style"/>
                        </a:rPr>
                        <a:t> </a:t>
                      </a:r>
                      <a:r>
                        <a:rPr lang="ar-MA" sz="800" b="0" i="0" u="none" strike="noStrike" dirty="0">
                          <a:solidFill>
                            <a:srgbClr val="004E76"/>
                          </a:solidFill>
                          <a:effectLst/>
                          <a:latin typeface="Bookman Old Style"/>
                        </a:rPr>
                        <a:t>مدة الضمانة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a:txBody>
                    <a:bodyPr/>
                    <a:lstStyle/>
                    <a:p>
                      <a:pPr algn="ctr" fontAlgn="ctr"/>
                      <a:r>
                        <a:rPr lang="fr-FR" sz="800" b="0" i="0" u="none" strike="noStrike" dirty="0">
                          <a:solidFill>
                            <a:srgbClr val="004E76"/>
                          </a:solidFill>
                          <a:effectLst/>
                          <a:latin typeface="Bookman Old Style"/>
                        </a:rPr>
                        <a:t>% </a:t>
                      </a:r>
                      <a:r>
                        <a:rPr lang="fr-FR" sz="800" b="0" i="0" u="none" strike="noStrike" dirty="0" smtClean="0">
                          <a:solidFill>
                            <a:srgbClr val="004E76"/>
                          </a:solidFill>
                          <a:effectLst/>
                          <a:latin typeface="Bookman Old Style"/>
                        </a:rPr>
                        <a:t>Retenue </a:t>
                      </a:r>
                      <a:r>
                        <a:rPr lang="fr-FR" sz="800" b="0" i="0" u="none" strike="noStrike" dirty="0">
                          <a:solidFill>
                            <a:srgbClr val="004E76"/>
                          </a:solidFill>
                          <a:effectLst/>
                          <a:latin typeface="Bookman Old Style"/>
                        </a:rPr>
                        <a:t>de garantie</a:t>
                      </a:r>
                      <a:br>
                        <a:rPr lang="fr-FR" sz="800" b="0" i="0" u="none" strike="noStrike" dirty="0">
                          <a:solidFill>
                            <a:srgbClr val="004E76"/>
                          </a:solidFill>
                          <a:effectLst/>
                          <a:latin typeface="Bookman Old Style"/>
                        </a:rPr>
                      </a:br>
                      <a:r>
                        <a:rPr lang="ar-MA" sz="800" b="0" i="0" u="none" strike="noStrike" dirty="0">
                          <a:solidFill>
                            <a:srgbClr val="004E76"/>
                          </a:solidFill>
                          <a:effectLst/>
                          <a:latin typeface="Bookman Old Style"/>
                        </a:rPr>
                        <a:t>نسبة الاقتطاع الضامن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fr-FR" sz="800" b="0" i="0" u="none" strike="noStrike" dirty="0">
                          <a:solidFill>
                            <a:srgbClr val="004E76"/>
                          </a:solidFill>
                          <a:effectLst/>
                          <a:latin typeface="Bookman Old Style"/>
                        </a:rPr>
                        <a:t>% Pénalités de retard</a:t>
                      </a:r>
                      <a:br>
                        <a:rPr lang="fr-FR" sz="800" b="0" i="0" u="none" strike="noStrike" dirty="0">
                          <a:solidFill>
                            <a:srgbClr val="004E76"/>
                          </a:solidFill>
                          <a:effectLst/>
                          <a:latin typeface="Bookman Old Style"/>
                        </a:rPr>
                      </a:br>
                      <a:r>
                        <a:rPr lang="ar-MA" sz="800" b="0" i="0" u="none" strike="noStrike" dirty="0">
                          <a:solidFill>
                            <a:srgbClr val="004E76"/>
                          </a:solidFill>
                          <a:effectLst/>
                          <a:latin typeface="Bookman Old Style"/>
                        </a:rPr>
                        <a:t>نسبة الغرامة على التأخير</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40000"/>
                        <a:lumOff val="60000"/>
                      </a:schemeClr>
                    </a:solidFill>
                  </a:tcPr>
                </a:tc>
              </a:tr>
              <a:tr h="163017">
                <a:tc gridSpan="10">
                  <a:txBody>
                    <a:bodyPr/>
                    <a:lstStyle/>
                    <a:p>
                      <a:pPr algn="ctr" fontAlgn="ctr"/>
                      <a:r>
                        <a:rPr lang="fr-FR" sz="900" b="1" i="0" u="none" strike="noStrike" dirty="0">
                          <a:solidFill>
                            <a:srgbClr val="FFFFFF"/>
                          </a:solidFill>
                          <a:effectLst/>
                          <a:latin typeface="Bookman Old Style"/>
                        </a:rPr>
                        <a:t>Informations sur les paiements  </a:t>
                      </a:r>
                      <a:r>
                        <a:rPr lang="ar-MA" sz="900" b="1" i="0" u="none" strike="noStrike" dirty="0" smtClean="0">
                          <a:solidFill>
                            <a:srgbClr val="FFFFFF"/>
                          </a:solidFill>
                          <a:effectLst/>
                          <a:latin typeface="Bookman Old Style"/>
                        </a:rPr>
                        <a:t>                                                                                         </a:t>
                      </a:r>
                      <a:r>
                        <a:rPr lang="fr-FR" sz="900" b="1" i="0" u="none" strike="noStrike" dirty="0" smtClean="0">
                          <a:solidFill>
                            <a:srgbClr val="FFFFFF"/>
                          </a:solidFill>
                          <a:effectLst/>
                          <a:latin typeface="Bookman Old Style"/>
                        </a:rPr>
                        <a:t> </a:t>
                      </a:r>
                      <a:r>
                        <a:rPr lang="ar-MA" sz="900" b="1" i="0" u="none" strike="noStrike" dirty="0">
                          <a:solidFill>
                            <a:srgbClr val="FFFFFF"/>
                          </a:solidFill>
                          <a:effectLst/>
                          <a:latin typeface="Bookman Old Style"/>
                        </a:rPr>
                        <a:t>معلومات حول الدفعات</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479697">
                <a:tc>
                  <a:txBody>
                    <a:bodyPr/>
                    <a:lstStyle/>
                    <a:p>
                      <a:pPr algn="l" fontAlgn="ctr"/>
                      <a:r>
                        <a:rPr lang="fr-FR" sz="800" b="0" i="0" u="none" strike="noStrike" dirty="0">
                          <a:solidFill>
                            <a:srgbClr val="004E76"/>
                          </a:solidFill>
                          <a:effectLst/>
                          <a:latin typeface="Bookman Old Style"/>
                        </a:rPr>
                        <a:t>OP N° </a:t>
                      </a:r>
                      <a:r>
                        <a:rPr lang="ar-MA" sz="800" b="0" i="0" u="none" strike="noStrike" dirty="0" smtClean="0">
                          <a:solidFill>
                            <a:srgbClr val="004E76"/>
                          </a:solidFill>
                          <a:effectLst/>
                          <a:latin typeface="Bookman Old Style"/>
                        </a:rPr>
                        <a:t>      </a:t>
                      </a:r>
                      <a:r>
                        <a:rPr lang="fr-FR" sz="800" b="0" i="0" u="none" strike="noStrike" dirty="0" smtClean="0">
                          <a:solidFill>
                            <a:srgbClr val="004E76"/>
                          </a:solidFill>
                          <a:effectLst/>
                          <a:latin typeface="Bookman Old Style"/>
                        </a:rPr>
                        <a:t>      </a:t>
                      </a:r>
                      <a:r>
                        <a:rPr lang="ar-MA" sz="800" b="0" i="0" u="none" strike="noStrike" dirty="0">
                          <a:solidFill>
                            <a:srgbClr val="004E76"/>
                          </a:solidFill>
                          <a:effectLst/>
                          <a:latin typeface="Bookman Old Style"/>
                        </a:rPr>
                        <a:t>أمر بالأداء رقم</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fr-FR" sz="800" b="0" i="0" u="none" strike="noStrike" dirty="0">
                          <a:solidFill>
                            <a:srgbClr val="004E76"/>
                          </a:solidFill>
                          <a:effectLst/>
                          <a:latin typeface="Bookman Old Style"/>
                        </a:rPr>
                        <a:t>Signée par </a:t>
                      </a:r>
                      <a:r>
                        <a:rPr lang="ar-MA" sz="800" b="0" i="0" u="none" strike="noStrike" dirty="0">
                          <a:solidFill>
                            <a:srgbClr val="004E76"/>
                          </a:solidFill>
                          <a:effectLst/>
                          <a:latin typeface="Bookman Old Style"/>
                        </a:rPr>
                        <a:t>موقع من </a:t>
                      </a:r>
                      <a:r>
                        <a:rPr lang="ar-MA" sz="800" b="0" i="0" u="none" strike="noStrike" dirty="0" smtClean="0">
                          <a:solidFill>
                            <a:srgbClr val="004E76"/>
                          </a:solidFill>
                          <a:effectLst/>
                          <a:latin typeface="Bookman Old Style"/>
                        </a:rPr>
                        <a:t>طرف  </a:t>
                      </a:r>
                      <a:endParaRPr lang="ar-MA" sz="8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gridSpan="2">
                  <a:txBody>
                    <a:bodyPr/>
                    <a:lstStyle/>
                    <a:p>
                      <a:pPr algn="ctr" fontAlgn="ctr"/>
                      <a:r>
                        <a:rPr lang="fr-FR" sz="800" b="0" i="0" u="none" strike="noStrike" dirty="0">
                          <a:solidFill>
                            <a:srgbClr val="004E76"/>
                          </a:solidFill>
                          <a:effectLst/>
                          <a:latin typeface="Bookman Old Style"/>
                        </a:rPr>
                        <a:t>Date de signature</a:t>
                      </a:r>
                      <a:br>
                        <a:rPr lang="fr-FR" sz="800" b="0" i="0" u="none" strike="noStrike" dirty="0">
                          <a:solidFill>
                            <a:srgbClr val="004E76"/>
                          </a:solidFill>
                          <a:effectLst/>
                          <a:latin typeface="Bookman Old Style"/>
                        </a:rPr>
                      </a:br>
                      <a:r>
                        <a:rPr lang="ar-MA" sz="800" b="0" i="0" u="none" strike="noStrike" dirty="0">
                          <a:solidFill>
                            <a:srgbClr val="004E76"/>
                          </a:solidFill>
                          <a:effectLst/>
                          <a:latin typeface="Bookman Old Style"/>
                        </a:rPr>
                        <a:t>تاريخ التوقيع</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a:txBody>
                    <a:bodyPr/>
                    <a:lstStyle/>
                    <a:p>
                      <a:pPr algn="l" fontAlgn="ctr"/>
                      <a:r>
                        <a:rPr lang="fr-FR" sz="800" b="0" i="0" u="none" strike="noStrike" dirty="0">
                          <a:solidFill>
                            <a:srgbClr val="004E76"/>
                          </a:solidFill>
                          <a:effectLst/>
                          <a:latin typeface="Bookman Old Style"/>
                        </a:rPr>
                        <a:t>Montant </a:t>
                      </a:r>
                      <a:r>
                        <a:rPr lang="ar-MA" sz="800" b="0" i="0" u="none" strike="noStrike" dirty="0" smtClean="0">
                          <a:solidFill>
                            <a:srgbClr val="004E76"/>
                          </a:solidFill>
                          <a:effectLst/>
                          <a:latin typeface="Bookman Old Style"/>
                        </a:rPr>
                        <a:t>            </a:t>
                      </a:r>
                      <a:r>
                        <a:rPr lang="fr-FR" sz="800" b="0" i="0" u="none" strike="noStrike" dirty="0" smtClean="0">
                          <a:solidFill>
                            <a:srgbClr val="004E76"/>
                          </a:solidFill>
                          <a:effectLst/>
                          <a:latin typeface="Bookman Old Style"/>
                        </a:rPr>
                        <a:t>  </a:t>
                      </a:r>
                      <a:r>
                        <a:rPr lang="ar-MA" sz="800" b="0" i="0" u="none" strike="noStrike" dirty="0">
                          <a:solidFill>
                            <a:srgbClr val="004E76"/>
                          </a:solidFill>
                          <a:effectLst/>
                          <a:latin typeface="Bookman Old Style"/>
                        </a:rPr>
                        <a:t>المبلغ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gridSpan="2">
                  <a:txBody>
                    <a:bodyPr/>
                    <a:lstStyle/>
                    <a:p>
                      <a:pPr algn="ctr" fontAlgn="ctr"/>
                      <a:r>
                        <a:rPr lang="fr-FR" sz="800" b="0" i="0" u="none" strike="noStrike" dirty="0">
                          <a:solidFill>
                            <a:srgbClr val="004E76"/>
                          </a:solidFill>
                          <a:effectLst/>
                          <a:latin typeface="Bookman Old Style"/>
                        </a:rPr>
                        <a:t>Réglée par</a:t>
                      </a:r>
                      <a:br>
                        <a:rPr lang="fr-FR" sz="800" b="0" i="0" u="none" strike="noStrike" dirty="0">
                          <a:solidFill>
                            <a:srgbClr val="004E76"/>
                          </a:solidFill>
                          <a:effectLst/>
                          <a:latin typeface="Bookman Old Style"/>
                        </a:rPr>
                      </a:br>
                      <a:r>
                        <a:rPr lang="ar-MA" sz="800" b="0" i="0" u="none" strike="noStrike" dirty="0">
                          <a:solidFill>
                            <a:srgbClr val="004E76"/>
                          </a:solidFill>
                          <a:effectLst/>
                          <a:latin typeface="Bookman Old Style"/>
                        </a:rPr>
                        <a:t>مؤدى من طرف</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a:txBody>
                    <a:bodyPr/>
                    <a:lstStyle/>
                    <a:p>
                      <a:pPr algn="ctr" fontAlgn="ctr"/>
                      <a:r>
                        <a:rPr lang="fr-FR" sz="800" b="0" i="0" u="none" strike="noStrike" dirty="0">
                          <a:solidFill>
                            <a:srgbClr val="004E76"/>
                          </a:solidFill>
                          <a:effectLst/>
                          <a:latin typeface="Bookman Old Style"/>
                        </a:rPr>
                        <a:t>Références chèque ou virement</a:t>
                      </a:r>
                      <a:br>
                        <a:rPr lang="fr-FR" sz="800" b="0" i="0" u="none" strike="noStrike" dirty="0">
                          <a:solidFill>
                            <a:srgbClr val="004E76"/>
                          </a:solidFill>
                          <a:effectLst/>
                          <a:latin typeface="Bookman Old Style"/>
                        </a:rPr>
                      </a:br>
                      <a:r>
                        <a:rPr lang="ar-MA" sz="800" b="0" i="0" u="none" strike="noStrike" dirty="0">
                          <a:solidFill>
                            <a:srgbClr val="004E76"/>
                          </a:solidFill>
                          <a:effectLst/>
                          <a:latin typeface="Bookman Old Style"/>
                        </a:rPr>
                        <a:t>رقم الشيك أو التحويل</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fr-FR" sz="800" b="0" i="0" u="none" strike="noStrike" dirty="0">
                          <a:solidFill>
                            <a:srgbClr val="004E76"/>
                          </a:solidFill>
                          <a:effectLst/>
                          <a:latin typeface="Bookman Old Style"/>
                        </a:rPr>
                        <a:t>Date règlement</a:t>
                      </a:r>
                      <a:br>
                        <a:rPr lang="fr-FR" sz="800" b="0" i="0" u="none" strike="noStrike" dirty="0">
                          <a:solidFill>
                            <a:srgbClr val="004E76"/>
                          </a:solidFill>
                          <a:effectLst/>
                          <a:latin typeface="Bookman Old Style"/>
                        </a:rPr>
                      </a:br>
                      <a:r>
                        <a:rPr lang="ar-MA" sz="800" b="0" i="0" u="none" strike="noStrike" dirty="0">
                          <a:solidFill>
                            <a:srgbClr val="004E76"/>
                          </a:solidFill>
                          <a:effectLst/>
                          <a:latin typeface="Bookman Old Style"/>
                        </a:rPr>
                        <a:t>تاريخ الدفع</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fr-FR" sz="800" b="0" i="0" u="none" strike="noStrike" dirty="0">
                          <a:solidFill>
                            <a:srgbClr val="004E76"/>
                          </a:solidFill>
                          <a:effectLst/>
                          <a:latin typeface="Bookman Old Style"/>
                        </a:rPr>
                        <a:t>Reste à régler</a:t>
                      </a:r>
                      <a:br>
                        <a:rPr lang="fr-FR" sz="800" b="0" i="0" u="none" strike="noStrike" dirty="0">
                          <a:solidFill>
                            <a:srgbClr val="004E76"/>
                          </a:solidFill>
                          <a:effectLst/>
                          <a:latin typeface="Bookman Old Style"/>
                        </a:rPr>
                      </a:br>
                      <a:r>
                        <a:rPr lang="ar-MA" sz="800" b="0" i="0" u="none" strike="noStrike" dirty="0">
                          <a:solidFill>
                            <a:srgbClr val="004E76"/>
                          </a:solidFill>
                          <a:effectLst/>
                          <a:latin typeface="Bookman Old Style"/>
                        </a:rPr>
                        <a:t>باقي الدفع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119924">
                <a:tc>
                  <a:txBody>
                    <a:bodyPr/>
                    <a:lstStyle/>
                    <a:p>
                      <a:pPr algn="l" fontAlgn="ctr"/>
                      <a:r>
                        <a:rPr lang="fr-FR" sz="800" b="0" i="0" u="none" strike="noStrike" dirty="0">
                          <a:solidFill>
                            <a:srgbClr val="004E76"/>
                          </a:solidFill>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9924">
                <a:tc>
                  <a:txBody>
                    <a:bodyPr/>
                    <a:lstStyle/>
                    <a:p>
                      <a:pPr algn="l" fontAlgn="ctr"/>
                      <a:r>
                        <a:rPr lang="fr-FR" sz="800" b="0" i="0" u="none" strike="noStrike" dirty="0">
                          <a:solidFill>
                            <a:srgbClr val="004E76"/>
                          </a:solidFill>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9924">
                <a:tc>
                  <a:txBody>
                    <a:bodyPr/>
                    <a:lstStyle/>
                    <a:p>
                      <a:pPr algn="l" fontAlgn="ctr"/>
                      <a:r>
                        <a:rPr lang="fr-FR" sz="800" b="0" i="0" u="none" strike="noStrike" dirty="0">
                          <a:solidFill>
                            <a:srgbClr val="004E76"/>
                          </a:solidFill>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FR" sz="8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11" name="Chevron 10"/>
          <p:cNvSpPr/>
          <p:nvPr/>
        </p:nvSpPr>
        <p:spPr>
          <a:xfrm flipH="1">
            <a:off x="6367463"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الاستشارة</a:t>
            </a:r>
            <a:endParaRPr lang="fr-FR" sz="1000" b="1" dirty="0">
              <a:solidFill>
                <a:schemeClr val="bg1">
                  <a:lumMod val="75000"/>
                </a:schemeClr>
              </a:solidFill>
              <a:latin typeface="Microsoft Sans Serif" pitchFamily="34" charset="0"/>
              <a:cs typeface="Microsoft Sans Serif" pitchFamily="34" charset="0"/>
            </a:endParaRPr>
          </a:p>
        </p:txBody>
      </p:sp>
      <p:sp>
        <p:nvSpPr>
          <p:cNvPr id="12" name="Chevron 11"/>
          <p:cNvSpPr/>
          <p:nvPr/>
        </p:nvSpPr>
        <p:spPr>
          <a:xfrm flipH="1">
            <a:off x="3670300"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توقيع الصفقة</a:t>
            </a:r>
            <a:endParaRPr lang="ar-SA" sz="1000" b="1" dirty="0">
              <a:solidFill>
                <a:schemeClr val="bg1">
                  <a:lumMod val="75000"/>
                </a:schemeClr>
              </a:solidFill>
              <a:latin typeface="Microsoft Sans Serif" pitchFamily="34" charset="0"/>
              <a:cs typeface="Microsoft Sans Serif" pitchFamily="34" charset="0"/>
            </a:endParaRPr>
          </a:p>
        </p:txBody>
      </p:sp>
      <p:sp>
        <p:nvSpPr>
          <p:cNvPr id="14" name="Chevron 13"/>
          <p:cNvSpPr/>
          <p:nvPr/>
        </p:nvSpPr>
        <p:spPr>
          <a:xfrm flipH="1">
            <a:off x="2320925"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التنفيذ</a:t>
            </a:r>
            <a:r>
              <a:rPr lang="ar-MA" sz="1000" b="1" dirty="0">
                <a:solidFill>
                  <a:schemeClr val="bg1">
                    <a:lumMod val="75000"/>
                  </a:schemeClr>
                </a:solidFill>
                <a:latin typeface="Microsoft Sans Serif" pitchFamily="34" charset="0"/>
                <a:cs typeface="Microsoft Sans Serif" pitchFamily="34" charset="0"/>
              </a:rPr>
              <a:t> والتتبع</a:t>
            </a:r>
            <a:endParaRPr lang="ar-SA" sz="1000" b="1" dirty="0">
              <a:solidFill>
                <a:schemeClr val="bg1">
                  <a:lumMod val="75000"/>
                </a:schemeClr>
              </a:solidFill>
              <a:latin typeface="Microsoft Sans Serif" pitchFamily="34" charset="0"/>
              <a:cs typeface="Microsoft Sans Serif" pitchFamily="34" charset="0"/>
            </a:endParaRPr>
          </a:p>
        </p:txBody>
      </p:sp>
      <p:sp>
        <p:nvSpPr>
          <p:cNvPr id="15" name="Chevron 14"/>
          <p:cNvSpPr/>
          <p:nvPr/>
        </p:nvSpPr>
        <p:spPr>
          <a:xfrm flipH="1">
            <a:off x="65083" y="69092"/>
            <a:ext cx="2269418" cy="346293"/>
          </a:xfrm>
          <a:prstGeom prst="chevron">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93502" tIns="46752" rIns="93502" bIns="46752" anchor="ctr"/>
          <a:lstStyle/>
          <a:p>
            <a:pPr algn="ctr" fontAlgn="auto">
              <a:spcAft>
                <a:spcPts val="0"/>
              </a:spcAft>
              <a:defRPr/>
            </a:pPr>
            <a:r>
              <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الأداء</a:t>
            </a:r>
            <a:endParaRPr lang="fr-FR"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16" name="Chevron 15"/>
          <p:cNvSpPr/>
          <p:nvPr/>
        </p:nvSpPr>
        <p:spPr>
          <a:xfrm flipH="1">
            <a:off x="5019675" y="69850"/>
            <a:ext cx="1360488"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اختيار نائل الصفقة</a:t>
            </a:r>
            <a:endParaRPr lang="fr-FR" sz="1000" b="1" dirty="0">
              <a:solidFill>
                <a:schemeClr val="bg1">
                  <a:lumMod val="75000"/>
                </a:schemeClr>
              </a:solidFill>
              <a:latin typeface="Microsoft Sans Serif" pitchFamily="34" charset="0"/>
              <a:cs typeface="Microsoft Sans Serif" pitchFamily="34" charset="0"/>
            </a:endParaRPr>
          </a:p>
        </p:txBody>
      </p:sp>
      <p:sp>
        <p:nvSpPr>
          <p:cNvPr id="17" name="Chevron 16"/>
          <p:cNvSpPr/>
          <p:nvPr/>
        </p:nvSpPr>
        <p:spPr>
          <a:xfrm flipH="1">
            <a:off x="65088" y="485775"/>
            <a:ext cx="9012237" cy="346075"/>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MA" sz="1400" b="1" dirty="0">
                <a:solidFill>
                  <a:schemeClr val="bg1"/>
                </a:solidFill>
                <a:latin typeface="Bookman Old Style" pitchFamily="18" charset="0"/>
                <a:ea typeface="ＭＳ Ｐゴシック" pitchFamily="-84" charset="-128"/>
                <a:cs typeface="Arial" pitchFamily="34" charset="0"/>
              </a:rPr>
              <a:t>رفع التقارير و</a:t>
            </a:r>
            <a:r>
              <a:rPr lang="ar-SA" sz="1400" b="1" dirty="0">
                <a:solidFill>
                  <a:schemeClr val="bg1"/>
                </a:solidFill>
                <a:latin typeface="Bookman Old Style" pitchFamily="18" charset="0"/>
                <a:ea typeface="ＭＳ Ｐゴシック" pitchFamily="-84" charset="-128"/>
                <a:cs typeface="Arial" pitchFamily="34" charset="0"/>
              </a:rPr>
              <a:t>التقييم والافتحاص</a:t>
            </a:r>
          </a:p>
        </p:txBody>
      </p:sp>
      <p:sp>
        <p:nvSpPr>
          <p:cNvPr id="18" name="Chevron 17"/>
          <p:cNvSpPr/>
          <p:nvPr/>
        </p:nvSpPr>
        <p:spPr>
          <a:xfrm flipH="1">
            <a:off x="7716838"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التعبير عن </a:t>
            </a:r>
            <a:r>
              <a:rPr lang="ar-SA" sz="1000" b="1" dirty="0">
                <a:solidFill>
                  <a:schemeClr val="bg1">
                    <a:lumMod val="75000"/>
                  </a:schemeClr>
                </a:solidFill>
                <a:latin typeface="Microsoft Sans Serif" pitchFamily="34" charset="0"/>
                <a:cs typeface="Microsoft Sans Serif" pitchFamily="34" charset="0"/>
              </a:rPr>
              <a:t>الحاجات</a:t>
            </a:r>
            <a:endParaRPr lang="fr-FR" sz="1000" b="1" dirty="0">
              <a:solidFill>
                <a:schemeClr val="bg1">
                  <a:lumMod val="75000"/>
                </a:schemeClr>
              </a:solidFill>
              <a:latin typeface="Microsoft Sans Serif" pitchFamily="34" charset="0"/>
              <a:cs typeface="Microsoft Sans Serif" pitchFamily="34" charset="0"/>
            </a:endParaRPr>
          </a:p>
        </p:txBody>
      </p:sp>
      <p:sp>
        <p:nvSpPr>
          <p:cNvPr id="13" name="Slide Number Placeholder 3"/>
          <p:cNvSpPr>
            <a:spLocks noGrp="1"/>
          </p:cNvSpPr>
          <p:nvPr>
            <p:ph type="sldNum" sz="quarter" idx="10"/>
          </p:nvPr>
        </p:nvSpPr>
        <p:spPr bwMode="auto">
          <a:xfrm>
            <a:off x="65088" y="6559550"/>
            <a:ext cx="388937" cy="241300"/>
          </a:xfrm>
          <a:solidFill>
            <a:srgbClr val="006600"/>
          </a:solidFill>
          <a:ln>
            <a:miter lim="800000"/>
            <a:headEnd/>
            <a:tailEnd/>
          </a:ln>
        </p:spPr>
        <p:txBody>
          <a:bodyPr wrap="square" numCol="1" anchorCtr="0" compatLnSpc="1">
            <a:prstTxWarp prst="textNoShape">
              <a:avLst/>
            </a:prstTxWarp>
          </a:bodyPr>
          <a:lstStyle/>
          <a:p>
            <a:pPr fontAlgn="base">
              <a:spcBef>
                <a:spcPct val="0"/>
              </a:spcBef>
              <a:spcAft>
                <a:spcPct val="0"/>
              </a:spcAft>
              <a:defRPr/>
            </a:pPr>
            <a:fld id="{42B2CCF1-FFFC-48F3-AF39-454A442B0CF4}" type="slidenum">
              <a:rPr lang="fr-FR" smtClean="0"/>
              <a:pPr fontAlgn="base">
                <a:spcBef>
                  <a:spcPct val="0"/>
                </a:spcBef>
                <a:spcAft>
                  <a:spcPct val="0"/>
                </a:spcAft>
                <a:defRPr/>
              </a:pPr>
              <a:t>44</a:t>
            </a:fld>
            <a:endParaRPr lang="fr-FR"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nvGraphicFramePr>
        <p:xfrm>
          <a:off x="323850" y="1038225"/>
          <a:ext cx="8591371" cy="5348919"/>
        </p:xfrm>
        <a:graphic>
          <a:graphicData uri="http://schemas.openxmlformats.org/drawingml/2006/table">
            <a:tbl>
              <a:tblPr/>
              <a:tblGrid>
                <a:gridCol w="421510"/>
                <a:gridCol w="1296955"/>
                <a:gridCol w="1315239"/>
                <a:gridCol w="686784"/>
                <a:gridCol w="241910"/>
                <a:gridCol w="1285884"/>
                <a:gridCol w="1000132"/>
                <a:gridCol w="1000132"/>
                <a:gridCol w="1342825"/>
              </a:tblGrid>
              <a:tr h="471306">
                <a:tc gridSpan="3">
                  <a:txBody>
                    <a:bodyPr/>
                    <a:lstStyle/>
                    <a:p>
                      <a:pPr algn="ctr" fontAlgn="b"/>
                      <a:r>
                        <a:rPr lang="fr-FR" sz="1500" b="1" i="0" u="none" strike="noStrike" dirty="0">
                          <a:solidFill>
                            <a:srgbClr val="FFFFFF"/>
                          </a:solidFill>
                          <a:effectLst/>
                          <a:latin typeface="Bookman Old Style"/>
                        </a:rPr>
                        <a:t>Porteur de </a:t>
                      </a:r>
                      <a:r>
                        <a:rPr lang="fr-FR" sz="1500" b="1" i="0" u="none" strike="noStrike" dirty="0" smtClean="0">
                          <a:solidFill>
                            <a:srgbClr val="FFFFFF"/>
                          </a:solidFill>
                          <a:effectLst/>
                          <a:latin typeface="Bookman Old Style"/>
                        </a:rPr>
                        <a:t>projet </a:t>
                      </a:r>
                      <a:r>
                        <a:rPr lang="ar-MA" sz="1500" b="1" i="0" u="none" strike="noStrike" dirty="0" smtClean="0">
                          <a:solidFill>
                            <a:srgbClr val="FFFFFF"/>
                          </a:solidFill>
                          <a:effectLst/>
                          <a:latin typeface="Bookman Old Style"/>
                        </a:rPr>
                        <a:t>حامل المشروع     </a:t>
                      </a:r>
                      <a:endParaRPr lang="fr-FR" sz="1500" b="1" i="0" u="none" strike="noStrike" dirty="0">
                        <a:solidFill>
                          <a:srgbClr val="FFFFFF"/>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hMerge="1">
                  <a:txBody>
                    <a:bodyPr/>
                    <a:lstStyle/>
                    <a:p>
                      <a:endParaRPr lang="fr-FR"/>
                    </a:p>
                  </a:txBody>
                  <a:tcPr/>
                </a:tc>
                <a:tc hMerge="1">
                  <a:txBody>
                    <a:bodyPr/>
                    <a:lstStyle/>
                    <a:p>
                      <a:endParaRPr lang="fr-FR"/>
                    </a:p>
                  </a:txBody>
                  <a:tcPr/>
                </a:tc>
                <a:tc rowSpan="2" gridSpan="4">
                  <a:txBody>
                    <a:bodyPr/>
                    <a:lstStyle/>
                    <a:p>
                      <a:pPr algn="ctr" fontAlgn="ctr"/>
                      <a:r>
                        <a:rPr lang="fr-FR" sz="1500" b="1" i="0" u="none" strike="noStrike" dirty="0">
                          <a:solidFill>
                            <a:srgbClr val="004E76"/>
                          </a:solidFill>
                          <a:effectLst/>
                          <a:latin typeface="Bookman Old Style"/>
                        </a:rPr>
                        <a:t>Inventaire à la date du ../../..</a:t>
                      </a:r>
                      <a:br>
                        <a:rPr lang="fr-FR" sz="1500" b="1" i="0" u="none" strike="noStrike" dirty="0">
                          <a:solidFill>
                            <a:srgbClr val="004E76"/>
                          </a:solidFill>
                          <a:effectLst/>
                          <a:latin typeface="Bookman Old Style"/>
                        </a:rPr>
                      </a:br>
                      <a:r>
                        <a:rPr lang="fr-FR" sz="1500" b="1" i="0" u="none" strike="noStrike" dirty="0">
                          <a:solidFill>
                            <a:srgbClr val="004E76"/>
                          </a:solidFill>
                          <a:effectLst/>
                          <a:latin typeface="Bookman Old Style"/>
                        </a:rPr>
                        <a:t>  ../../..  </a:t>
                      </a:r>
                      <a:r>
                        <a:rPr lang="ar-MA" sz="1500" b="1" i="0" u="none" strike="noStrike" dirty="0">
                          <a:solidFill>
                            <a:srgbClr val="004E76"/>
                          </a:solidFill>
                          <a:effectLst/>
                          <a:latin typeface="Bookman Old Style"/>
                        </a:rPr>
                        <a:t>سجل الجرد بتاريخ </a:t>
                      </a:r>
                      <a:br>
                        <a:rPr lang="ar-MA" sz="1500" b="1" i="0" u="none" strike="noStrike" dirty="0">
                          <a:solidFill>
                            <a:srgbClr val="004E76"/>
                          </a:solidFill>
                          <a:effectLst/>
                          <a:latin typeface="Bookman Old Style"/>
                        </a:rPr>
                      </a:br>
                      <a:endParaRPr lang="ar-MA" sz="1900" b="1"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a:txBody>
                    <a:bodyPr/>
                    <a:lstStyle/>
                    <a:p>
                      <a:pPr algn="l" fontAlgn="b"/>
                      <a:r>
                        <a:rPr lang="fr-FR" sz="1300" b="0" i="0" u="none" strike="noStrike" dirty="0">
                          <a:effectLst/>
                          <a:latin typeface="Bookman Old Style"/>
                        </a:rPr>
                        <a:t> </a:t>
                      </a:r>
                      <a:endParaRPr lang="fr-FR" sz="1300" b="0" i="0" u="none" strike="noStrike" dirty="0">
                        <a:effectLst/>
                        <a:latin typeface="Arial"/>
                      </a:endParaRPr>
                    </a:p>
                  </a:txBody>
                  <a:tcPr marL="0" marR="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ctr"/>
                      <a:r>
                        <a:rPr lang="fr-FR" sz="1300" b="0" i="0" u="none" strike="noStrike" dirty="0">
                          <a:effectLst/>
                          <a:latin typeface="Bookman Old Style"/>
                        </a:rPr>
                        <a:t> </a:t>
                      </a:r>
                    </a:p>
                  </a:txBody>
                  <a:tcPr marL="0" marR="0" marT="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276395">
                <a:tc gridSpan="3">
                  <a:txBody>
                    <a:bodyPr/>
                    <a:lstStyle/>
                    <a:p>
                      <a:pPr algn="ctr" fontAlgn="ctr"/>
                      <a:r>
                        <a:rPr lang="fr-FR" sz="1700" b="0" i="0" u="none" strike="noStrike" dirty="0">
                          <a:effectLst/>
                          <a:latin typeface="Bookman Old Style"/>
                        </a:rPr>
                        <a:t> </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l" fontAlgn="ctr"/>
                      <a:endParaRPr lang="fr-FR" sz="1300" b="0" i="0" u="none" strike="noStrike" dirty="0">
                        <a:effectLst/>
                        <a:latin typeface="Bookman Old Style"/>
                      </a:endParaRPr>
                    </a:p>
                  </a:txBody>
                  <a:tcPr marL="0" marR="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ctr"/>
                      <a:r>
                        <a:rPr lang="fr-FR" sz="1300" b="0" i="0" u="none" strike="noStrike" dirty="0">
                          <a:effectLst/>
                          <a:latin typeface="Bookman Old Style"/>
                        </a:rPr>
                        <a:t> </a:t>
                      </a:r>
                    </a:p>
                  </a:txBody>
                  <a:tcPr marL="0" marR="0" marT="0" marB="0" anchor="ctr">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r h="792000">
                <a:tc>
                  <a:txBody>
                    <a:bodyPr/>
                    <a:lstStyle/>
                    <a:p>
                      <a:pPr algn="ctr" fontAlgn="ctr"/>
                      <a:r>
                        <a:rPr lang="fr-FR" sz="1000" b="1" i="0" u="none" strike="noStrike" dirty="0">
                          <a:solidFill>
                            <a:srgbClr val="004E76"/>
                          </a:solidFill>
                          <a:effectLst/>
                          <a:latin typeface="Arial" pitchFamily="34" charset="0"/>
                          <a:cs typeface="Arial" pitchFamily="34" charset="0"/>
                        </a:rPr>
                        <a:t>N</a:t>
                      </a:r>
                      <a:r>
                        <a:rPr lang="fr-FR" sz="1000" b="1" i="0" u="none" strike="noStrike" dirty="0" smtClean="0">
                          <a:solidFill>
                            <a:srgbClr val="004E76"/>
                          </a:solidFill>
                          <a:effectLst/>
                          <a:latin typeface="Arial" pitchFamily="34" charset="0"/>
                          <a:cs typeface="Arial" pitchFamily="34" charset="0"/>
                        </a:rPr>
                        <a:t>°</a:t>
                      </a:r>
                      <a:endParaRPr lang="ar-MA" sz="1000" b="1" i="0" u="none" strike="noStrike" dirty="0" smtClean="0">
                        <a:solidFill>
                          <a:srgbClr val="004E76"/>
                        </a:solidFill>
                        <a:effectLst/>
                        <a:latin typeface="Arial" pitchFamily="34" charset="0"/>
                        <a:cs typeface="Arial" pitchFamily="34" charset="0"/>
                      </a:endParaRPr>
                    </a:p>
                    <a:p>
                      <a:pPr algn="ctr" fontAlgn="ctr"/>
                      <a:r>
                        <a:rPr lang="ar-MA" sz="1000" b="1" i="0" u="none" strike="noStrike" dirty="0" smtClean="0">
                          <a:solidFill>
                            <a:srgbClr val="004E76"/>
                          </a:solidFill>
                          <a:effectLst/>
                          <a:latin typeface="Arial" pitchFamily="34" charset="0"/>
                          <a:cs typeface="Arial" pitchFamily="34" charset="0"/>
                        </a:rPr>
                        <a:t>رقم</a:t>
                      </a:r>
                      <a:endParaRPr lang="fr-FR" sz="1000" b="1" i="0" u="none" strike="noStrike" dirty="0">
                        <a:solidFill>
                          <a:srgbClr val="004E76"/>
                        </a:solidFill>
                        <a:effectLst/>
                        <a:latin typeface="Arial" pitchFamily="34" charset="0"/>
                        <a:cs typeface="Arial" pitchFamily="34" charset="0"/>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fr-FR" sz="1000" b="1" i="0" u="none" strike="noStrike" dirty="0">
                          <a:solidFill>
                            <a:srgbClr val="004E76"/>
                          </a:solidFill>
                          <a:effectLst/>
                          <a:latin typeface="Arial" pitchFamily="34" charset="0"/>
                          <a:cs typeface="Arial" pitchFamily="34" charset="0"/>
                        </a:rPr>
                        <a:t>Date </a:t>
                      </a:r>
                      <a:r>
                        <a:rPr lang="fr-FR" sz="1000" b="1" i="0" u="none" strike="noStrike" dirty="0" smtClean="0">
                          <a:solidFill>
                            <a:srgbClr val="004E76"/>
                          </a:solidFill>
                          <a:effectLst/>
                          <a:latin typeface="Arial" pitchFamily="34" charset="0"/>
                          <a:cs typeface="Arial" pitchFamily="34" charset="0"/>
                        </a:rPr>
                        <a:t>enregistrement</a:t>
                      </a:r>
                      <a:endParaRPr lang="ar-MA" sz="1000" b="1" i="0" u="none" strike="noStrike" dirty="0" smtClean="0">
                        <a:solidFill>
                          <a:srgbClr val="004E76"/>
                        </a:solidFill>
                        <a:effectLst/>
                        <a:latin typeface="Arial" pitchFamily="34" charset="0"/>
                        <a:cs typeface="Arial" pitchFamily="34" charset="0"/>
                      </a:endParaRPr>
                    </a:p>
                    <a:p>
                      <a:pPr algn="ctr" fontAlgn="ctr"/>
                      <a:r>
                        <a:rPr lang="ar-MA" sz="1000" b="1" i="0" u="none" strike="noStrike" dirty="0" smtClean="0">
                          <a:solidFill>
                            <a:srgbClr val="004E76"/>
                          </a:solidFill>
                          <a:effectLst/>
                          <a:latin typeface="Arial" pitchFamily="34" charset="0"/>
                          <a:cs typeface="Arial" pitchFamily="34" charset="0"/>
                        </a:rPr>
                        <a:t>تاريخ التسجيل</a:t>
                      </a:r>
                      <a:endParaRPr lang="fr-FR" sz="1000" b="1" i="0" u="none" strike="noStrike" dirty="0">
                        <a:solidFill>
                          <a:srgbClr val="004E76"/>
                        </a:solidFill>
                        <a:effectLst/>
                        <a:latin typeface="Arial" pitchFamily="34" charset="0"/>
                        <a:cs typeface="Arial"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fr-FR" sz="1000" b="1" i="0" u="none" strike="noStrike" dirty="0">
                          <a:solidFill>
                            <a:srgbClr val="004E76"/>
                          </a:solidFill>
                          <a:effectLst/>
                          <a:latin typeface="Arial" pitchFamily="34" charset="0"/>
                          <a:cs typeface="Arial" pitchFamily="34" charset="0"/>
                        </a:rPr>
                        <a:t>Description du bien </a:t>
                      </a:r>
                      <a:r>
                        <a:rPr lang="fr-FR" sz="1000" b="1" i="0" u="none" strike="noStrike" dirty="0" smtClean="0">
                          <a:solidFill>
                            <a:srgbClr val="004E76"/>
                          </a:solidFill>
                          <a:effectLst/>
                          <a:latin typeface="Arial" pitchFamily="34" charset="0"/>
                          <a:cs typeface="Arial" pitchFamily="34" charset="0"/>
                        </a:rPr>
                        <a:t>inventorié</a:t>
                      </a:r>
                      <a:endParaRPr lang="ar-MA" sz="1000" b="1" i="0" u="none" strike="noStrike" dirty="0" smtClean="0">
                        <a:solidFill>
                          <a:srgbClr val="004E76"/>
                        </a:solidFill>
                        <a:effectLst/>
                        <a:latin typeface="Arial" pitchFamily="34" charset="0"/>
                        <a:cs typeface="Arial" pitchFamily="34" charset="0"/>
                      </a:endParaRPr>
                    </a:p>
                    <a:p>
                      <a:pPr algn="ctr" fontAlgn="ctr"/>
                      <a:r>
                        <a:rPr lang="ar-MA" sz="1000" b="1" i="0" u="none" strike="noStrike" dirty="0" smtClean="0">
                          <a:solidFill>
                            <a:srgbClr val="004E76"/>
                          </a:solidFill>
                          <a:effectLst/>
                          <a:latin typeface="Arial" pitchFamily="34" charset="0"/>
                          <a:cs typeface="Arial" pitchFamily="34" charset="0"/>
                        </a:rPr>
                        <a:t>وصف ما جرد</a:t>
                      </a:r>
                    </a:p>
                    <a:p>
                      <a:pPr algn="ctr" fontAlgn="ctr"/>
                      <a:r>
                        <a:rPr lang="fr-FR" sz="1000" b="1" i="0" u="none" strike="noStrike" dirty="0" smtClean="0">
                          <a:solidFill>
                            <a:srgbClr val="004E76"/>
                          </a:solidFill>
                          <a:effectLst/>
                          <a:latin typeface="Arial" pitchFamily="34" charset="0"/>
                          <a:cs typeface="Arial" pitchFamily="34" charset="0"/>
                        </a:rPr>
                        <a:t> </a:t>
                      </a:r>
                      <a:endParaRPr lang="fr-FR" sz="1000" b="1" i="0" u="none" strike="noStrike" dirty="0">
                        <a:solidFill>
                          <a:srgbClr val="004E76"/>
                        </a:solidFill>
                        <a:effectLst/>
                        <a:latin typeface="Arial" pitchFamily="34" charset="0"/>
                        <a:cs typeface="Arial"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gridSpan="2">
                  <a:txBody>
                    <a:bodyPr/>
                    <a:lstStyle/>
                    <a:p>
                      <a:pPr algn="ctr" fontAlgn="ctr"/>
                      <a:r>
                        <a:rPr lang="fr-FR" sz="1000" b="1" i="0" u="none" strike="noStrike" dirty="0" smtClean="0">
                          <a:solidFill>
                            <a:srgbClr val="004E76"/>
                          </a:solidFill>
                          <a:effectLst/>
                          <a:latin typeface="Arial" pitchFamily="34" charset="0"/>
                          <a:cs typeface="Arial" pitchFamily="34" charset="0"/>
                        </a:rPr>
                        <a:t>Fournisseur</a:t>
                      </a:r>
                      <a:endParaRPr lang="ar-MA" sz="1000" b="1" i="0" u="none" strike="noStrike" dirty="0" smtClean="0">
                        <a:solidFill>
                          <a:srgbClr val="004E76"/>
                        </a:solidFill>
                        <a:effectLst/>
                        <a:latin typeface="Arial" pitchFamily="34" charset="0"/>
                        <a:cs typeface="Arial" pitchFamily="34" charset="0"/>
                      </a:endParaRPr>
                    </a:p>
                    <a:p>
                      <a:pPr algn="ctr" fontAlgn="ctr"/>
                      <a:r>
                        <a:rPr lang="ar-MA" sz="1000" b="1" i="0" u="none" strike="noStrike" dirty="0" smtClean="0">
                          <a:solidFill>
                            <a:srgbClr val="004E76"/>
                          </a:solidFill>
                          <a:effectLst/>
                          <a:latin typeface="Arial" pitchFamily="34" charset="0"/>
                          <a:cs typeface="Arial" pitchFamily="34" charset="0"/>
                        </a:rPr>
                        <a:t>مورد</a:t>
                      </a:r>
                      <a:endParaRPr lang="fr-FR" sz="1000" b="1" i="0" u="none" strike="noStrike" dirty="0">
                        <a:solidFill>
                          <a:srgbClr val="004E76"/>
                        </a:solidFill>
                        <a:effectLst/>
                        <a:latin typeface="Arial" pitchFamily="34" charset="0"/>
                        <a:cs typeface="Arial"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a:txBody>
                    <a:bodyPr/>
                    <a:lstStyle/>
                    <a:p>
                      <a:pPr algn="ctr" fontAlgn="ctr"/>
                      <a:r>
                        <a:rPr lang="fr-FR" sz="1000" b="1" i="0" u="none" strike="noStrike" dirty="0">
                          <a:solidFill>
                            <a:srgbClr val="004E76"/>
                          </a:solidFill>
                          <a:effectLst/>
                          <a:latin typeface="Arial" pitchFamily="34" charset="0"/>
                          <a:cs typeface="Arial" pitchFamily="34" charset="0"/>
                        </a:rPr>
                        <a:t>Mode </a:t>
                      </a:r>
                      <a:r>
                        <a:rPr lang="fr-FR" sz="1000" b="1" i="0" u="none" strike="noStrike" dirty="0" smtClean="0">
                          <a:solidFill>
                            <a:srgbClr val="004E76"/>
                          </a:solidFill>
                          <a:effectLst/>
                          <a:latin typeface="Arial" pitchFamily="34" charset="0"/>
                          <a:cs typeface="Arial" pitchFamily="34" charset="0"/>
                        </a:rPr>
                        <a:t>d'acquisition</a:t>
                      </a:r>
                      <a:endParaRPr lang="ar-MA" sz="1000" b="1" i="0" u="none" strike="noStrike" dirty="0" smtClean="0">
                        <a:solidFill>
                          <a:srgbClr val="004E76"/>
                        </a:solidFill>
                        <a:effectLst/>
                        <a:latin typeface="Arial" pitchFamily="34" charset="0"/>
                        <a:cs typeface="Arial" pitchFamily="34" charset="0"/>
                      </a:endParaRPr>
                    </a:p>
                    <a:p>
                      <a:pPr algn="ctr" fontAlgn="ctr"/>
                      <a:r>
                        <a:rPr lang="ar-MA" sz="1000" b="1" i="0" u="none" strike="noStrike" dirty="0" smtClean="0">
                          <a:solidFill>
                            <a:srgbClr val="004E76"/>
                          </a:solidFill>
                          <a:effectLst/>
                          <a:latin typeface="Arial" pitchFamily="34" charset="0"/>
                          <a:cs typeface="Arial" pitchFamily="34" charset="0"/>
                        </a:rPr>
                        <a:t>طريقة الاقتناء</a:t>
                      </a:r>
                      <a:endParaRPr lang="fr-FR" sz="1000" b="1" i="0" u="none" strike="noStrike" dirty="0">
                        <a:solidFill>
                          <a:srgbClr val="004E76"/>
                        </a:solidFill>
                        <a:effectLst/>
                        <a:latin typeface="Arial" pitchFamily="34" charset="0"/>
                        <a:cs typeface="Arial"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fr-FR" sz="1000" b="1" i="0" u="none" strike="noStrike" dirty="0" smtClean="0">
                          <a:solidFill>
                            <a:srgbClr val="004E76"/>
                          </a:solidFill>
                          <a:effectLst/>
                          <a:latin typeface="Arial" pitchFamily="34" charset="0"/>
                          <a:cs typeface="Arial" pitchFamily="34" charset="0"/>
                        </a:rPr>
                        <a:t>Montant</a:t>
                      </a:r>
                      <a:endParaRPr lang="ar-MA" sz="1000" b="1" i="0" u="none" strike="noStrike" dirty="0" smtClean="0">
                        <a:solidFill>
                          <a:srgbClr val="004E76"/>
                        </a:solidFill>
                        <a:effectLst/>
                        <a:latin typeface="Arial" pitchFamily="34" charset="0"/>
                        <a:cs typeface="Arial" pitchFamily="34" charset="0"/>
                      </a:endParaRPr>
                    </a:p>
                    <a:p>
                      <a:pPr algn="ctr" fontAlgn="ctr"/>
                      <a:r>
                        <a:rPr lang="ar-MA" sz="1000" b="1" i="0" u="none" strike="noStrike" dirty="0" smtClean="0">
                          <a:solidFill>
                            <a:srgbClr val="004E76"/>
                          </a:solidFill>
                          <a:effectLst/>
                          <a:latin typeface="Arial" pitchFamily="34" charset="0"/>
                          <a:cs typeface="Arial" pitchFamily="34" charset="0"/>
                        </a:rPr>
                        <a:t>المبلغ</a:t>
                      </a:r>
                      <a:endParaRPr lang="fr-FR" sz="1000" b="1" i="0" u="none" strike="noStrike" dirty="0">
                        <a:solidFill>
                          <a:srgbClr val="004E76"/>
                        </a:solidFill>
                        <a:effectLst/>
                        <a:latin typeface="Arial" pitchFamily="34" charset="0"/>
                        <a:cs typeface="Arial"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fr-FR" sz="1000" b="1" i="0" u="none" strike="noStrike" dirty="0">
                          <a:solidFill>
                            <a:srgbClr val="004E76"/>
                          </a:solidFill>
                          <a:effectLst/>
                          <a:latin typeface="Arial" pitchFamily="34" charset="0"/>
                          <a:cs typeface="Arial" pitchFamily="34" charset="0"/>
                        </a:rPr>
                        <a:t>N° </a:t>
                      </a:r>
                      <a:r>
                        <a:rPr lang="fr-FR" sz="1000" b="1" i="0" u="none" strike="noStrike" dirty="0" smtClean="0">
                          <a:solidFill>
                            <a:srgbClr val="004E76"/>
                          </a:solidFill>
                          <a:effectLst/>
                          <a:latin typeface="Arial" pitchFamily="34" charset="0"/>
                          <a:cs typeface="Arial" pitchFamily="34" charset="0"/>
                        </a:rPr>
                        <a:t>inventaire</a:t>
                      </a:r>
                      <a:endParaRPr lang="ar-MA" sz="1000" b="1" i="0" u="none" strike="noStrike" dirty="0" smtClean="0">
                        <a:solidFill>
                          <a:srgbClr val="004E76"/>
                        </a:solidFill>
                        <a:effectLst/>
                        <a:latin typeface="Arial" pitchFamily="34" charset="0"/>
                        <a:cs typeface="Arial" pitchFamily="34" charset="0"/>
                      </a:endParaRPr>
                    </a:p>
                    <a:p>
                      <a:pPr algn="ctr" fontAlgn="ctr"/>
                      <a:r>
                        <a:rPr lang="ar-MA" sz="1000" b="1" i="0" u="none" strike="noStrike" dirty="0" smtClean="0">
                          <a:solidFill>
                            <a:srgbClr val="004E76"/>
                          </a:solidFill>
                          <a:effectLst/>
                          <a:latin typeface="Arial" pitchFamily="34" charset="0"/>
                          <a:cs typeface="Arial" pitchFamily="34" charset="0"/>
                        </a:rPr>
                        <a:t>رقم الجرد</a:t>
                      </a:r>
                      <a:endParaRPr lang="fr-FR" sz="1000" b="1" i="0" u="none" strike="noStrike" dirty="0">
                        <a:solidFill>
                          <a:srgbClr val="004E76"/>
                        </a:solidFill>
                        <a:effectLst/>
                        <a:latin typeface="Arial" pitchFamily="34" charset="0"/>
                        <a:cs typeface="Arial"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fr-FR" sz="1000" b="1" i="0" u="none" strike="noStrike" dirty="0" smtClean="0">
                          <a:solidFill>
                            <a:srgbClr val="004E76"/>
                          </a:solidFill>
                          <a:effectLst/>
                          <a:latin typeface="Arial" pitchFamily="34" charset="0"/>
                          <a:cs typeface="Arial" pitchFamily="34" charset="0"/>
                        </a:rPr>
                        <a:t>Sortie </a:t>
                      </a:r>
                      <a:r>
                        <a:rPr lang="fr-FR" sz="1000" b="1" i="0" u="none" strike="noStrike" dirty="0">
                          <a:solidFill>
                            <a:srgbClr val="004E76"/>
                          </a:solidFill>
                          <a:effectLst/>
                          <a:latin typeface="Arial" pitchFamily="34" charset="0"/>
                          <a:cs typeface="Arial" pitchFamily="34" charset="0"/>
                        </a:rPr>
                        <a:t>de </a:t>
                      </a:r>
                      <a:r>
                        <a:rPr lang="fr-FR" sz="1000" b="1" i="0" u="none" strike="noStrike" dirty="0" smtClean="0">
                          <a:solidFill>
                            <a:srgbClr val="004E76"/>
                          </a:solidFill>
                          <a:effectLst/>
                          <a:latin typeface="Arial" pitchFamily="34" charset="0"/>
                          <a:cs typeface="Arial" pitchFamily="34" charset="0"/>
                        </a:rPr>
                        <a:t>l'inventaire</a:t>
                      </a:r>
                      <a:endParaRPr lang="ar-MA" sz="1000" b="1" i="0" u="none" strike="noStrike" dirty="0" smtClean="0">
                        <a:solidFill>
                          <a:srgbClr val="004E76"/>
                        </a:solidFill>
                        <a:effectLst/>
                        <a:latin typeface="Arial" pitchFamily="34" charset="0"/>
                        <a:cs typeface="Arial" pitchFamily="34" charset="0"/>
                      </a:endParaRPr>
                    </a:p>
                    <a:p>
                      <a:pPr algn="ctr" fontAlgn="ctr"/>
                      <a:endParaRPr lang="fr-FR" sz="1000" b="1" i="0" u="none" strike="noStrike" dirty="0">
                        <a:solidFill>
                          <a:srgbClr val="004E76"/>
                        </a:solidFill>
                        <a:effectLst/>
                        <a:latin typeface="Arial" pitchFamily="34" charset="0"/>
                        <a:cs typeface="Arial" pitchFamily="34" charset="0"/>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577154">
                <a:tc>
                  <a:txBody>
                    <a:bodyPr/>
                    <a:lstStyle/>
                    <a:p>
                      <a:pPr algn="ctr" fontAlgn="b"/>
                      <a:r>
                        <a:rPr lang="fr-FR" sz="1500" b="0" i="0" u="none" strike="noStrike" dirty="0">
                          <a:solidFill>
                            <a:srgbClr val="004E76"/>
                          </a:solidFill>
                          <a:effectLst/>
                          <a:latin typeface="Bookman Old Style"/>
                        </a:rPr>
                        <a:t>1</a:t>
                      </a:r>
                    </a:p>
                  </a:txBody>
                  <a:tcPr marL="0" marR="0" marT="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4008">
                <a:tc>
                  <a:txBody>
                    <a:bodyPr/>
                    <a:lstStyle/>
                    <a:p>
                      <a:pPr algn="ctr" fontAlgn="b"/>
                      <a:r>
                        <a:rPr lang="fr-FR" sz="1500" b="0" i="0" u="none" strike="noStrike" dirty="0">
                          <a:solidFill>
                            <a:srgbClr val="004E76"/>
                          </a:solidFill>
                          <a:effectLst/>
                          <a:latin typeface="Bookman Old Style"/>
                        </a:rPr>
                        <a:t>2</a:t>
                      </a:r>
                    </a:p>
                  </a:txBody>
                  <a:tcPr marL="0" marR="0" marT="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4008">
                <a:tc>
                  <a:txBody>
                    <a:bodyPr/>
                    <a:lstStyle/>
                    <a:p>
                      <a:pPr algn="ctr" fontAlgn="b"/>
                      <a:r>
                        <a:rPr lang="fr-FR" sz="1500" b="0" i="0" u="none" strike="noStrike" dirty="0">
                          <a:solidFill>
                            <a:srgbClr val="004E76"/>
                          </a:solidFill>
                          <a:effectLst/>
                          <a:latin typeface="Bookman Old Style"/>
                        </a:rPr>
                        <a:t>3</a:t>
                      </a:r>
                    </a:p>
                  </a:txBody>
                  <a:tcPr marL="0" marR="0" marT="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4008">
                <a:tc>
                  <a:txBody>
                    <a:bodyPr/>
                    <a:lstStyle/>
                    <a:p>
                      <a:pPr algn="ctr" fontAlgn="b"/>
                      <a:r>
                        <a:rPr lang="fr-FR" sz="1500" b="0" i="0" u="none" strike="noStrike" dirty="0">
                          <a:solidFill>
                            <a:srgbClr val="004E76"/>
                          </a:solidFill>
                          <a:effectLst/>
                          <a:latin typeface="Bookman Old Style"/>
                        </a:rPr>
                        <a:t>4</a:t>
                      </a:r>
                    </a:p>
                  </a:txBody>
                  <a:tcPr marL="0" marR="0" marT="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4E76"/>
                          </a:solidFill>
                          <a:effectLst/>
                          <a:latin typeface="Bookman Old Style"/>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4008">
                <a:tc>
                  <a:txBody>
                    <a:bodyPr/>
                    <a:lstStyle/>
                    <a:p>
                      <a:pPr algn="ctr" fontAlgn="b"/>
                      <a:r>
                        <a:rPr lang="fr-FR" sz="1500" b="0" i="0" u="none" strike="noStrike" dirty="0">
                          <a:solidFill>
                            <a:srgbClr val="004E76"/>
                          </a:solidFill>
                          <a:effectLst/>
                          <a:latin typeface="Bookman Old Style"/>
                        </a:rPr>
                        <a:t>5</a:t>
                      </a:r>
                    </a:p>
                  </a:txBody>
                  <a:tcPr marL="0" marR="0" marT="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4E76"/>
                          </a:solidFill>
                          <a:effectLst/>
                          <a:latin typeface="Bookman Old Style"/>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4008">
                <a:tc>
                  <a:txBody>
                    <a:bodyPr/>
                    <a:lstStyle/>
                    <a:p>
                      <a:pPr algn="ctr" fontAlgn="b"/>
                      <a:r>
                        <a:rPr lang="fr-FR" sz="1500" b="0" i="0" u="none" strike="noStrike" dirty="0">
                          <a:solidFill>
                            <a:srgbClr val="004E76"/>
                          </a:solidFill>
                          <a:effectLst/>
                          <a:latin typeface="Bookman Old Style"/>
                        </a:rPr>
                        <a:t>6</a:t>
                      </a:r>
                    </a:p>
                  </a:txBody>
                  <a:tcPr marL="0" marR="0" marT="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4E76"/>
                          </a:solidFill>
                          <a:effectLst/>
                          <a:latin typeface="Bookman Old Style"/>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4008">
                <a:tc>
                  <a:txBody>
                    <a:bodyPr/>
                    <a:lstStyle/>
                    <a:p>
                      <a:pPr algn="ctr" fontAlgn="b"/>
                      <a:r>
                        <a:rPr lang="fr-FR" sz="1500" b="0" i="0" u="none" strike="noStrike" dirty="0">
                          <a:solidFill>
                            <a:srgbClr val="004E76"/>
                          </a:solidFill>
                          <a:effectLst/>
                          <a:latin typeface="Bookman Old Style"/>
                        </a:rPr>
                        <a:t>7</a:t>
                      </a:r>
                    </a:p>
                  </a:txBody>
                  <a:tcPr marL="0" marR="0" marT="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4E76"/>
                          </a:solidFill>
                          <a:effectLst/>
                          <a:latin typeface="Bookman Old Style"/>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4008">
                <a:tc>
                  <a:txBody>
                    <a:bodyPr/>
                    <a:lstStyle/>
                    <a:p>
                      <a:pPr algn="ctr" fontAlgn="b"/>
                      <a:r>
                        <a:rPr lang="fr-FR" sz="1500" b="0" i="0" u="none" strike="noStrike" dirty="0">
                          <a:solidFill>
                            <a:srgbClr val="004E76"/>
                          </a:solidFill>
                          <a:effectLst/>
                          <a:latin typeface="Bookman Old Style"/>
                        </a:rPr>
                        <a:t>8</a:t>
                      </a:r>
                    </a:p>
                  </a:txBody>
                  <a:tcPr marL="0" marR="0" marT="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4008">
                <a:tc>
                  <a:txBody>
                    <a:bodyPr/>
                    <a:lstStyle/>
                    <a:p>
                      <a:pPr algn="ctr" fontAlgn="b"/>
                      <a:r>
                        <a:rPr lang="fr-FR" sz="1500" b="0" i="0" u="none" strike="noStrike" dirty="0">
                          <a:solidFill>
                            <a:srgbClr val="004E76"/>
                          </a:solidFill>
                          <a:effectLst/>
                          <a:latin typeface="Bookman Old Style"/>
                        </a:rPr>
                        <a:t>9</a:t>
                      </a:r>
                    </a:p>
                  </a:txBody>
                  <a:tcPr marL="0" marR="0" marT="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fr-FR" sz="1500" b="0" i="0" u="none" strike="noStrike" dirty="0">
                          <a:solidFill>
                            <a:srgbClr val="004E76"/>
                          </a:solidFill>
                          <a:effectLst/>
                          <a:latin typeface="Bookman Old Style"/>
                        </a:rPr>
                        <a:t> </a:t>
                      </a:r>
                    </a:p>
                  </a:txBody>
                  <a:tcPr marL="0" marR="0" marT="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pic>
        <p:nvPicPr>
          <p:cNvPr id="92277" name="Picture 3"/>
          <p:cNvPicPr>
            <a:picLocks noChangeAspect="1" noChangeArrowheads="1"/>
          </p:cNvPicPr>
          <p:nvPr/>
        </p:nvPicPr>
        <p:blipFill>
          <a:blip r:embed="rId3"/>
          <a:srcRect/>
          <a:stretch>
            <a:fillRect/>
          </a:stretch>
        </p:blipFill>
        <p:spPr bwMode="auto">
          <a:xfrm>
            <a:off x="6948488" y="1130300"/>
            <a:ext cx="1909762" cy="584200"/>
          </a:xfrm>
          <a:prstGeom prst="rect">
            <a:avLst/>
          </a:prstGeom>
          <a:noFill/>
          <a:ln w="9525">
            <a:noFill/>
            <a:miter lim="800000"/>
            <a:headEnd/>
            <a:tailEnd/>
          </a:ln>
        </p:spPr>
      </p:pic>
      <p:sp>
        <p:nvSpPr>
          <p:cNvPr id="11" name="Chevron 10"/>
          <p:cNvSpPr/>
          <p:nvPr/>
        </p:nvSpPr>
        <p:spPr>
          <a:xfrm flipH="1">
            <a:off x="6367463"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الاستشارة</a:t>
            </a:r>
            <a:endParaRPr lang="fr-FR" sz="1000" b="1" dirty="0">
              <a:solidFill>
                <a:schemeClr val="bg1">
                  <a:lumMod val="75000"/>
                </a:schemeClr>
              </a:solidFill>
              <a:latin typeface="Microsoft Sans Serif" pitchFamily="34" charset="0"/>
              <a:cs typeface="Microsoft Sans Serif" pitchFamily="34" charset="0"/>
            </a:endParaRPr>
          </a:p>
        </p:txBody>
      </p:sp>
      <p:sp>
        <p:nvSpPr>
          <p:cNvPr id="12" name="Chevron 11"/>
          <p:cNvSpPr/>
          <p:nvPr/>
        </p:nvSpPr>
        <p:spPr>
          <a:xfrm flipH="1">
            <a:off x="3670300"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توقيع الصفقة</a:t>
            </a:r>
            <a:endParaRPr lang="ar-SA" sz="1000" b="1" dirty="0">
              <a:solidFill>
                <a:schemeClr val="bg1">
                  <a:lumMod val="75000"/>
                </a:schemeClr>
              </a:solidFill>
              <a:latin typeface="Microsoft Sans Serif" pitchFamily="34" charset="0"/>
              <a:cs typeface="Microsoft Sans Serif" pitchFamily="34" charset="0"/>
            </a:endParaRPr>
          </a:p>
        </p:txBody>
      </p:sp>
      <p:sp>
        <p:nvSpPr>
          <p:cNvPr id="13" name="Chevron 12"/>
          <p:cNvSpPr/>
          <p:nvPr/>
        </p:nvSpPr>
        <p:spPr>
          <a:xfrm flipH="1">
            <a:off x="2320925"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التنفيذ</a:t>
            </a:r>
            <a:r>
              <a:rPr lang="ar-MA" sz="1000" b="1" dirty="0">
                <a:solidFill>
                  <a:schemeClr val="bg1">
                    <a:lumMod val="75000"/>
                  </a:schemeClr>
                </a:solidFill>
                <a:latin typeface="Microsoft Sans Serif" pitchFamily="34" charset="0"/>
                <a:cs typeface="Microsoft Sans Serif" pitchFamily="34" charset="0"/>
              </a:rPr>
              <a:t> والتتبع</a:t>
            </a:r>
            <a:endParaRPr lang="ar-SA" sz="1000" b="1" dirty="0">
              <a:solidFill>
                <a:schemeClr val="bg1">
                  <a:lumMod val="75000"/>
                </a:schemeClr>
              </a:solidFill>
              <a:latin typeface="Microsoft Sans Serif" pitchFamily="34" charset="0"/>
              <a:cs typeface="Microsoft Sans Serif" pitchFamily="34" charset="0"/>
            </a:endParaRPr>
          </a:p>
        </p:txBody>
      </p:sp>
      <p:sp>
        <p:nvSpPr>
          <p:cNvPr id="14" name="Chevron 13"/>
          <p:cNvSpPr/>
          <p:nvPr/>
        </p:nvSpPr>
        <p:spPr>
          <a:xfrm flipH="1">
            <a:off x="65083" y="69092"/>
            <a:ext cx="2269418" cy="346293"/>
          </a:xfrm>
          <a:prstGeom prst="chevron">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93502" tIns="46752" rIns="93502" bIns="46752" anchor="ctr"/>
          <a:lstStyle/>
          <a:p>
            <a:pPr algn="ctr" fontAlgn="auto">
              <a:spcAft>
                <a:spcPts val="0"/>
              </a:spcAft>
              <a:defRPr/>
            </a:pPr>
            <a:r>
              <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الأداء</a:t>
            </a:r>
            <a:endParaRPr lang="fr-FR"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15" name="Chevron 14"/>
          <p:cNvSpPr/>
          <p:nvPr/>
        </p:nvSpPr>
        <p:spPr>
          <a:xfrm flipH="1">
            <a:off x="5019675" y="69850"/>
            <a:ext cx="1360488"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اختيار نائل الصفقة</a:t>
            </a:r>
            <a:endParaRPr lang="fr-FR" sz="1000" b="1" dirty="0">
              <a:solidFill>
                <a:schemeClr val="bg1">
                  <a:lumMod val="75000"/>
                </a:schemeClr>
              </a:solidFill>
              <a:latin typeface="Microsoft Sans Serif" pitchFamily="34" charset="0"/>
              <a:cs typeface="Microsoft Sans Serif" pitchFamily="34" charset="0"/>
            </a:endParaRPr>
          </a:p>
        </p:txBody>
      </p:sp>
      <p:sp>
        <p:nvSpPr>
          <p:cNvPr id="16" name="Chevron 15"/>
          <p:cNvSpPr/>
          <p:nvPr/>
        </p:nvSpPr>
        <p:spPr>
          <a:xfrm flipH="1">
            <a:off x="65088" y="485775"/>
            <a:ext cx="9012237" cy="346075"/>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MA" sz="1400" b="1" dirty="0">
                <a:solidFill>
                  <a:schemeClr val="bg1"/>
                </a:solidFill>
                <a:latin typeface="Bookman Old Style" pitchFamily="18" charset="0"/>
                <a:ea typeface="ＭＳ Ｐゴシック" pitchFamily="-84" charset="-128"/>
                <a:cs typeface="Arial" pitchFamily="34" charset="0"/>
              </a:rPr>
              <a:t>رفع التقارير و</a:t>
            </a:r>
            <a:r>
              <a:rPr lang="ar-SA" sz="1400" b="1" dirty="0">
                <a:solidFill>
                  <a:schemeClr val="bg1"/>
                </a:solidFill>
                <a:latin typeface="Bookman Old Style" pitchFamily="18" charset="0"/>
                <a:ea typeface="ＭＳ Ｐゴシック" pitchFamily="-84" charset="-128"/>
                <a:cs typeface="Arial" pitchFamily="34" charset="0"/>
              </a:rPr>
              <a:t>التقييم والافتحاص</a:t>
            </a:r>
          </a:p>
        </p:txBody>
      </p:sp>
      <p:sp>
        <p:nvSpPr>
          <p:cNvPr id="18" name="Chevron 17"/>
          <p:cNvSpPr/>
          <p:nvPr/>
        </p:nvSpPr>
        <p:spPr>
          <a:xfrm flipH="1">
            <a:off x="7716838"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التعبير عن </a:t>
            </a:r>
            <a:r>
              <a:rPr lang="ar-SA" sz="1000" b="1" dirty="0">
                <a:solidFill>
                  <a:schemeClr val="bg1">
                    <a:lumMod val="75000"/>
                  </a:schemeClr>
                </a:solidFill>
                <a:latin typeface="Microsoft Sans Serif" pitchFamily="34" charset="0"/>
                <a:cs typeface="Microsoft Sans Serif" pitchFamily="34" charset="0"/>
              </a:rPr>
              <a:t>الحاجات</a:t>
            </a:r>
            <a:endParaRPr lang="fr-FR" sz="1000" b="1" dirty="0">
              <a:solidFill>
                <a:schemeClr val="bg1">
                  <a:lumMod val="75000"/>
                </a:schemeClr>
              </a:solidFill>
              <a:latin typeface="Microsoft Sans Serif" pitchFamily="34" charset="0"/>
              <a:cs typeface="Microsoft Sans Serif" pitchFamily="34" charset="0"/>
            </a:endParaRPr>
          </a:p>
        </p:txBody>
      </p:sp>
      <p:sp>
        <p:nvSpPr>
          <p:cNvPr id="17" name="Slide Number Placeholder 3"/>
          <p:cNvSpPr>
            <a:spLocks noGrp="1"/>
          </p:cNvSpPr>
          <p:nvPr>
            <p:ph type="sldNum" sz="quarter" idx="10"/>
          </p:nvPr>
        </p:nvSpPr>
        <p:spPr bwMode="auto">
          <a:xfrm>
            <a:off x="65088" y="6559550"/>
            <a:ext cx="388937" cy="241300"/>
          </a:xfrm>
          <a:solidFill>
            <a:srgbClr val="006600"/>
          </a:solidFill>
          <a:ln>
            <a:miter lim="800000"/>
            <a:headEnd/>
            <a:tailEnd/>
          </a:ln>
        </p:spPr>
        <p:txBody>
          <a:bodyPr wrap="square" numCol="1" anchorCtr="0" compatLnSpc="1">
            <a:prstTxWarp prst="textNoShape">
              <a:avLst/>
            </a:prstTxWarp>
          </a:bodyPr>
          <a:lstStyle/>
          <a:p>
            <a:pPr fontAlgn="base">
              <a:spcBef>
                <a:spcPct val="0"/>
              </a:spcBef>
              <a:spcAft>
                <a:spcPct val="0"/>
              </a:spcAft>
              <a:defRPr/>
            </a:pPr>
            <a:fld id="{42B2CCF1-FFFC-48F3-AF39-454A442B0CF4}" type="slidenum">
              <a:rPr lang="fr-FR" smtClean="0"/>
              <a:pPr fontAlgn="base">
                <a:spcBef>
                  <a:spcPct val="0"/>
                </a:spcBef>
                <a:spcAft>
                  <a:spcPct val="0"/>
                </a:spcAft>
                <a:defRPr/>
              </a:pPr>
              <a:t>45</a:t>
            </a:fld>
            <a:endParaRPr lang="fr-FR"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nvGraphicFramePr>
        <p:xfrm>
          <a:off x="323850" y="1000108"/>
          <a:ext cx="8591370" cy="5551972"/>
        </p:xfrm>
        <a:graphic>
          <a:graphicData uri="http://schemas.openxmlformats.org/drawingml/2006/table">
            <a:tbl>
              <a:tblPr/>
              <a:tblGrid>
                <a:gridCol w="787221"/>
                <a:gridCol w="817723"/>
                <a:gridCol w="1285884"/>
                <a:gridCol w="1034922"/>
                <a:gridCol w="536714"/>
                <a:gridCol w="956343"/>
                <a:gridCol w="901045"/>
                <a:gridCol w="928694"/>
                <a:gridCol w="1342824"/>
              </a:tblGrid>
              <a:tr h="184107">
                <a:tc rowSpan="2" gridSpan="3">
                  <a:txBody>
                    <a:bodyPr/>
                    <a:lstStyle/>
                    <a:p>
                      <a:pPr algn="ctr" fontAlgn="b"/>
                      <a:r>
                        <a:rPr lang="fr-FR" sz="1500" b="1" i="0" u="none" strike="noStrike" dirty="0">
                          <a:solidFill>
                            <a:srgbClr val="FFFFFF"/>
                          </a:solidFill>
                          <a:effectLst/>
                          <a:latin typeface="Bookman Old Style"/>
                        </a:rPr>
                        <a:t>Porteur de projet</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600"/>
                    </a:solidFill>
                  </a:tcPr>
                </a:tc>
                <a:tc rowSpan="2" hMerge="1">
                  <a:txBody>
                    <a:bodyPr/>
                    <a:lstStyle/>
                    <a:p>
                      <a:endParaRPr lang="fr-FR"/>
                    </a:p>
                  </a:txBody>
                  <a:tcPr/>
                </a:tc>
                <a:tc rowSpan="2" hMerge="1">
                  <a:txBody>
                    <a:bodyPr/>
                    <a:lstStyle/>
                    <a:p>
                      <a:endParaRPr lang="fr-FR"/>
                    </a:p>
                  </a:txBody>
                  <a:tcPr/>
                </a:tc>
                <a:tc rowSpan="3" gridSpan="4">
                  <a:txBody>
                    <a:bodyPr/>
                    <a:lstStyle/>
                    <a:p>
                      <a:pPr algn="ctr" fontAlgn="b"/>
                      <a:r>
                        <a:rPr lang="fr-FR" sz="1300" b="0" i="0" u="none" strike="noStrike" dirty="0">
                          <a:effectLst/>
                          <a:latin typeface="Bookman Old Style"/>
                        </a:rPr>
                        <a:t> </a:t>
                      </a:r>
                      <a:r>
                        <a:rPr lang="fr-FR" sz="1400" b="1" i="0" u="none" strike="noStrike" dirty="0" smtClean="0">
                          <a:solidFill>
                            <a:srgbClr val="004E76"/>
                          </a:solidFill>
                          <a:effectLst/>
                          <a:latin typeface="Bookman Old Style"/>
                        </a:rPr>
                        <a:t>Livret de compte du projet :</a:t>
                      </a:r>
                      <a:br>
                        <a:rPr lang="fr-FR" sz="1400" b="1" i="0" u="none" strike="noStrike" dirty="0" smtClean="0">
                          <a:solidFill>
                            <a:srgbClr val="004E76"/>
                          </a:solidFill>
                          <a:effectLst/>
                          <a:latin typeface="Bookman Old Style"/>
                        </a:rPr>
                      </a:br>
                      <a:r>
                        <a:rPr lang="fr-FR" sz="1200" b="1" i="0" u="none" strike="noStrike" dirty="0" smtClean="0">
                          <a:solidFill>
                            <a:schemeClr val="tx1"/>
                          </a:solidFill>
                          <a:effectLst/>
                          <a:latin typeface="Bookman Old Style"/>
                        </a:rPr>
                        <a:t>Mois/Année:</a:t>
                      </a:r>
                      <a:endParaRPr lang="ar-MA" sz="1200" b="1" i="0" u="none" strike="noStrike" dirty="0" smtClean="0">
                        <a:solidFill>
                          <a:schemeClr val="tx1"/>
                        </a:solidFill>
                        <a:effectLst/>
                        <a:latin typeface="Bookman Old Style"/>
                      </a:endParaRPr>
                    </a:p>
                    <a:p>
                      <a:pPr algn="ctr" fontAlgn="b"/>
                      <a:r>
                        <a:rPr lang="ar-MA" sz="1400" b="1" i="0" u="none" strike="noStrike" dirty="0" smtClean="0">
                          <a:solidFill>
                            <a:srgbClr val="004E76"/>
                          </a:solidFill>
                          <a:effectLst/>
                          <a:latin typeface="Bookman Old Style"/>
                        </a:rPr>
                        <a:t>كتاب حساب المشروع</a:t>
                      </a:r>
                    </a:p>
                    <a:p>
                      <a:pPr algn="ctr" fontAlgn="ctr"/>
                      <a:r>
                        <a:rPr lang="fr-FR" sz="1400" b="1" i="0" u="none" strike="noStrike" dirty="0" smtClean="0">
                          <a:effectLst/>
                          <a:latin typeface="Bookman Old Style"/>
                        </a:rPr>
                        <a:t>: </a:t>
                      </a:r>
                      <a:r>
                        <a:rPr lang="ar-MA" sz="1400" b="1" i="0" u="none" strike="noStrike" dirty="0" smtClean="0">
                          <a:effectLst/>
                          <a:latin typeface="Bookman Old Style"/>
                        </a:rPr>
                        <a:t>شهر/ سنة</a:t>
                      </a:r>
                      <a:r>
                        <a:rPr lang="fr-FR" sz="1400" b="1" i="0" u="none" strike="noStrike" dirty="0" smtClean="0">
                          <a:effectLst/>
                          <a:latin typeface="Bookman Old Style"/>
                        </a:rPr>
                        <a:t> </a:t>
                      </a:r>
                      <a:endParaRPr lang="fr-FR" sz="1000" b="0" i="0" u="none" strike="noStrike" dirty="0">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rowSpan="3" hMerge="1">
                  <a:txBody>
                    <a:bodyPr/>
                    <a:lstStyle/>
                    <a:p>
                      <a:pPr algn="l" fontAlgn="ctr"/>
                      <a:endParaRPr lang="fr-FR" sz="1050" b="0" i="0" u="none" strike="noStrike" dirty="0">
                        <a:effectLst/>
                        <a:latin typeface="Bookman Old Style"/>
                      </a:endParaRPr>
                    </a:p>
                  </a:txBody>
                  <a:tcPr marL="0" marR="0" marT="0" marB="0" anchor="ctr">
                    <a:lnL>
                      <a:noFill/>
                    </a:lnL>
                    <a:lnR>
                      <a:noFill/>
                    </a:lnR>
                    <a:lnT w="19050" cap="flat" cmpd="sng" algn="ctr">
                      <a:solidFill>
                        <a:srgbClr val="000000"/>
                      </a:solidFill>
                      <a:prstDash val="solid"/>
                      <a:round/>
                      <a:headEnd type="none" w="med" len="med"/>
                      <a:tailEnd type="none" w="med" len="med"/>
                    </a:lnT>
                    <a:lnB>
                      <a:noFill/>
                    </a:lnB>
                  </a:tcPr>
                </a:tc>
                <a:tc rowSpan="3" hMerge="1">
                  <a:txBody>
                    <a:bodyPr/>
                    <a:lstStyle/>
                    <a:p>
                      <a:pPr algn="l" fontAlgn="ctr"/>
                      <a:endParaRPr lang="fr-FR" sz="1050" b="0" i="0" u="none" strike="noStrike" dirty="0">
                        <a:effectLst/>
                        <a:latin typeface="Bookman Old Style"/>
                      </a:endParaRPr>
                    </a:p>
                  </a:txBody>
                  <a:tcPr marL="0" marR="0" marT="0" marB="0" anchor="ctr">
                    <a:lnL>
                      <a:noFill/>
                    </a:lnL>
                    <a:lnR>
                      <a:noFill/>
                    </a:lnR>
                    <a:lnT w="19050" cap="flat" cmpd="sng" algn="ctr">
                      <a:solidFill>
                        <a:srgbClr val="000000"/>
                      </a:solidFill>
                      <a:prstDash val="solid"/>
                      <a:round/>
                      <a:headEnd type="none" w="med" len="med"/>
                      <a:tailEnd type="none" w="med" len="med"/>
                    </a:lnT>
                    <a:lnB>
                      <a:noFill/>
                    </a:lnB>
                  </a:tcPr>
                </a:tc>
                <a:tc rowSpan="3" hMerge="1">
                  <a:txBody>
                    <a:bodyPr/>
                    <a:lstStyle/>
                    <a:p>
                      <a:pPr algn="l" fontAlgn="ctr"/>
                      <a:endParaRPr lang="fr-FR" sz="1000" b="0" i="0" u="none" strike="noStrike" dirty="0">
                        <a:effectLst/>
                        <a:latin typeface="Bookman Old Style"/>
                      </a:endParaRPr>
                    </a:p>
                  </a:txBody>
                  <a:tcPr marL="0" marR="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ctr"/>
                      <a:r>
                        <a:rPr lang="fr-FR" sz="1000" b="0" i="0" u="none" strike="noStrike" dirty="0">
                          <a:effectLst/>
                          <a:latin typeface="Bookman Old Style"/>
                        </a:rPr>
                        <a:t> </a:t>
                      </a:r>
                    </a:p>
                  </a:txBody>
                  <a:tcPr marL="0" marR="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ctr"/>
                      <a:r>
                        <a:rPr lang="fr-FR" sz="1000" b="0" i="0" u="none" strike="noStrike" dirty="0">
                          <a:effectLst/>
                          <a:latin typeface="Bookman Old Style"/>
                        </a:rPr>
                        <a:t> </a:t>
                      </a:r>
                    </a:p>
                  </a:txBody>
                  <a:tcPr marL="0" marR="0" marT="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342904">
                <a:tc gridSpan="3" vMerge="1">
                  <a:txBody>
                    <a:bodyPr/>
                    <a:lstStyle/>
                    <a:p>
                      <a:pPr algn="ctr" fontAlgn="ctr"/>
                      <a:endParaRPr lang="fr-FR" sz="1200" b="0" i="0" u="none" strike="noStrike" dirty="0">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vMerge="1">
                  <a:txBody>
                    <a:bodyPr/>
                    <a:lstStyle/>
                    <a:p>
                      <a:endParaRPr lang="fr-FR"/>
                    </a:p>
                  </a:txBody>
                  <a:tcPr/>
                </a:tc>
                <a:tc hMerge="1" vMerge="1">
                  <a:txBody>
                    <a:bodyPr/>
                    <a:lstStyle/>
                    <a:p>
                      <a:endParaRPr lang="fr-FR"/>
                    </a:p>
                  </a:txBody>
                  <a:tcPr/>
                </a:tc>
                <a:tc gridSpan="4" vMerge="1">
                  <a:txBody>
                    <a:bodyPr/>
                    <a:lstStyle/>
                    <a:p>
                      <a:pPr algn="l" fontAlgn="ctr"/>
                      <a:endParaRPr lang="fr-FR" sz="1050" b="0" i="0" u="none" strike="noStrike">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a:noFill/>
                    </a:lnR>
                    <a:lnT>
                      <a:noFill/>
                    </a:lnT>
                    <a:lnB>
                      <a:noFill/>
                    </a:lnB>
                  </a:tcPr>
                </a:tc>
                <a:tc hMerge="1" vMerge="1">
                  <a:txBody>
                    <a:bodyPr/>
                    <a:lstStyle/>
                    <a:p>
                      <a:pPr algn="l" fontAlgn="ctr"/>
                      <a:endParaRPr lang="fr-FR" sz="1050" b="0" i="0" u="none" strike="noStrike">
                        <a:effectLst/>
                        <a:latin typeface="Bookman Old Style"/>
                      </a:endParaRPr>
                    </a:p>
                  </a:txBody>
                  <a:tcPr marL="0" marR="0" marT="0" marB="0" anchor="ctr">
                    <a:lnL>
                      <a:noFill/>
                    </a:lnL>
                    <a:lnR>
                      <a:noFill/>
                    </a:lnR>
                    <a:lnT>
                      <a:noFill/>
                    </a:lnT>
                    <a:lnB>
                      <a:noFill/>
                    </a:lnB>
                  </a:tcPr>
                </a:tc>
                <a:tc hMerge="1" vMerge="1">
                  <a:txBody>
                    <a:bodyPr/>
                    <a:lstStyle/>
                    <a:p>
                      <a:pPr algn="l" fontAlgn="ctr"/>
                      <a:endParaRPr lang="fr-FR" sz="1050" b="0" i="0" u="none" strike="noStrike" dirty="0">
                        <a:effectLst/>
                        <a:latin typeface="Bookman Old Style"/>
                      </a:endParaRPr>
                    </a:p>
                  </a:txBody>
                  <a:tcPr marL="0" marR="0" marT="0" marB="0" anchor="ctr">
                    <a:lnL>
                      <a:noFill/>
                    </a:lnL>
                    <a:lnR>
                      <a:noFill/>
                    </a:lnR>
                    <a:lnT>
                      <a:noFill/>
                    </a:lnT>
                    <a:lnB>
                      <a:noFill/>
                    </a:lnB>
                  </a:tcPr>
                </a:tc>
                <a:tc hMerge="1" vMerge="1">
                  <a:txBody>
                    <a:bodyPr/>
                    <a:lstStyle/>
                    <a:p>
                      <a:pPr algn="l" fontAlgn="ctr"/>
                      <a:endParaRPr lang="fr-FR" sz="1000" b="0" i="0" u="none" strike="noStrike" dirty="0">
                        <a:effectLst/>
                        <a:latin typeface="Bookman Old Style"/>
                      </a:endParaRPr>
                    </a:p>
                  </a:txBody>
                  <a:tcPr marL="0" marR="0" marT="0" marB="0" anchor="ctr">
                    <a:lnL>
                      <a:noFill/>
                    </a:lnL>
                    <a:lnR>
                      <a:noFill/>
                    </a:lnR>
                    <a:lnT>
                      <a:noFill/>
                    </a:lnT>
                    <a:lnB>
                      <a:noFill/>
                    </a:lnB>
                  </a:tcPr>
                </a:tc>
                <a:tc rowSpan="2">
                  <a:txBody>
                    <a:bodyPr/>
                    <a:lstStyle/>
                    <a:p>
                      <a:pPr algn="l" fontAlgn="ctr"/>
                      <a:endParaRPr lang="fr-FR" sz="1000" b="0" i="0" u="none" strike="noStrike" dirty="0">
                        <a:effectLst/>
                        <a:latin typeface="Bookman Old Style"/>
                      </a:endParaRPr>
                    </a:p>
                  </a:txBody>
                  <a:tcPr marL="0" marR="0" marT="0" marB="0" anchor="ctr">
                    <a:lnL>
                      <a:noFill/>
                    </a:lnL>
                    <a:lnR>
                      <a:noFill/>
                    </a:lnR>
                    <a:lnT>
                      <a:noFill/>
                    </a:lnT>
                    <a:lnB>
                      <a:noFill/>
                    </a:lnB>
                  </a:tcPr>
                </a:tc>
                <a:tc rowSpan="2">
                  <a:txBody>
                    <a:bodyPr/>
                    <a:lstStyle/>
                    <a:p>
                      <a:pPr algn="l" fontAlgn="ctr"/>
                      <a:r>
                        <a:rPr lang="fr-FR" sz="1000" b="0" i="0" u="none" strike="noStrike" dirty="0">
                          <a:effectLst/>
                          <a:latin typeface="Bookman Old Style"/>
                        </a:rPr>
                        <a:t> </a:t>
                      </a:r>
                    </a:p>
                  </a:txBody>
                  <a:tcPr marL="0" marR="0" marT="0" marB="0" anchor="ctr">
                    <a:lnL>
                      <a:noFill/>
                    </a:lnL>
                    <a:lnR w="19050" cap="flat" cmpd="sng" algn="ctr">
                      <a:solidFill>
                        <a:srgbClr val="000000"/>
                      </a:solidFill>
                      <a:prstDash val="solid"/>
                      <a:round/>
                      <a:headEnd type="none" w="med" len="med"/>
                      <a:tailEnd type="none" w="med" len="med"/>
                    </a:lnR>
                    <a:lnT>
                      <a:noFill/>
                    </a:lnT>
                    <a:lnB>
                      <a:noFill/>
                    </a:lnB>
                  </a:tcPr>
                </a:tc>
              </a:tr>
              <a:tr h="330245">
                <a:tc gridSpan="3">
                  <a:txBody>
                    <a:bodyPr/>
                    <a:lstStyle/>
                    <a:p>
                      <a:pPr algn="ctr" fontAlgn="ctr"/>
                      <a:endParaRPr lang="fr-FR" sz="1200" b="0" i="0" u="none" strike="noStrike" dirty="0">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vMerge="1">
                  <a:txBody>
                    <a:bodyPr/>
                    <a:lstStyle/>
                    <a:p>
                      <a:endParaRPr lang="fr-FR"/>
                    </a:p>
                  </a:txBody>
                  <a:tcPr/>
                </a:tc>
                <a:tc vMerge="1">
                  <a:txBody>
                    <a:bodyPr/>
                    <a:lstStyle/>
                    <a:p>
                      <a:endParaRPr lang="fr-FR"/>
                    </a:p>
                  </a:txBody>
                  <a:tcPr/>
                </a:tc>
              </a:tr>
              <a:tr h="205731">
                <a:tc gridSpan="3">
                  <a:txBody>
                    <a:bodyPr/>
                    <a:lstStyle/>
                    <a:p>
                      <a:pPr algn="ctr" fontAlgn="b"/>
                      <a:r>
                        <a:rPr lang="fr-FR" sz="1000" b="1" i="0" u="none" strike="noStrike" dirty="0">
                          <a:solidFill>
                            <a:srgbClr val="004E76"/>
                          </a:solidFill>
                          <a:effectLst/>
                          <a:latin typeface="Bookman Old Style"/>
                        </a:rPr>
                        <a:t>Compte bancaire N</a:t>
                      </a:r>
                      <a:r>
                        <a:rPr lang="fr-FR" sz="1000" b="1" i="0" u="none" strike="noStrike" dirty="0" smtClean="0">
                          <a:solidFill>
                            <a:srgbClr val="004E76"/>
                          </a:solidFill>
                          <a:effectLst/>
                          <a:latin typeface="Bookman Old Style"/>
                        </a:rPr>
                        <a:t>°:</a:t>
                      </a:r>
                      <a:r>
                        <a:rPr lang="ar-MA" sz="1000" b="1" i="0" u="none" strike="noStrike" dirty="0" smtClean="0">
                          <a:solidFill>
                            <a:srgbClr val="004E76"/>
                          </a:solidFill>
                          <a:effectLst/>
                          <a:latin typeface="Bookman Old Style"/>
                        </a:rPr>
                        <a:t>رقم الحساب البنكي:  ....           ... </a:t>
                      </a:r>
                      <a:endParaRPr lang="fr-FR" sz="1000" b="1"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hMerge="1">
                  <a:txBody>
                    <a:bodyPr/>
                    <a:lstStyle/>
                    <a:p>
                      <a:endParaRPr lang="fr-FR"/>
                    </a:p>
                  </a:txBody>
                  <a:tcPr/>
                </a:tc>
                <a:tc>
                  <a:txBody>
                    <a:bodyPr/>
                    <a:lstStyle/>
                    <a:p>
                      <a:pPr algn="l" fontAlgn="ctr"/>
                      <a:endParaRPr lang="fr-FR" sz="10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1000" b="0" i="0" u="none" strike="noStrike" dirty="0">
                        <a:solidFill>
                          <a:srgbClr val="004E76"/>
                        </a:solidFill>
                        <a:effectLst/>
                        <a:latin typeface="Bookman Old Style"/>
                      </a:endParaRPr>
                    </a:p>
                  </a:txBody>
                  <a:tcPr marL="0" marR="0" marT="0" marB="0" anchor="ctr">
                    <a:lnL>
                      <a:noFill/>
                    </a:lnL>
                    <a:lnR>
                      <a:noFill/>
                    </a:lnR>
                    <a:lnT>
                      <a:noFill/>
                    </a:lnT>
                    <a:lnB>
                      <a:noFill/>
                    </a:lnB>
                  </a:tcPr>
                </a:tc>
                <a:tc>
                  <a:txBody>
                    <a:bodyPr/>
                    <a:lstStyle/>
                    <a:p>
                      <a:pPr algn="l" fontAlgn="ctr"/>
                      <a:endParaRPr lang="fr-FR" sz="1000" b="0" i="0" u="none" strike="noStrike" dirty="0">
                        <a:solidFill>
                          <a:srgbClr val="004E76"/>
                        </a:solidFill>
                        <a:effectLst/>
                        <a:latin typeface="Bookman Old Style"/>
                      </a:endParaRPr>
                    </a:p>
                  </a:txBody>
                  <a:tcPr marL="0" marR="0" marT="0" marB="0" anchor="ctr">
                    <a:lnL>
                      <a:noFill/>
                    </a:lnL>
                    <a:lnR>
                      <a:noFill/>
                    </a:lnR>
                    <a:lnT>
                      <a:noFill/>
                    </a:lnT>
                    <a:lnB>
                      <a:noFill/>
                    </a:lnB>
                  </a:tcPr>
                </a:tc>
                <a:tc>
                  <a:txBody>
                    <a:bodyPr/>
                    <a:lstStyle/>
                    <a:p>
                      <a:pPr algn="l" fontAlgn="ctr"/>
                      <a:endParaRPr lang="fr-FR" sz="1000" b="0" i="0" u="none" strike="noStrike" dirty="0">
                        <a:solidFill>
                          <a:srgbClr val="004E76"/>
                        </a:solidFill>
                        <a:effectLst/>
                        <a:latin typeface="Bookman Old Style"/>
                      </a:endParaRPr>
                    </a:p>
                  </a:txBody>
                  <a:tcPr marL="0" marR="0" marT="0" marB="0" anchor="ctr">
                    <a:lnL>
                      <a:noFill/>
                    </a:lnL>
                    <a:lnR>
                      <a:noFill/>
                    </a:lnR>
                    <a:lnT>
                      <a:noFill/>
                    </a:lnT>
                    <a:lnB>
                      <a:noFill/>
                    </a:lnB>
                  </a:tcPr>
                </a:tc>
                <a:tc>
                  <a:txBody>
                    <a:bodyPr/>
                    <a:lstStyle/>
                    <a:p>
                      <a:pPr algn="l" fontAlgn="ctr"/>
                      <a:endParaRPr lang="fr-FR" sz="1000" b="0" i="0" u="none" strike="noStrike" dirty="0">
                        <a:solidFill>
                          <a:srgbClr val="004E76"/>
                        </a:solidFill>
                        <a:effectLst/>
                        <a:latin typeface="Bookman Old Style"/>
                      </a:endParaRPr>
                    </a:p>
                  </a:txBody>
                  <a:tcPr marL="0" marR="0" marT="0" marB="0" anchor="ctr">
                    <a:lnL>
                      <a:noFill/>
                    </a:lnL>
                    <a:lnR>
                      <a:noFill/>
                    </a:lnR>
                    <a:lnT>
                      <a:noFill/>
                    </a:lnT>
                    <a:lnB>
                      <a:noFill/>
                    </a:lnB>
                  </a:tcPr>
                </a:tc>
                <a:tc>
                  <a:txBody>
                    <a:bodyPr/>
                    <a:lstStyle/>
                    <a:p>
                      <a:pPr algn="l" fontAlgn="b"/>
                      <a:r>
                        <a:rPr lang="fr-FR" sz="1000" b="0" i="0" u="none" strike="noStrike" dirty="0">
                          <a:solidFill>
                            <a:srgbClr val="004E76"/>
                          </a:solidFill>
                          <a:effectLst/>
                          <a:latin typeface="Bookman Old Style"/>
                        </a:rPr>
                        <a:t> </a:t>
                      </a:r>
                    </a:p>
                  </a:txBody>
                  <a:tcPr marL="0" marR="0" marT="0" marB="0" anchor="b">
                    <a:lnL>
                      <a:noFill/>
                    </a:lnL>
                    <a:lnR w="19050" cap="flat" cmpd="sng" algn="ctr">
                      <a:solidFill>
                        <a:srgbClr val="000000"/>
                      </a:solidFill>
                      <a:prstDash val="solid"/>
                      <a:round/>
                      <a:headEnd type="none" w="med" len="med"/>
                      <a:tailEnd type="none" w="med" len="med"/>
                    </a:lnR>
                    <a:lnT>
                      <a:noFill/>
                    </a:lnT>
                    <a:lnB>
                      <a:noFill/>
                    </a:lnB>
                  </a:tcPr>
                </a:tc>
              </a:tr>
              <a:tr h="186683">
                <a:tc>
                  <a:txBody>
                    <a:bodyPr/>
                    <a:lstStyle/>
                    <a:p>
                      <a:pPr algn="ctr" fontAlgn="b"/>
                      <a:r>
                        <a:rPr lang="fr-FR" sz="1100" b="0" i="0" u="none" strike="noStrike" dirty="0">
                          <a:solidFill>
                            <a:srgbClr val="004E76"/>
                          </a:solidFill>
                          <a:effectLst/>
                          <a:latin typeface="Bookman Old Style"/>
                        </a:rPr>
                        <a:t> </a:t>
                      </a:r>
                    </a:p>
                  </a:txBody>
                  <a:tcPr marL="0" marR="0" marT="0" marB="0" anchor="b">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endParaRPr lang="fr-FR" sz="1000" b="0" i="0" u="none" strike="noStrike" dirty="0">
                        <a:solidFill>
                          <a:srgbClr val="004E76"/>
                        </a:solidFill>
                        <a:effectLst/>
                        <a:latin typeface="Bookman Old Style"/>
                      </a:endParaRPr>
                    </a:p>
                  </a:txBody>
                  <a:tcPr marL="0" marR="0" marT="0"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endParaRPr lang="fr-FR" sz="1700" dirty="0"/>
                    </a:p>
                  </a:txBody>
                  <a:tcPr marL="0" marR="0" marT="0"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endParaRPr lang="fr-FR" sz="1000" b="0" i="0" u="none" strike="noStrike" dirty="0">
                        <a:solidFill>
                          <a:srgbClr val="004E76"/>
                        </a:solidFill>
                        <a:effectLst/>
                        <a:latin typeface="Bookman Old Style"/>
                      </a:endParaRPr>
                    </a:p>
                  </a:txBody>
                  <a:tcPr marL="0" marR="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ctr"/>
                      <a:endParaRPr lang="fr-FR" sz="1000" b="0" i="0" u="none" strike="noStrike" dirty="0">
                        <a:solidFill>
                          <a:srgbClr val="004E76"/>
                        </a:solidFill>
                        <a:effectLst/>
                        <a:latin typeface="Bookman Old Style"/>
                      </a:endParaRPr>
                    </a:p>
                  </a:txBody>
                  <a:tcPr marL="0" marR="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ctr"/>
                      <a:endParaRPr lang="fr-FR" sz="1000" b="0" i="0" u="none" strike="noStrike" dirty="0">
                        <a:solidFill>
                          <a:srgbClr val="004E76"/>
                        </a:solidFill>
                        <a:effectLst/>
                        <a:latin typeface="Bookman Old Style"/>
                      </a:endParaRPr>
                    </a:p>
                  </a:txBody>
                  <a:tcPr marL="0" marR="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ctr"/>
                      <a:endParaRPr lang="fr-FR" sz="1000" b="0" i="0" u="none" strike="noStrike" dirty="0">
                        <a:solidFill>
                          <a:srgbClr val="004E76"/>
                        </a:solidFill>
                        <a:effectLst/>
                        <a:latin typeface="Bookman Old Style"/>
                      </a:endParaRPr>
                    </a:p>
                  </a:txBody>
                  <a:tcPr marL="0" marR="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ctr"/>
                      <a:endParaRPr lang="fr-FR" sz="1000" b="0" i="0" u="none" strike="noStrike" dirty="0">
                        <a:solidFill>
                          <a:srgbClr val="004E76"/>
                        </a:solidFill>
                        <a:effectLst/>
                        <a:latin typeface="Bookman Old Style"/>
                      </a:endParaRPr>
                    </a:p>
                  </a:txBody>
                  <a:tcPr marL="0" marR="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r>
                        <a:rPr lang="fr-FR" sz="1100" b="0" i="0" u="none" strike="noStrike" dirty="0">
                          <a:solidFill>
                            <a:srgbClr val="004E76"/>
                          </a:solidFill>
                          <a:effectLst/>
                          <a:latin typeface="Bookman Old Style"/>
                        </a:rPr>
                        <a:t> </a:t>
                      </a:r>
                    </a:p>
                  </a:txBody>
                  <a:tcPr marL="0" marR="0" marT="0" marB="0" anchor="b">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r h="371398">
                <a:tc rowSpan="2">
                  <a:txBody>
                    <a:bodyPr/>
                    <a:lstStyle/>
                    <a:p>
                      <a:pPr algn="ctr" fontAlgn="ctr"/>
                      <a:r>
                        <a:rPr lang="fr-FR" sz="1000" b="0" i="0" u="none" strike="noStrike" dirty="0">
                          <a:solidFill>
                            <a:srgbClr val="004E76"/>
                          </a:solidFill>
                          <a:effectLst/>
                          <a:latin typeface="Bookman Old Style"/>
                        </a:rPr>
                        <a:t>N</a:t>
                      </a:r>
                      <a:r>
                        <a:rPr lang="fr-FR" sz="1000" b="0" i="0" u="none" strike="noStrike" dirty="0" smtClean="0">
                          <a:solidFill>
                            <a:srgbClr val="004E76"/>
                          </a:solidFill>
                          <a:effectLst/>
                          <a:latin typeface="Bookman Old Style"/>
                        </a:rPr>
                        <a:t>°</a:t>
                      </a:r>
                      <a:endParaRPr lang="ar-MA" sz="1000" b="0" i="0" u="none" strike="noStrike" dirty="0" smtClean="0">
                        <a:solidFill>
                          <a:srgbClr val="004E76"/>
                        </a:solidFill>
                        <a:effectLst/>
                        <a:latin typeface="Bookman Old Style"/>
                      </a:endParaRPr>
                    </a:p>
                    <a:p>
                      <a:pPr algn="ctr" fontAlgn="ctr"/>
                      <a:r>
                        <a:rPr lang="ar-MA" sz="1000" b="0" i="0" u="none" strike="noStrike" dirty="0" smtClean="0">
                          <a:solidFill>
                            <a:srgbClr val="004E76"/>
                          </a:solidFill>
                          <a:effectLst/>
                          <a:latin typeface="Bookman Old Style"/>
                        </a:rPr>
                        <a:t>رقم</a:t>
                      </a:r>
                      <a:endParaRPr lang="fr-FR" sz="1000" b="0"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rowSpan="2">
                  <a:txBody>
                    <a:bodyPr/>
                    <a:lstStyle/>
                    <a:p>
                      <a:pPr algn="ctr" fontAlgn="ctr"/>
                      <a:r>
                        <a:rPr lang="fr-FR" sz="1000" b="1" i="0" u="none" strike="noStrike" dirty="0">
                          <a:solidFill>
                            <a:srgbClr val="004E76"/>
                          </a:solidFill>
                          <a:effectLst/>
                          <a:latin typeface="Bookman Old Style"/>
                        </a:rPr>
                        <a:t>Date </a:t>
                      </a:r>
                      <a:r>
                        <a:rPr lang="fr-FR" sz="1000" b="1" i="0" u="none" strike="noStrike" dirty="0" smtClean="0">
                          <a:solidFill>
                            <a:srgbClr val="004E76"/>
                          </a:solidFill>
                          <a:effectLst/>
                          <a:latin typeface="Bookman Old Style"/>
                        </a:rPr>
                        <a:t>opération</a:t>
                      </a:r>
                      <a:endParaRPr lang="ar-MA" sz="1000" b="1" i="0" u="none" strike="noStrike" dirty="0" smtClean="0">
                        <a:solidFill>
                          <a:srgbClr val="004E76"/>
                        </a:solidFill>
                        <a:effectLst/>
                        <a:latin typeface="Bookman Old Style"/>
                      </a:endParaRPr>
                    </a:p>
                    <a:p>
                      <a:pPr algn="ctr" fontAlgn="ctr"/>
                      <a:r>
                        <a:rPr lang="ar-MA" sz="1000" b="1" i="0" u="none" strike="noStrike" dirty="0" smtClean="0">
                          <a:solidFill>
                            <a:srgbClr val="004E76"/>
                          </a:solidFill>
                          <a:effectLst/>
                          <a:latin typeface="Bookman Old Style"/>
                        </a:rPr>
                        <a:t>تاريخ العملية</a:t>
                      </a:r>
                      <a:endParaRPr lang="fr-FR" sz="1000" b="1"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rowSpan="2">
                  <a:txBody>
                    <a:bodyPr/>
                    <a:lstStyle/>
                    <a:p>
                      <a:pPr algn="ctr" fontAlgn="ctr"/>
                      <a:r>
                        <a:rPr lang="fr-FR" sz="1000" b="1" i="0" u="none" strike="noStrike" dirty="0">
                          <a:solidFill>
                            <a:srgbClr val="004E76"/>
                          </a:solidFill>
                          <a:effectLst/>
                          <a:latin typeface="Arial"/>
                        </a:rPr>
                        <a:t>Objet de </a:t>
                      </a:r>
                      <a:r>
                        <a:rPr lang="fr-FR" sz="1000" b="1" i="0" u="none" strike="noStrike" dirty="0" smtClean="0">
                          <a:solidFill>
                            <a:srgbClr val="004E76"/>
                          </a:solidFill>
                          <a:effectLst/>
                          <a:latin typeface="Arial"/>
                        </a:rPr>
                        <a:t>l'opération</a:t>
                      </a:r>
                      <a:endParaRPr lang="ar-MA" sz="1000" b="1" i="0" u="none" strike="noStrike" dirty="0" smtClean="0">
                        <a:solidFill>
                          <a:srgbClr val="004E76"/>
                        </a:solidFill>
                        <a:effectLst/>
                        <a:latin typeface="Arial"/>
                      </a:endParaRPr>
                    </a:p>
                    <a:p>
                      <a:pPr algn="ctr" fontAlgn="ctr"/>
                      <a:r>
                        <a:rPr lang="ar-MA" sz="1000" b="1" i="0" u="none" strike="noStrike" dirty="0" smtClean="0">
                          <a:solidFill>
                            <a:srgbClr val="004E76"/>
                          </a:solidFill>
                          <a:effectLst/>
                          <a:latin typeface="Arial"/>
                        </a:rPr>
                        <a:t>موضوع العملية</a:t>
                      </a:r>
                      <a:endParaRPr lang="fr-FR" sz="1000" b="1" i="0" u="none" strike="noStrike" dirty="0">
                        <a:solidFill>
                          <a:srgbClr val="004E76"/>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rowSpan="2" gridSpan="2">
                  <a:txBody>
                    <a:bodyPr/>
                    <a:lstStyle/>
                    <a:p>
                      <a:pPr algn="ctr" fontAlgn="ctr"/>
                      <a:r>
                        <a:rPr lang="fr-FR" sz="1000" b="1" i="0" u="none" strike="noStrike" dirty="0">
                          <a:solidFill>
                            <a:srgbClr val="004E76"/>
                          </a:solidFill>
                          <a:effectLst/>
                          <a:latin typeface="Arial"/>
                        </a:rPr>
                        <a:t>Tiers </a:t>
                      </a:r>
                      <a:endParaRPr lang="ar-MA" sz="1000" b="1" i="0" u="none" strike="noStrike" dirty="0" smtClean="0">
                        <a:solidFill>
                          <a:srgbClr val="004E76"/>
                        </a:solidFill>
                        <a:effectLst/>
                        <a:latin typeface="Arial"/>
                      </a:endParaRPr>
                    </a:p>
                    <a:p>
                      <a:pPr algn="ctr" fontAlgn="ctr"/>
                      <a:r>
                        <a:rPr lang="ar-MA" sz="1000" b="1" i="0" u="none" strike="noStrike" dirty="0" smtClean="0">
                          <a:solidFill>
                            <a:srgbClr val="004E76"/>
                          </a:solidFill>
                          <a:effectLst/>
                          <a:latin typeface="Arial"/>
                        </a:rPr>
                        <a:t>ثالث</a:t>
                      </a:r>
                      <a:endParaRPr lang="fr-FR" sz="1000" b="1" i="0" u="none" strike="noStrike" dirty="0">
                        <a:solidFill>
                          <a:srgbClr val="004E76"/>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rowSpan="2" hMerge="1">
                  <a:txBody>
                    <a:bodyPr/>
                    <a:lstStyle/>
                    <a:p>
                      <a:endParaRPr lang="fr-FR"/>
                    </a:p>
                  </a:txBody>
                  <a:tcPr/>
                </a:tc>
                <a:tc gridSpan="2">
                  <a:txBody>
                    <a:bodyPr/>
                    <a:lstStyle/>
                    <a:p>
                      <a:pPr algn="ctr" fontAlgn="ctr"/>
                      <a:r>
                        <a:rPr lang="fr-FR" sz="1000" b="1" i="0" u="none" strike="noStrike" dirty="0" smtClean="0">
                          <a:solidFill>
                            <a:srgbClr val="004E76"/>
                          </a:solidFill>
                          <a:effectLst/>
                          <a:latin typeface="Arial"/>
                        </a:rPr>
                        <a:t>Montant</a:t>
                      </a:r>
                      <a:r>
                        <a:rPr lang="ar-MA" sz="1000" b="1" i="0" u="none" strike="noStrike" dirty="0" smtClean="0">
                          <a:solidFill>
                            <a:srgbClr val="004E76"/>
                          </a:solidFill>
                          <a:effectLst/>
                          <a:latin typeface="Arial"/>
                        </a:rPr>
                        <a:t>   المبلغ                         </a:t>
                      </a:r>
                      <a:endParaRPr lang="fr-FR" sz="1000" b="1" i="0" u="none" strike="noStrike" dirty="0">
                        <a:solidFill>
                          <a:srgbClr val="004E76"/>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fr-FR"/>
                    </a:p>
                  </a:txBody>
                  <a:tcPr/>
                </a:tc>
                <a:tc rowSpan="2">
                  <a:txBody>
                    <a:bodyPr/>
                    <a:lstStyle/>
                    <a:p>
                      <a:pPr algn="ctr" fontAlgn="ctr"/>
                      <a:r>
                        <a:rPr lang="fr-FR" sz="1000" b="1" i="0" u="none" strike="noStrike" dirty="0">
                          <a:solidFill>
                            <a:srgbClr val="004E76"/>
                          </a:solidFill>
                          <a:effectLst/>
                          <a:latin typeface="Arial"/>
                        </a:rPr>
                        <a:t>Mode de </a:t>
                      </a:r>
                      <a:r>
                        <a:rPr lang="fr-FR" sz="1000" b="1" i="0" u="none" strike="noStrike" dirty="0" smtClean="0">
                          <a:solidFill>
                            <a:srgbClr val="004E76"/>
                          </a:solidFill>
                          <a:effectLst/>
                          <a:latin typeface="Arial"/>
                        </a:rPr>
                        <a:t>règlement</a:t>
                      </a:r>
                      <a:endParaRPr lang="ar-MA" sz="1000" b="1" i="0" u="none" strike="noStrike" dirty="0" smtClean="0">
                        <a:solidFill>
                          <a:srgbClr val="004E76"/>
                        </a:solidFill>
                        <a:effectLst/>
                        <a:latin typeface="Arial"/>
                      </a:endParaRPr>
                    </a:p>
                    <a:p>
                      <a:pPr algn="ctr" fontAlgn="ctr"/>
                      <a:r>
                        <a:rPr lang="ar-MA" sz="1000" b="1" i="0" u="none" strike="noStrike" dirty="0" smtClean="0">
                          <a:solidFill>
                            <a:srgbClr val="004E76"/>
                          </a:solidFill>
                          <a:effectLst/>
                          <a:latin typeface="Arial"/>
                        </a:rPr>
                        <a:t>طريقة التسديد</a:t>
                      </a:r>
                      <a:endParaRPr lang="fr-FR" sz="1000" b="1" i="0" u="none" strike="noStrike" dirty="0">
                        <a:solidFill>
                          <a:srgbClr val="004E76"/>
                        </a:solidFill>
                        <a:effectLst/>
                        <a:latin typeface="Arial"/>
                      </a:endParaRPr>
                    </a:p>
                    <a:p>
                      <a:pPr algn="l" fontAlgn="ctr"/>
                      <a:r>
                        <a:rPr lang="fr-FR" sz="1000" b="1" i="0" u="none" strike="noStrike" dirty="0">
                          <a:solidFill>
                            <a:srgbClr val="004E76"/>
                          </a:solidFill>
                          <a:effectLst/>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rowSpan="2">
                  <a:txBody>
                    <a:bodyPr/>
                    <a:lstStyle/>
                    <a:p>
                      <a:pPr algn="ctr" fontAlgn="ctr"/>
                      <a:r>
                        <a:rPr lang="fr-FR" sz="1000" b="1" i="0" u="none" strike="noStrike" dirty="0" smtClean="0">
                          <a:solidFill>
                            <a:srgbClr val="004E76"/>
                          </a:solidFill>
                          <a:effectLst/>
                          <a:latin typeface="Arial"/>
                        </a:rPr>
                        <a:t>Emargement</a:t>
                      </a:r>
                      <a:endParaRPr lang="ar-MA" sz="1000" b="1" i="0" u="none" strike="noStrike" dirty="0" smtClean="0">
                        <a:solidFill>
                          <a:srgbClr val="004E76"/>
                        </a:solidFill>
                        <a:effectLst/>
                        <a:latin typeface="Arial"/>
                      </a:endParaRPr>
                    </a:p>
                    <a:p>
                      <a:pPr algn="ctr" fontAlgn="ctr"/>
                      <a:r>
                        <a:rPr lang="ar-MA" sz="1000" b="1" i="0" u="none" strike="noStrike" dirty="0" smtClean="0">
                          <a:solidFill>
                            <a:srgbClr val="004E76"/>
                          </a:solidFill>
                          <a:effectLst/>
                          <a:latin typeface="Arial"/>
                        </a:rPr>
                        <a:t>الإمضاء</a:t>
                      </a:r>
                      <a:endParaRPr lang="fr-FR" sz="1000" b="1" i="0" u="none" strike="noStrike" dirty="0">
                        <a:solidFill>
                          <a:srgbClr val="004E76"/>
                        </a:solidFill>
                        <a:effectLst/>
                        <a:latin typeface="Arial"/>
                      </a:endParaRPr>
                    </a:p>
                    <a:p>
                      <a:pPr algn="l" fontAlgn="ctr"/>
                      <a:r>
                        <a:rPr lang="fr-FR" sz="1000" b="1" i="0" u="none" strike="noStrike" dirty="0">
                          <a:solidFill>
                            <a:srgbClr val="004E76"/>
                          </a:solidFill>
                          <a:effectLst/>
                          <a:latin typeface="Arial"/>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0">
                <a:tc vMerge="1">
                  <a:txBody>
                    <a:bodyPr/>
                    <a:lstStyle/>
                    <a:p>
                      <a:endParaRPr lang="fr-FR"/>
                    </a:p>
                  </a:txBody>
                  <a:tcPr/>
                </a:tc>
                <a:tc vMerge="1">
                  <a:txBody>
                    <a:bodyPr/>
                    <a:lstStyle/>
                    <a:p>
                      <a:endParaRPr lang="fr-FR"/>
                    </a:p>
                  </a:txBody>
                  <a:tcPr/>
                </a:tc>
                <a:tc vMerge="1">
                  <a:txBody>
                    <a:bodyPr/>
                    <a:lstStyle/>
                    <a:p>
                      <a:endParaRPr lang="fr-FR"/>
                    </a:p>
                  </a:txBody>
                  <a:tcPr/>
                </a:tc>
                <a:tc gridSpan="2" vMerge="1">
                  <a:txBody>
                    <a:bodyPr/>
                    <a:lstStyle/>
                    <a:p>
                      <a:endParaRPr lang="fr-FR"/>
                    </a:p>
                  </a:txBody>
                  <a:tcPr/>
                </a:tc>
                <a:tc hMerge="1" vMerge="1">
                  <a:txBody>
                    <a:bodyPr/>
                    <a:lstStyle/>
                    <a:p>
                      <a:endParaRPr lang="fr-FR"/>
                    </a:p>
                  </a:txBody>
                  <a:tcPr/>
                </a:tc>
                <a:tc>
                  <a:txBody>
                    <a:bodyPr/>
                    <a:lstStyle/>
                    <a:p>
                      <a:pPr algn="ctr" defTabSz="903288" fontAlgn="ctr"/>
                      <a:r>
                        <a:rPr lang="fr-FR" sz="1000" b="1" i="0" u="none" strike="noStrike" dirty="0" smtClean="0">
                          <a:solidFill>
                            <a:srgbClr val="004E76"/>
                          </a:solidFill>
                          <a:effectLst/>
                          <a:latin typeface="Arial"/>
                        </a:rPr>
                        <a:t>Débit</a:t>
                      </a:r>
                      <a:r>
                        <a:rPr lang="ar-MA" sz="1000" b="1" i="0" u="none" strike="noStrike" dirty="0" smtClean="0">
                          <a:solidFill>
                            <a:srgbClr val="004E76"/>
                          </a:solidFill>
                          <a:effectLst/>
                          <a:latin typeface="Arial"/>
                        </a:rPr>
                        <a:t> </a:t>
                      </a:r>
                      <a:r>
                        <a:rPr lang="fr-FR" sz="1000" b="1" i="0" u="none" strike="noStrike" dirty="0" smtClean="0">
                          <a:solidFill>
                            <a:srgbClr val="004E76"/>
                          </a:solidFill>
                          <a:effectLst/>
                          <a:latin typeface="Arial"/>
                        </a:rPr>
                        <a:t>(recettes)</a:t>
                      </a:r>
                    </a:p>
                    <a:p>
                      <a:pPr algn="ctr" defTabSz="903288" fontAlgn="ctr"/>
                      <a:r>
                        <a:rPr lang="ar-MA" sz="1000" b="1" i="0" u="none" strike="noStrike" dirty="0" smtClean="0">
                          <a:solidFill>
                            <a:srgbClr val="004E76"/>
                          </a:solidFill>
                          <a:effectLst/>
                          <a:latin typeface="Arial"/>
                        </a:rPr>
                        <a:t>مدينية</a:t>
                      </a:r>
                      <a:endParaRPr lang="fr-FR" sz="1000" b="1" i="0" u="none" strike="noStrike" dirty="0">
                        <a:solidFill>
                          <a:srgbClr val="004E76"/>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indent="0" algn="ctr" fontAlgn="ctr">
                        <a:tabLst>
                          <a:tab pos="903288" algn="l"/>
                        </a:tabLst>
                      </a:pPr>
                      <a:r>
                        <a:rPr lang="fr-FR" sz="1000" b="1" i="0" u="none" strike="noStrike" dirty="0" smtClean="0">
                          <a:solidFill>
                            <a:srgbClr val="004E76"/>
                          </a:solidFill>
                          <a:effectLst/>
                          <a:latin typeface="Arial"/>
                        </a:rPr>
                        <a:t>Crédit</a:t>
                      </a:r>
                      <a:r>
                        <a:rPr lang="ar-MA" sz="1000" b="1" i="0" u="none" strike="noStrike" dirty="0" smtClean="0">
                          <a:solidFill>
                            <a:srgbClr val="004E76"/>
                          </a:solidFill>
                          <a:effectLst/>
                          <a:latin typeface="Arial"/>
                        </a:rPr>
                        <a:t> </a:t>
                      </a:r>
                      <a:r>
                        <a:rPr lang="fr-FR" sz="1000" b="1" i="0" u="none" strike="noStrike" dirty="0" smtClean="0">
                          <a:solidFill>
                            <a:srgbClr val="004E76"/>
                          </a:solidFill>
                          <a:effectLst/>
                          <a:latin typeface="Arial"/>
                        </a:rPr>
                        <a:t>(</a:t>
                      </a:r>
                      <a:r>
                        <a:rPr lang="fr-FR" sz="1000" b="1" i="0" u="none" strike="noStrike" dirty="0">
                          <a:solidFill>
                            <a:srgbClr val="004E76"/>
                          </a:solidFill>
                          <a:effectLst/>
                          <a:latin typeface="Arial"/>
                        </a:rPr>
                        <a:t>charges</a:t>
                      </a:r>
                      <a:r>
                        <a:rPr lang="fr-FR" sz="1000" b="1" i="0" u="none" strike="noStrike" dirty="0" smtClean="0">
                          <a:solidFill>
                            <a:srgbClr val="004E76"/>
                          </a:solidFill>
                          <a:effectLst/>
                          <a:latin typeface="Arial"/>
                        </a:rPr>
                        <a:t>)</a:t>
                      </a:r>
                    </a:p>
                    <a:p>
                      <a:pPr marL="0" indent="0" algn="ctr" fontAlgn="ctr">
                        <a:tabLst>
                          <a:tab pos="903288" algn="l"/>
                        </a:tabLst>
                      </a:pPr>
                      <a:r>
                        <a:rPr lang="ar-MA" sz="1000" b="1" i="0" u="none" strike="noStrike" dirty="0" smtClean="0">
                          <a:solidFill>
                            <a:srgbClr val="004E76"/>
                          </a:solidFill>
                          <a:effectLst/>
                          <a:latin typeface="Arial"/>
                        </a:rPr>
                        <a:t>دائنية</a:t>
                      </a:r>
                      <a:endParaRPr lang="fr-FR" sz="1000" b="1" i="0" u="none" strike="noStrike" dirty="0">
                        <a:solidFill>
                          <a:srgbClr val="004E76"/>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vMerge="1">
                  <a:txBody>
                    <a:bodyPr/>
                    <a:lstStyle/>
                    <a:p>
                      <a:pPr algn="l" fontAlgn="ctr"/>
                      <a:endParaRPr lang="fr-FR" sz="1050" b="1" i="0" u="none" strike="noStrike" dirty="0">
                        <a:solidFill>
                          <a:srgbClr val="004E76"/>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vMerge="1">
                  <a:txBody>
                    <a:bodyPr/>
                    <a:lstStyle/>
                    <a:p>
                      <a:pPr algn="l" fontAlgn="ctr"/>
                      <a:endParaRPr lang="fr-FR" sz="1050" b="1" i="0" u="none" strike="noStrike" dirty="0">
                        <a:solidFill>
                          <a:srgbClr val="004E76"/>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1108793">
                <a:tc>
                  <a:txBody>
                    <a:bodyPr/>
                    <a:lstStyle/>
                    <a:p>
                      <a:pPr algn="ctr" fontAlgn="ctr"/>
                      <a:r>
                        <a:rPr lang="fr-FR" sz="1100" b="0" i="0" u="none" strike="noStrike" dirty="0">
                          <a:solidFill>
                            <a:srgbClr val="004E76"/>
                          </a:solidFill>
                          <a:effectLst/>
                          <a:latin typeface="Bookman Old Style"/>
                        </a:rPr>
                        <a:t>1</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Description textuelle de l'objet de la </a:t>
                      </a:r>
                      <a:r>
                        <a:rPr lang="fr-FR" sz="1100" b="0" i="0" u="none" strike="noStrike" dirty="0" smtClean="0">
                          <a:solidFill>
                            <a:srgbClr val="004E76"/>
                          </a:solidFill>
                          <a:effectLst/>
                          <a:latin typeface="Bookman Old Style"/>
                        </a:rPr>
                        <a:t>transaction</a:t>
                      </a:r>
                      <a:endParaRPr lang="ar-MA" sz="1100" b="0" i="0" u="none" strike="noStrike" dirty="0" smtClean="0">
                        <a:solidFill>
                          <a:srgbClr val="004E76"/>
                        </a:solidFill>
                        <a:effectLst/>
                        <a:latin typeface="Bookman Old Style"/>
                      </a:endParaRPr>
                    </a:p>
                    <a:p>
                      <a:pPr marL="85725" indent="0" algn="r" rtl="1" fontAlgn="ctr"/>
                      <a:r>
                        <a:rPr lang="ar-MA" sz="1100" b="0" i="0" u="none" strike="noStrike" dirty="0" smtClean="0">
                          <a:solidFill>
                            <a:srgbClr val="004E76"/>
                          </a:solidFill>
                          <a:effectLst/>
                          <a:latin typeface="Bookman Old Style"/>
                        </a:rPr>
                        <a:t>(وصف كامل و دقيق للعملية)</a:t>
                      </a:r>
                    </a:p>
                    <a:p>
                      <a:pPr algn="l" fontAlgn="ctr"/>
                      <a:r>
                        <a:rPr lang="fr-FR" sz="1100" b="0" i="0" u="none" strike="noStrike" dirty="0" smtClean="0">
                          <a:solidFill>
                            <a:srgbClr val="004E76"/>
                          </a:solidFill>
                          <a:effectLst/>
                          <a:latin typeface="Bookman Old Style"/>
                        </a:rPr>
                        <a:t> </a:t>
                      </a:r>
                      <a:endParaRPr lang="fr-FR" sz="11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1100" b="0" i="0" u="none" strike="noStrike" dirty="0">
                          <a:solidFill>
                            <a:srgbClr val="004E76"/>
                          </a:solidFill>
                          <a:effectLst/>
                          <a:latin typeface="Bookman Old Style"/>
                        </a:rPr>
                        <a:t>Le fournisseur pour les charges</a:t>
                      </a:r>
                      <a:br>
                        <a:rPr lang="fr-FR" sz="1100" b="0" i="0" u="none" strike="noStrike" dirty="0">
                          <a:solidFill>
                            <a:srgbClr val="004E76"/>
                          </a:solidFill>
                          <a:effectLst/>
                          <a:latin typeface="Bookman Old Style"/>
                        </a:rPr>
                      </a:br>
                      <a:r>
                        <a:rPr lang="fr-FR" sz="1100" b="0" i="0" u="none" strike="noStrike" dirty="0">
                          <a:solidFill>
                            <a:srgbClr val="004E76"/>
                          </a:solidFill>
                          <a:effectLst/>
                          <a:latin typeface="Bookman Old Style"/>
                        </a:rPr>
                        <a:t>Le partenaire ayant versé l'argent pour les </a:t>
                      </a:r>
                      <a:r>
                        <a:rPr lang="fr-FR" sz="1100" b="0" i="0" u="none" strike="noStrike" dirty="0" smtClean="0">
                          <a:solidFill>
                            <a:srgbClr val="004E76"/>
                          </a:solidFill>
                          <a:effectLst/>
                          <a:latin typeface="Bookman Old Style"/>
                        </a:rPr>
                        <a:t>recettes</a:t>
                      </a:r>
                      <a:r>
                        <a:rPr lang="ar-MA" sz="1100" b="0" i="0" u="none" strike="noStrike" dirty="0" smtClean="0">
                          <a:solidFill>
                            <a:srgbClr val="004E76"/>
                          </a:solidFill>
                          <a:effectLst/>
                          <a:latin typeface="Bookman Old Style"/>
                        </a:rPr>
                        <a:t>     </a:t>
                      </a:r>
                    </a:p>
                    <a:p>
                      <a:pPr marL="85725" indent="0" algn="r" rtl="1" fontAlgn="ctr">
                        <a:buFontTx/>
                        <a:buChar char="-"/>
                      </a:pPr>
                      <a:r>
                        <a:rPr lang="ar-MA" sz="1100" b="0" i="0" u="none" strike="noStrike" dirty="0" smtClean="0">
                          <a:solidFill>
                            <a:srgbClr val="004E76"/>
                          </a:solidFill>
                          <a:effectLst/>
                          <a:latin typeface="Bookman Old Style"/>
                        </a:rPr>
                        <a:t>المورد أو الممون</a:t>
                      </a:r>
                    </a:p>
                    <a:p>
                      <a:pPr marL="85725" indent="0" algn="r" rtl="1" fontAlgn="ctr">
                        <a:buFontTx/>
                        <a:buChar char="-"/>
                      </a:pPr>
                      <a:r>
                        <a:rPr lang="ar-MA" sz="1100" b="0" i="0" u="none" strike="noStrike" dirty="0" smtClean="0">
                          <a:solidFill>
                            <a:srgbClr val="004E76"/>
                          </a:solidFill>
                          <a:effectLst/>
                          <a:latin typeface="Bookman Old Style"/>
                        </a:rPr>
                        <a:t>الشريك</a:t>
                      </a:r>
                    </a:p>
                    <a:p>
                      <a:pPr marL="85725" indent="0" algn="r" rtl="1" fontAlgn="ctr">
                        <a:buFontTx/>
                        <a:buChar char="-"/>
                      </a:pPr>
                      <a:endParaRPr lang="fr-FR" sz="11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1100" b="0" i="0" u="none" strike="noStrike" dirty="0">
                          <a:solidFill>
                            <a:srgbClr val="004E76"/>
                          </a:solidFill>
                          <a:effectLst/>
                          <a:latin typeface="Bookman Old Style"/>
                        </a:rPr>
                        <a:t>Montant pour les </a:t>
                      </a:r>
                      <a:r>
                        <a:rPr lang="fr-FR" sz="1100" b="0" i="0" u="none" strike="noStrike" dirty="0" smtClean="0">
                          <a:solidFill>
                            <a:srgbClr val="004E76"/>
                          </a:solidFill>
                          <a:effectLst/>
                          <a:latin typeface="Bookman Old Style"/>
                        </a:rPr>
                        <a:t>recettes</a:t>
                      </a:r>
                      <a:endParaRPr lang="ar-MA" sz="1100" b="0" i="0" u="none" strike="noStrike" dirty="0" smtClean="0">
                        <a:solidFill>
                          <a:srgbClr val="004E76"/>
                        </a:solidFill>
                        <a:effectLst/>
                        <a:latin typeface="Bookman Old Style"/>
                      </a:endParaRPr>
                    </a:p>
                    <a:p>
                      <a:pPr algn="ctr" rtl="1" fontAlgn="ctr"/>
                      <a:r>
                        <a:rPr lang="ar-MA" sz="1100" b="0" i="0" u="none" strike="noStrike" dirty="0" smtClean="0">
                          <a:solidFill>
                            <a:srgbClr val="004E76"/>
                          </a:solidFill>
                          <a:effectLst/>
                          <a:latin typeface="Bookman Old Style"/>
                        </a:rPr>
                        <a:t>مبلغ المداخيل</a:t>
                      </a:r>
                      <a:endParaRPr lang="fr-FR" sz="11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4E76"/>
                          </a:solidFill>
                          <a:effectLst/>
                          <a:latin typeface="Bookman Old Style"/>
                        </a:rPr>
                        <a:t>Montant pour les </a:t>
                      </a:r>
                      <a:r>
                        <a:rPr lang="fr-FR" sz="1100" b="0" i="0" u="none" strike="noStrike" dirty="0" smtClean="0">
                          <a:solidFill>
                            <a:srgbClr val="004E76"/>
                          </a:solidFill>
                          <a:effectLst/>
                          <a:latin typeface="Bookman Old Style"/>
                        </a:rPr>
                        <a:t>dépenses</a:t>
                      </a:r>
                      <a:endParaRPr lang="ar-MA" sz="1100" b="0" i="0" u="none" strike="noStrike" dirty="0" smtClean="0">
                        <a:solidFill>
                          <a:srgbClr val="004E76"/>
                        </a:solidFill>
                        <a:effectLst/>
                        <a:latin typeface="Bookman Old Style"/>
                      </a:endParaRPr>
                    </a:p>
                    <a:p>
                      <a:pPr marL="0" marR="0" indent="0" algn="ctr" defTabSz="914400" rtl="0" eaLnBrk="1" fontAlgn="ctr" latinLnBrk="0" hangingPunct="1">
                        <a:lnSpc>
                          <a:spcPct val="100000"/>
                        </a:lnSpc>
                        <a:spcBef>
                          <a:spcPts val="0"/>
                        </a:spcBef>
                        <a:spcAft>
                          <a:spcPts val="0"/>
                        </a:spcAft>
                        <a:buClrTx/>
                        <a:buSzTx/>
                        <a:buFontTx/>
                        <a:buNone/>
                        <a:tabLst/>
                        <a:defRPr/>
                      </a:pPr>
                      <a:r>
                        <a:rPr lang="ar-MA" sz="1100" b="0" i="0" u="none" strike="noStrike" dirty="0" smtClean="0">
                          <a:solidFill>
                            <a:srgbClr val="004E76"/>
                          </a:solidFill>
                          <a:effectLst/>
                          <a:latin typeface="Bookman Old Style"/>
                        </a:rPr>
                        <a:t>مبلغ المصاريف</a:t>
                      </a:r>
                      <a:endParaRPr lang="fr-FR" sz="1100" b="0" i="0" u="none" strike="noStrike" dirty="0" smtClean="0">
                        <a:solidFill>
                          <a:srgbClr val="004E76"/>
                        </a:solidFill>
                        <a:effectLst/>
                        <a:latin typeface="Bookman Old Style"/>
                      </a:endParaRPr>
                    </a:p>
                    <a:p>
                      <a:pPr algn="ctr" fontAlgn="ctr"/>
                      <a:endParaRPr lang="fr-FR" sz="11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chèque </a:t>
                      </a:r>
                      <a:r>
                        <a:rPr lang="fr-FR" sz="1100" b="0" i="0" u="none" strike="noStrike" dirty="0" smtClean="0">
                          <a:solidFill>
                            <a:srgbClr val="004E76"/>
                          </a:solidFill>
                          <a:effectLst/>
                          <a:latin typeface="Bookman Old Style"/>
                        </a:rPr>
                        <a:t>N°:</a:t>
                      </a:r>
                      <a:r>
                        <a:rPr lang="fr-FR" sz="1100" b="0" i="0" u="none" strike="noStrike" dirty="0">
                          <a:solidFill>
                            <a:srgbClr val="004E76"/>
                          </a:solidFill>
                          <a:effectLst/>
                          <a:latin typeface="Bookman Old Style"/>
                        </a:rPr>
                        <a:t/>
                      </a:r>
                      <a:br>
                        <a:rPr lang="fr-FR" sz="1100" b="0" i="0" u="none" strike="noStrike" dirty="0">
                          <a:solidFill>
                            <a:srgbClr val="004E76"/>
                          </a:solidFill>
                          <a:effectLst/>
                          <a:latin typeface="Bookman Old Style"/>
                        </a:rPr>
                      </a:br>
                      <a:r>
                        <a:rPr lang="fr-FR" sz="1100" b="0" i="0" u="none" strike="noStrike" dirty="0">
                          <a:solidFill>
                            <a:srgbClr val="004E76"/>
                          </a:solidFill>
                          <a:effectLst/>
                          <a:latin typeface="Bookman Old Style"/>
                        </a:rPr>
                        <a:t>Virement N</a:t>
                      </a:r>
                      <a:r>
                        <a:rPr lang="fr-FR" sz="1100" b="0" i="0" u="none" strike="noStrike" dirty="0" smtClean="0">
                          <a:solidFill>
                            <a:srgbClr val="004E76"/>
                          </a:solidFill>
                          <a:effectLst/>
                          <a:latin typeface="Bookman Old Style"/>
                        </a:rPr>
                        <a:t>°:</a:t>
                      </a:r>
                      <a:endParaRPr lang="ar-MA" sz="1100" b="0" i="0" u="none" strike="noStrike" dirty="0" smtClean="0">
                        <a:solidFill>
                          <a:srgbClr val="004E76"/>
                        </a:solidFill>
                        <a:effectLst/>
                        <a:latin typeface="Bookman Old Style"/>
                      </a:endParaRPr>
                    </a:p>
                    <a:p>
                      <a:pPr marL="85725" indent="0" algn="r" rtl="1" fontAlgn="ctr"/>
                      <a:r>
                        <a:rPr lang="ar-MA" sz="1100" b="0" i="0" u="none" strike="noStrike" dirty="0" smtClean="0">
                          <a:solidFill>
                            <a:srgbClr val="004E76"/>
                          </a:solidFill>
                          <a:effectLst/>
                          <a:latin typeface="Bookman Old Style"/>
                        </a:rPr>
                        <a:t>شيك رقم :</a:t>
                      </a:r>
                      <a:r>
                        <a:rPr lang="fr-FR" sz="1100" b="0" i="0" u="none" strike="noStrike" dirty="0" smtClean="0">
                          <a:solidFill>
                            <a:srgbClr val="004E76"/>
                          </a:solidFill>
                          <a:effectLst/>
                          <a:latin typeface="Bookman Old Style"/>
                        </a:rPr>
                        <a:t> </a:t>
                      </a:r>
                    </a:p>
                    <a:p>
                      <a:pPr marL="85725" indent="0" algn="r" rtl="1" fontAlgn="ctr"/>
                      <a:r>
                        <a:rPr lang="ar-MA" sz="1100" b="0" i="0" u="none" strike="noStrike" dirty="0" smtClean="0">
                          <a:solidFill>
                            <a:srgbClr val="004E76"/>
                          </a:solidFill>
                          <a:effectLst/>
                          <a:latin typeface="Bookman Old Style"/>
                        </a:rPr>
                        <a:t>تحويل رقم :</a:t>
                      </a:r>
                      <a:endParaRPr lang="fr-FR" sz="11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Renseigner la date d'observation de l'opération dans le relevé du compte </a:t>
                      </a:r>
                      <a:r>
                        <a:rPr lang="fr-FR" sz="1100" b="0" i="0" u="none" strike="noStrike" dirty="0" smtClean="0">
                          <a:solidFill>
                            <a:srgbClr val="004E76"/>
                          </a:solidFill>
                          <a:effectLst/>
                          <a:latin typeface="Bookman Old Style"/>
                        </a:rPr>
                        <a:t>bancaire</a:t>
                      </a:r>
                      <a:endParaRPr lang="ar-MA" sz="1100" b="0" i="0" u="none" strike="noStrike" dirty="0" smtClean="0">
                        <a:solidFill>
                          <a:srgbClr val="004E76"/>
                        </a:solidFill>
                        <a:effectLst/>
                        <a:latin typeface="Bookman Old Style"/>
                      </a:endParaRPr>
                    </a:p>
                    <a:p>
                      <a:pPr marL="85725" indent="0" algn="r" rtl="1" fontAlgn="ctr"/>
                      <a:r>
                        <a:rPr lang="ar-MA" sz="1100" b="0" i="0" u="none" strike="noStrike" dirty="0" smtClean="0">
                          <a:solidFill>
                            <a:srgbClr val="004E76"/>
                          </a:solidFill>
                          <a:effectLst/>
                          <a:latin typeface="Bookman Old Style"/>
                        </a:rPr>
                        <a:t>تدوين جميع الملاحظات المحاسباتية التي تهم العملية</a:t>
                      </a:r>
                      <a:endParaRPr lang="fr-FR" sz="1100" b="0" i="0" u="none" strike="noStrike" dirty="0">
                        <a:solidFill>
                          <a:srgbClr val="004E76"/>
                        </a:solidFill>
                        <a:effectLst/>
                        <a:latin typeface="Bookman Old Style"/>
                      </a:endParaRP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301">
                <a:tc>
                  <a:txBody>
                    <a:bodyPr/>
                    <a:lstStyle/>
                    <a:p>
                      <a:pPr algn="ctr" fontAlgn="ctr"/>
                      <a:r>
                        <a:rPr lang="fr-FR" sz="1100" b="0" i="0" u="none" strike="noStrike" dirty="0">
                          <a:solidFill>
                            <a:srgbClr val="004E76"/>
                          </a:solidFill>
                          <a:effectLst/>
                          <a:latin typeface="Bookman Old Style"/>
                        </a:rPr>
                        <a:t>2</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314">
                <a:tc>
                  <a:txBody>
                    <a:bodyPr/>
                    <a:lstStyle/>
                    <a:p>
                      <a:pPr algn="ctr" fontAlgn="ctr"/>
                      <a:r>
                        <a:rPr lang="fr-FR" sz="1100" b="0" i="0" u="none" strike="noStrike" dirty="0">
                          <a:solidFill>
                            <a:srgbClr val="004E76"/>
                          </a:solidFill>
                          <a:effectLst/>
                          <a:latin typeface="Bookman Old Style"/>
                        </a:rPr>
                        <a:t>3</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2876">
                <a:tc>
                  <a:txBody>
                    <a:bodyPr/>
                    <a:lstStyle/>
                    <a:p>
                      <a:pPr algn="ctr" fontAlgn="ctr"/>
                      <a:r>
                        <a:rPr lang="fr-FR" sz="1100" b="0" i="0" u="none" strike="noStrike" dirty="0">
                          <a:solidFill>
                            <a:srgbClr val="004E76"/>
                          </a:solidFill>
                          <a:effectLst/>
                          <a:latin typeface="Bookman Old Style"/>
                        </a:rPr>
                        <a:t>4</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4E76"/>
                          </a:solidFill>
                          <a:effectLst/>
                          <a:latin typeface="Bookman Old Style"/>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9550">
                <a:tc>
                  <a:txBody>
                    <a:bodyPr/>
                    <a:lstStyle/>
                    <a:p>
                      <a:pPr algn="ctr" fontAlgn="ctr"/>
                      <a:r>
                        <a:rPr lang="fr-FR" sz="1100" b="0" i="0" u="none" strike="noStrike" dirty="0">
                          <a:solidFill>
                            <a:srgbClr val="004E76"/>
                          </a:solidFill>
                          <a:effectLst/>
                          <a:latin typeface="Bookman Old Style"/>
                        </a:rPr>
                        <a:t>5</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4E76"/>
                          </a:solidFill>
                          <a:effectLst/>
                          <a:latin typeface="Bookman Old Style"/>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314">
                <a:tc>
                  <a:txBody>
                    <a:bodyPr/>
                    <a:lstStyle/>
                    <a:p>
                      <a:pPr algn="ctr" fontAlgn="ctr"/>
                      <a:r>
                        <a:rPr lang="fr-FR" sz="1100" b="0" i="0" u="none" strike="noStrike" dirty="0">
                          <a:solidFill>
                            <a:srgbClr val="004E76"/>
                          </a:solidFill>
                          <a:effectLst/>
                          <a:latin typeface="Bookman Old Style"/>
                        </a:rPr>
                        <a:t>6</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4E76"/>
                          </a:solidFill>
                          <a:effectLst/>
                          <a:latin typeface="Bookman Old Style"/>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596">
                <a:tc>
                  <a:txBody>
                    <a:bodyPr/>
                    <a:lstStyle/>
                    <a:p>
                      <a:pPr algn="ctr" fontAlgn="ctr"/>
                      <a:r>
                        <a:rPr lang="fr-FR" sz="1100" b="0" i="0" u="none" strike="noStrike" dirty="0">
                          <a:solidFill>
                            <a:srgbClr val="004E76"/>
                          </a:solidFill>
                          <a:effectLst/>
                          <a:latin typeface="Bookman Old Style"/>
                        </a:rPr>
                        <a:t>7</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4E76"/>
                          </a:solidFill>
                          <a:effectLst/>
                          <a:latin typeface="Bookman Old Style"/>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596">
                <a:tc>
                  <a:txBody>
                    <a:bodyPr/>
                    <a:lstStyle/>
                    <a:p>
                      <a:pPr algn="ctr" fontAlgn="ctr"/>
                      <a:r>
                        <a:rPr lang="fr-FR" sz="1100" b="0" i="0" u="none" strike="noStrike" dirty="0">
                          <a:solidFill>
                            <a:srgbClr val="004E76"/>
                          </a:solidFill>
                          <a:effectLst/>
                          <a:latin typeface="Bookman Old Style"/>
                        </a:rPr>
                        <a:t>8</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7498">
                <a:tc gridSpan="5">
                  <a:txBody>
                    <a:bodyPr/>
                    <a:lstStyle/>
                    <a:p>
                      <a:pPr algn="l" fontAlgn="ctr"/>
                      <a:r>
                        <a:rPr lang="fr-FR" sz="1100" b="1" i="0" u="none" strike="noStrike" dirty="0" smtClean="0">
                          <a:solidFill>
                            <a:srgbClr val="004E76"/>
                          </a:solidFill>
                          <a:effectLst/>
                          <a:latin typeface="Bookman Old Style"/>
                        </a:rPr>
                        <a:t>Total</a:t>
                      </a:r>
                      <a:r>
                        <a:rPr lang="ar-MA" sz="1100" b="1" i="0" u="none" strike="noStrike" dirty="0" smtClean="0">
                          <a:solidFill>
                            <a:srgbClr val="004E76"/>
                          </a:solidFill>
                          <a:effectLst/>
                          <a:latin typeface="Bookman Old Style"/>
                        </a:rPr>
                        <a:t> المجموع                                                                                               </a:t>
                      </a:r>
                      <a:endParaRPr lang="fr-FR" sz="1100" b="1"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r>
                        <a:rPr lang="fr-FR" sz="1100" b="0" i="0" u="none" strike="noStrike" dirty="0">
                          <a:solidFill>
                            <a:srgbClr val="004E76"/>
                          </a:solidFill>
                          <a:effectLst/>
                          <a:latin typeface="Bookman Old Style"/>
                        </a:rPr>
                        <a:t>Total des débits (A)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Totale des crédits (B)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596">
                <a:tc gridSpan="5">
                  <a:txBody>
                    <a:bodyPr/>
                    <a:lstStyle/>
                    <a:p>
                      <a:pPr algn="l" fontAlgn="ctr"/>
                      <a:r>
                        <a:rPr lang="fr-FR" sz="1100" b="1" i="0" u="none" strike="noStrike" dirty="0" smtClean="0">
                          <a:solidFill>
                            <a:srgbClr val="004E76"/>
                          </a:solidFill>
                          <a:effectLst/>
                          <a:latin typeface="Bookman Old Style"/>
                        </a:rPr>
                        <a:t>Solde</a:t>
                      </a:r>
                      <a:r>
                        <a:rPr lang="ar-MA" sz="1100" b="1" i="0" u="none" strike="noStrike" dirty="0" smtClean="0">
                          <a:solidFill>
                            <a:srgbClr val="004E76"/>
                          </a:solidFill>
                          <a:effectLst/>
                          <a:latin typeface="Bookman Old Style"/>
                        </a:rPr>
                        <a:t> الرصيد                                                                                                 </a:t>
                      </a:r>
                      <a:endParaRPr lang="fr-FR" sz="1100" b="1" i="0" u="none" strike="noStrike" dirty="0">
                        <a:solidFill>
                          <a:srgbClr val="004E76"/>
                        </a:solidFill>
                        <a:effectLst/>
                        <a:latin typeface="Bookman Old Style"/>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ctr" fontAlgn="ctr"/>
                      <a:r>
                        <a:rPr lang="fr-FR" sz="1100" b="0" i="0" u="none" strike="noStrike" dirty="0">
                          <a:solidFill>
                            <a:srgbClr val="004E76"/>
                          </a:solidFill>
                          <a:effectLst/>
                          <a:latin typeface="Bookman Old Style"/>
                        </a:rPr>
                        <a:t>A - 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4E76"/>
                          </a:solidFill>
                          <a:effectLst/>
                          <a:latin typeface="Bookman Old Style"/>
                        </a:rPr>
                        <a:t> </a:t>
                      </a:r>
                    </a:p>
                  </a:txBody>
                  <a:tcPr marL="0" marR="0" marT="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pic>
        <p:nvPicPr>
          <p:cNvPr id="93326" name="Picture 3"/>
          <p:cNvPicPr>
            <a:picLocks noChangeAspect="1" noChangeArrowheads="1"/>
          </p:cNvPicPr>
          <p:nvPr/>
        </p:nvPicPr>
        <p:blipFill>
          <a:blip r:embed="rId3"/>
          <a:srcRect/>
          <a:stretch>
            <a:fillRect/>
          </a:stretch>
        </p:blipFill>
        <p:spPr bwMode="auto">
          <a:xfrm>
            <a:off x="6707189" y="1130300"/>
            <a:ext cx="2079653" cy="655626"/>
          </a:xfrm>
          <a:prstGeom prst="rect">
            <a:avLst/>
          </a:prstGeom>
          <a:noFill/>
          <a:ln w="9525">
            <a:noFill/>
            <a:miter lim="800000"/>
            <a:headEnd/>
            <a:tailEnd/>
          </a:ln>
        </p:spPr>
      </p:pic>
      <p:sp>
        <p:nvSpPr>
          <p:cNvPr id="11" name="Chevron 10"/>
          <p:cNvSpPr/>
          <p:nvPr/>
        </p:nvSpPr>
        <p:spPr>
          <a:xfrm flipH="1">
            <a:off x="6367463"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الاستشارة</a:t>
            </a:r>
            <a:endParaRPr lang="fr-FR" sz="1000" b="1" dirty="0">
              <a:solidFill>
                <a:schemeClr val="bg1">
                  <a:lumMod val="75000"/>
                </a:schemeClr>
              </a:solidFill>
              <a:latin typeface="Microsoft Sans Serif" pitchFamily="34" charset="0"/>
              <a:cs typeface="Microsoft Sans Serif" pitchFamily="34" charset="0"/>
            </a:endParaRPr>
          </a:p>
        </p:txBody>
      </p:sp>
      <p:sp>
        <p:nvSpPr>
          <p:cNvPr id="12" name="Chevron 11"/>
          <p:cNvSpPr/>
          <p:nvPr/>
        </p:nvSpPr>
        <p:spPr>
          <a:xfrm flipH="1">
            <a:off x="3670300"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توقيع الصفقة</a:t>
            </a:r>
            <a:endParaRPr lang="ar-SA" sz="1000" b="1" dirty="0">
              <a:solidFill>
                <a:schemeClr val="bg1">
                  <a:lumMod val="75000"/>
                </a:schemeClr>
              </a:solidFill>
              <a:latin typeface="Microsoft Sans Serif" pitchFamily="34" charset="0"/>
              <a:cs typeface="Microsoft Sans Serif" pitchFamily="34" charset="0"/>
            </a:endParaRPr>
          </a:p>
        </p:txBody>
      </p:sp>
      <p:sp>
        <p:nvSpPr>
          <p:cNvPr id="14" name="Chevron 13"/>
          <p:cNvSpPr/>
          <p:nvPr/>
        </p:nvSpPr>
        <p:spPr>
          <a:xfrm flipH="1">
            <a:off x="2320925" y="69850"/>
            <a:ext cx="1362075"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التنفيذ</a:t>
            </a:r>
            <a:r>
              <a:rPr lang="ar-MA" sz="1000" b="1" dirty="0">
                <a:solidFill>
                  <a:schemeClr val="bg1">
                    <a:lumMod val="75000"/>
                  </a:schemeClr>
                </a:solidFill>
                <a:latin typeface="Microsoft Sans Serif" pitchFamily="34" charset="0"/>
                <a:cs typeface="Microsoft Sans Serif" pitchFamily="34" charset="0"/>
              </a:rPr>
              <a:t> والتتبع</a:t>
            </a:r>
            <a:endParaRPr lang="ar-SA" sz="1000" b="1" dirty="0">
              <a:solidFill>
                <a:schemeClr val="bg1">
                  <a:lumMod val="75000"/>
                </a:schemeClr>
              </a:solidFill>
              <a:latin typeface="Microsoft Sans Serif" pitchFamily="34" charset="0"/>
              <a:cs typeface="Microsoft Sans Serif" pitchFamily="34" charset="0"/>
            </a:endParaRPr>
          </a:p>
        </p:txBody>
      </p:sp>
      <p:sp>
        <p:nvSpPr>
          <p:cNvPr id="15" name="Chevron 14"/>
          <p:cNvSpPr/>
          <p:nvPr/>
        </p:nvSpPr>
        <p:spPr>
          <a:xfrm flipH="1">
            <a:off x="65083" y="69092"/>
            <a:ext cx="2269418" cy="346293"/>
          </a:xfrm>
          <a:prstGeom prst="chevron">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93502" tIns="46752" rIns="93502" bIns="46752" anchor="ctr"/>
          <a:lstStyle/>
          <a:p>
            <a:pPr algn="ctr" fontAlgn="auto">
              <a:spcAft>
                <a:spcPts val="0"/>
              </a:spcAft>
              <a:defRPr/>
            </a:pPr>
            <a:r>
              <a:rPr lang="ar-SA"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rPr>
              <a:t>الأداء</a:t>
            </a:r>
            <a:endParaRPr lang="fr-FR" sz="1500" b="1" dirty="0">
              <a:solidFill>
                <a:schemeClr val="bg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16" name="Chevron 15"/>
          <p:cNvSpPr/>
          <p:nvPr/>
        </p:nvSpPr>
        <p:spPr>
          <a:xfrm flipH="1">
            <a:off x="5019675" y="69850"/>
            <a:ext cx="1360488"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SA" sz="1000" b="1" dirty="0">
                <a:solidFill>
                  <a:schemeClr val="bg1">
                    <a:lumMod val="75000"/>
                  </a:schemeClr>
                </a:solidFill>
                <a:latin typeface="Microsoft Sans Serif" pitchFamily="34" charset="0"/>
                <a:cs typeface="Microsoft Sans Serif" pitchFamily="34" charset="0"/>
              </a:rPr>
              <a:t>اختيار نائل الصفقة</a:t>
            </a:r>
            <a:endParaRPr lang="fr-FR" sz="1000" b="1" dirty="0">
              <a:solidFill>
                <a:schemeClr val="bg1">
                  <a:lumMod val="75000"/>
                </a:schemeClr>
              </a:solidFill>
              <a:latin typeface="Microsoft Sans Serif" pitchFamily="34" charset="0"/>
              <a:cs typeface="Microsoft Sans Serif" pitchFamily="34" charset="0"/>
            </a:endParaRPr>
          </a:p>
        </p:txBody>
      </p:sp>
      <p:sp>
        <p:nvSpPr>
          <p:cNvPr id="17" name="Chevron 16"/>
          <p:cNvSpPr/>
          <p:nvPr/>
        </p:nvSpPr>
        <p:spPr>
          <a:xfrm flipH="1">
            <a:off x="65088" y="485775"/>
            <a:ext cx="9012237" cy="346075"/>
          </a:xfrm>
          <a:prstGeom prst="chevron">
            <a:avLst/>
          </a:prstGeom>
          <a:gradFill>
            <a:gsLst>
              <a:gs pos="5000">
                <a:srgbClr val="006600"/>
              </a:gs>
              <a:gs pos="50000">
                <a:srgbClr val="9CB86E"/>
              </a:gs>
              <a:gs pos="100000">
                <a:srgbClr val="156B13"/>
              </a:gs>
            </a:gsLst>
            <a:lin ang="3000000" scaled="0"/>
          </a:gradFill>
          <a:ln w="9525">
            <a:solidFill>
              <a:srgbClr val="4F6228"/>
            </a:solidFill>
            <a:miter lim="800000"/>
            <a:headEnd/>
            <a:tailEnd/>
          </a:ln>
          <a:effectLst>
            <a:outerShdw dist="20000" dir="5400000" rotWithShape="0">
              <a:srgbClr val="808080">
                <a:alpha val="37999"/>
              </a:srgbClr>
            </a:outerShdw>
          </a:effectLst>
        </p:spPr>
        <p:txBody>
          <a:bodyPr lIns="100996" tIns="50499" rIns="100996" bIns="50499" anchor="ctr"/>
          <a:lstStyle/>
          <a:p>
            <a:pPr algn="ctr" defTabSz="1009650">
              <a:defRPr/>
            </a:pPr>
            <a:r>
              <a:rPr lang="ar-MA" sz="1400" b="1" dirty="0">
                <a:solidFill>
                  <a:schemeClr val="bg1"/>
                </a:solidFill>
                <a:latin typeface="Bookman Old Style" pitchFamily="18" charset="0"/>
                <a:ea typeface="ＭＳ Ｐゴシック" pitchFamily="-84" charset="-128"/>
                <a:cs typeface="Arial" pitchFamily="34" charset="0"/>
              </a:rPr>
              <a:t>رفع التقارير و</a:t>
            </a:r>
            <a:r>
              <a:rPr lang="ar-SA" sz="1400" b="1" dirty="0">
                <a:solidFill>
                  <a:schemeClr val="bg1"/>
                </a:solidFill>
                <a:latin typeface="Bookman Old Style" pitchFamily="18" charset="0"/>
                <a:ea typeface="ＭＳ Ｐゴシック" pitchFamily="-84" charset="-128"/>
                <a:cs typeface="Arial" pitchFamily="34" charset="0"/>
              </a:rPr>
              <a:t>التقييم والافتحاص</a:t>
            </a:r>
          </a:p>
        </p:txBody>
      </p:sp>
      <p:sp>
        <p:nvSpPr>
          <p:cNvPr id="18" name="Chevron 17"/>
          <p:cNvSpPr/>
          <p:nvPr/>
        </p:nvSpPr>
        <p:spPr>
          <a:xfrm flipH="1">
            <a:off x="7716838" y="69850"/>
            <a:ext cx="1360487" cy="346075"/>
          </a:xfrm>
          <a:prstGeom prst="chevron">
            <a:avLst/>
          </a:prstGeom>
          <a:solidFill>
            <a:schemeClr val="bg1"/>
          </a:solidFill>
          <a:ln w="9525">
            <a:solidFill>
              <a:schemeClr val="accent3">
                <a:lumMod val="50000"/>
              </a:schemeClr>
            </a:solidFill>
          </a:ln>
        </p:spPr>
        <p:style>
          <a:lnRef idx="3">
            <a:schemeClr val="lt1"/>
          </a:lnRef>
          <a:fillRef idx="1">
            <a:schemeClr val="accent5"/>
          </a:fillRef>
          <a:effectRef idx="1">
            <a:schemeClr val="accent5"/>
          </a:effectRef>
          <a:fontRef idx="minor">
            <a:schemeClr val="lt1"/>
          </a:fontRef>
        </p:style>
        <p:txBody>
          <a:bodyPr lIns="93502" tIns="46752" rIns="93502" bIns="46752" anchor="ctr"/>
          <a:lstStyle/>
          <a:p>
            <a:pPr algn="ctr" fontAlgn="auto">
              <a:spcBef>
                <a:spcPts val="0"/>
              </a:spcBef>
              <a:spcAft>
                <a:spcPts val="0"/>
              </a:spcAft>
              <a:defRPr/>
            </a:pPr>
            <a:r>
              <a:rPr lang="ar-MA" sz="1000" b="1" dirty="0">
                <a:solidFill>
                  <a:schemeClr val="bg1">
                    <a:lumMod val="75000"/>
                  </a:schemeClr>
                </a:solidFill>
                <a:latin typeface="Microsoft Sans Serif" pitchFamily="34" charset="0"/>
                <a:cs typeface="Microsoft Sans Serif" pitchFamily="34" charset="0"/>
              </a:rPr>
              <a:t>التعبير عن </a:t>
            </a:r>
            <a:r>
              <a:rPr lang="ar-SA" sz="1000" b="1" dirty="0">
                <a:solidFill>
                  <a:schemeClr val="bg1">
                    <a:lumMod val="75000"/>
                  </a:schemeClr>
                </a:solidFill>
                <a:latin typeface="Microsoft Sans Serif" pitchFamily="34" charset="0"/>
                <a:cs typeface="Microsoft Sans Serif" pitchFamily="34" charset="0"/>
              </a:rPr>
              <a:t>الحاجات</a:t>
            </a:r>
            <a:endParaRPr lang="fr-FR" sz="1000" b="1" dirty="0">
              <a:solidFill>
                <a:schemeClr val="bg1">
                  <a:lumMod val="75000"/>
                </a:schemeClr>
              </a:solidFill>
              <a:latin typeface="Microsoft Sans Serif" pitchFamily="34" charset="0"/>
              <a:cs typeface="Microsoft Sans Serif" pitchFamily="34" charset="0"/>
            </a:endParaRPr>
          </a:p>
        </p:txBody>
      </p:sp>
      <p:sp>
        <p:nvSpPr>
          <p:cNvPr id="13" name="Slide Number Placeholder 3"/>
          <p:cNvSpPr>
            <a:spLocks noGrp="1"/>
          </p:cNvSpPr>
          <p:nvPr>
            <p:ph type="sldNum" sz="quarter" idx="10"/>
          </p:nvPr>
        </p:nvSpPr>
        <p:spPr bwMode="auto">
          <a:xfrm>
            <a:off x="65088" y="6559550"/>
            <a:ext cx="388937" cy="241300"/>
          </a:xfrm>
          <a:solidFill>
            <a:srgbClr val="006600"/>
          </a:solidFill>
          <a:ln>
            <a:miter lim="800000"/>
            <a:headEnd/>
            <a:tailEnd/>
          </a:ln>
        </p:spPr>
        <p:txBody>
          <a:bodyPr wrap="square" numCol="1" anchorCtr="0" compatLnSpc="1">
            <a:prstTxWarp prst="textNoShape">
              <a:avLst/>
            </a:prstTxWarp>
          </a:bodyPr>
          <a:lstStyle/>
          <a:p>
            <a:pPr fontAlgn="base">
              <a:spcBef>
                <a:spcPct val="0"/>
              </a:spcBef>
              <a:spcAft>
                <a:spcPct val="0"/>
              </a:spcAft>
              <a:defRPr/>
            </a:pPr>
            <a:fld id="{42B2CCF1-FFFC-48F3-AF39-454A442B0CF4}" type="slidenum">
              <a:rPr lang="fr-FR" smtClean="0"/>
              <a:pPr fontAlgn="base">
                <a:spcBef>
                  <a:spcPct val="0"/>
                </a:spcBef>
                <a:spcAft>
                  <a:spcPct val="0"/>
                </a:spcAft>
                <a:defRPr/>
              </a:pPr>
              <a:t>46</a:t>
            </a:fld>
            <a:endParaRPr lang="fr-F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642938" y="857250"/>
            <a:ext cx="7781925" cy="5368925"/>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lIns="93502" tIns="46752" rIns="93502" bIns="46752" anchor="ctr"/>
          <a:lstStyle/>
          <a:p>
            <a:pPr algn="just" rtl="1" fontAlgn="auto">
              <a:lnSpc>
                <a:spcPct val="150000"/>
              </a:lnSpc>
              <a:spcBef>
                <a:spcPts val="1111"/>
              </a:spcBef>
              <a:spcAft>
                <a:spcPts val="0"/>
              </a:spcAft>
              <a:defRPr/>
            </a:pPr>
            <a:endParaRPr lang="fr-FR" sz="1400" b="1" dirty="0">
              <a:solidFill>
                <a:schemeClr val="accent6">
                  <a:lumMod val="50000"/>
                </a:schemeClr>
              </a:solidFill>
              <a:latin typeface="Bookman Old Style" pitchFamily="18" charset="0"/>
            </a:endParaRPr>
          </a:p>
          <a:p>
            <a:pPr marL="264547" indent="-264547" algn="just" rtl="1" fontAlgn="auto">
              <a:lnSpc>
                <a:spcPct val="150000"/>
              </a:lnSpc>
              <a:spcBef>
                <a:spcPts val="1111"/>
              </a:spcBef>
              <a:spcAft>
                <a:spcPts val="0"/>
              </a:spcAft>
              <a:buFontTx/>
              <a:buAutoNum type="romanUcPeriod"/>
              <a:defRPr/>
            </a:pPr>
            <a:r>
              <a:rPr lang="ar-MA" sz="1400" b="1" dirty="0">
                <a:solidFill>
                  <a:schemeClr val="bg2">
                    <a:lumMod val="10000"/>
                  </a:schemeClr>
                </a:solidFill>
                <a:latin typeface="Microsoft Sans Serif" pitchFamily="34" charset="0"/>
                <a:cs typeface="Microsoft Sans Serif" pitchFamily="34" charset="0"/>
              </a:rPr>
              <a:t>تقديم المبادرة الوطنية للتنمية البشرية</a:t>
            </a:r>
            <a:endParaRPr lang="fr-FR" sz="1400" b="1" dirty="0">
              <a:solidFill>
                <a:schemeClr val="bg2">
                  <a:lumMod val="10000"/>
                </a:schemeClr>
              </a:solidFill>
              <a:latin typeface="Microsoft Sans Serif" pitchFamily="34" charset="0"/>
              <a:cs typeface="Microsoft Sans Serif" pitchFamily="34" charset="0"/>
            </a:endParaRPr>
          </a:p>
          <a:p>
            <a:pPr marL="417397" indent="-211638" algn="just" rtl="1" fontAlgn="auto">
              <a:lnSpc>
                <a:spcPct val="150000"/>
              </a:lnSpc>
              <a:spcBef>
                <a:spcPts val="0"/>
              </a:spcBef>
              <a:spcAft>
                <a:spcPts val="0"/>
              </a:spcAft>
              <a:buFontTx/>
              <a:buAutoNum type="arabicPeriod"/>
              <a:defRPr/>
            </a:pPr>
            <a:r>
              <a:rPr lang="ar-MA" sz="1400" dirty="0">
                <a:solidFill>
                  <a:schemeClr val="bg2">
                    <a:lumMod val="10000"/>
                  </a:schemeClr>
                </a:solidFill>
                <a:latin typeface="Microsoft Sans Serif" pitchFamily="34" charset="0"/>
                <a:cs typeface="Microsoft Sans Serif" pitchFamily="34" charset="0"/>
              </a:rPr>
              <a:t>قيم ومبادئ المبادرة الوطنية للتنمية البشرية</a:t>
            </a:r>
          </a:p>
          <a:p>
            <a:pPr marL="417397" indent="-211638" algn="just" rtl="1" fontAlgn="auto">
              <a:lnSpc>
                <a:spcPct val="150000"/>
              </a:lnSpc>
              <a:spcBef>
                <a:spcPts val="0"/>
              </a:spcBef>
              <a:spcAft>
                <a:spcPts val="0"/>
              </a:spcAft>
              <a:buFontTx/>
              <a:buAutoNum type="arabicPeriod"/>
              <a:defRPr/>
            </a:pPr>
            <a:r>
              <a:rPr lang="ar-MA" sz="1400" dirty="0">
                <a:solidFill>
                  <a:schemeClr val="bg2">
                    <a:lumMod val="10000"/>
                  </a:schemeClr>
                </a:solidFill>
                <a:latin typeface="Microsoft Sans Serif" pitchFamily="34" charset="0"/>
                <a:cs typeface="Microsoft Sans Serif" pitchFamily="34" charset="0"/>
              </a:rPr>
              <a:t>تنظيم وإدارة المبادرة الوطنية للتنمية البشرية</a:t>
            </a:r>
          </a:p>
          <a:p>
            <a:pPr marL="417397" indent="-211638" algn="just" rtl="1" fontAlgn="auto">
              <a:lnSpc>
                <a:spcPct val="150000"/>
              </a:lnSpc>
              <a:spcBef>
                <a:spcPts val="0"/>
              </a:spcBef>
              <a:spcAft>
                <a:spcPts val="0"/>
              </a:spcAft>
              <a:buFontTx/>
              <a:buAutoNum type="arabicPeriod"/>
              <a:defRPr/>
            </a:pPr>
            <a:r>
              <a:rPr lang="ar-MA" sz="1400" dirty="0">
                <a:solidFill>
                  <a:schemeClr val="bg2">
                    <a:lumMod val="10000"/>
                  </a:schemeClr>
                </a:solidFill>
                <a:latin typeface="Microsoft Sans Serif" pitchFamily="34" charset="0"/>
                <a:cs typeface="Microsoft Sans Serif" pitchFamily="34" charset="0"/>
              </a:rPr>
              <a:t>التأطير الميزانياتي</a:t>
            </a:r>
            <a:r>
              <a:rPr lang="fr-FR" sz="1400" dirty="0">
                <a:solidFill>
                  <a:schemeClr val="bg2">
                    <a:lumMod val="10000"/>
                  </a:schemeClr>
                </a:solidFill>
                <a:latin typeface="Microsoft Sans Serif" pitchFamily="34" charset="0"/>
                <a:cs typeface="Microsoft Sans Serif" pitchFamily="34" charset="0"/>
              </a:rPr>
              <a:t> </a:t>
            </a:r>
            <a:r>
              <a:rPr lang="ar-MA" sz="1400" dirty="0">
                <a:solidFill>
                  <a:schemeClr val="bg2">
                    <a:lumMod val="10000"/>
                  </a:schemeClr>
                </a:solidFill>
                <a:latin typeface="Microsoft Sans Serif" pitchFamily="34" charset="0"/>
                <a:cs typeface="Microsoft Sans Serif" pitchFamily="34" charset="0"/>
              </a:rPr>
              <a:t>وتمويل المبادرة الوطنية للتنمية البشرية</a:t>
            </a:r>
            <a:endParaRPr lang="fr-FR" sz="1400" dirty="0">
              <a:solidFill>
                <a:schemeClr val="bg2">
                  <a:lumMod val="10000"/>
                </a:schemeClr>
              </a:solidFill>
              <a:latin typeface="Microsoft Sans Serif" pitchFamily="34" charset="0"/>
              <a:cs typeface="Microsoft Sans Serif" pitchFamily="34" charset="0"/>
            </a:endParaRPr>
          </a:p>
          <a:p>
            <a:pPr marL="417397" indent="-211638" algn="just" rtl="1" fontAlgn="auto">
              <a:lnSpc>
                <a:spcPct val="150000"/>
              </a:lnSpc>
              <a:spcBef>
                <a:spcPts val="0"/>
              </a:spcBef>
              <a:spcAft>
                <a:spcPts val="0"/>
              </a:spcAft>
              <a:buFontTx/>
              <a:buAutoNum type="arabicPeriod"/>
              <a:defRPr/>
            </a:pPr>
            <a:r>
              <a:rPr lang="ar-MA" sz="1400" dirty="0">
                <a:solidFill>
                  <a:schemeClr val="bg2">
                    <a:lumMod val="10000"/>
                  </a:schemeClr>
                </a:solidFill>
                <a:latin typeface="Microsoft Sans Serif" pitchFamily="34" charset="0"/>
                <a:cs typeface="Microsoft Sans Serif" pitchFamily="34" charset="0"/>
              </a:rPr>
              <a:t>محتوى وقواعد الاستهداف للبرامج الخمس للمبادرة الوطنية للتنمية البشرية</a:t>
            </a:r>
          </a:p>
          <a:p>
            <a:pPr marL="417397" indent="-211638" algn="just" rtl="1" fontAlgn="auto">
              <a:lnSpc>
                <a:spcPct val="150000"/>
              </a:lnSpc>
              <a:spcBef>
                <a:spcPts val="0"/>
              </a:spcBef>
              <a:spcAft>
                <a:spcPts val="0"/>
              </a:spcAft>
              <a:buFontTx/>
              <a:buAutoNum type="arabicPeriod"/>
              <a:defRPr/>
            </a:pPr>
            <a:r>
              <a:rPr lang="ar-MA" sz="1400" dirty="0">
                <a:solidFill>
                  <a:schemeClr val="bg2">
                    <a:lumMod val="10000"/>
                  </a:schemeClr>
                </a:solidFill>
                <a:latin typeface="Microsoft Sans Serif" pitchFamily="34" charset="0"/>
                <a:cs typeface="Microsoft Sans Serif" pitchFamily="34" charset="0"/>
              </a:rPr>
              <a:t>الشروط المسبقة</a:t>
            </a:r>
          </a:p>
          <a:p>
            <a:pPr marL="370366" indent="-370366" algn="just" rtl="1" fontAlgn="auto">
              <a:lnSpc>
                <a:spcPct val="150000"/>
              </a:lnSpc>
              <a:spcBef>
                <a:spcPts val="1111"/>
              </a:spcBef>
              <a:spcAft>
                <a:spcPts val="0"/>
              </a:spcAft>
              <a:buFont typeface="+mj-lt"/>
              <a:buAutoNum type="romanUcPeriod" startAt="2"/>
              <a:defRPr/>
            </a:pPr>
            <a:r>
              <a:rPr lang="ar-MA" sz="1400" b="1" dirty="0">
                <a:solidFill>
                  <a:schemeClr val="bg2">
                    <a:lumMod val="10000"/>
                  </a:schemeClr>
                </a:solidFill>
                <a:latin typeface="Microsoft Sans Serif" pitchFamily="34" charset="0"/>
                <a:cs typeface="Microsoft Sans Serif" pitchFamily="34" charset="0"/>
              </a:rPr>
              <a:t>مراحل تنفيذ النفقات</a:t>
            </a:r>
            <a:endParaRPr lang="fr-FR" sz="1400" b="1" dirty="0">
              <a:solidFill>
                <a:schemeClr val="bg2">
                  <a:lumMod val="10000"/>
                </a:schemeClr>
              </a:solidFill>
              <a:latin typeface="Microsoft Sans Serif" pitchFamily="34" charset="0"/>
              <a:cs typeface="Microsoft Sans Serif" pitchFamily="34" charset="0"/>
            </a:endParaRPr>
          </a:p>
          <a:p>
            <a:pPr marL="417397" indent="-211638" algn="just" rtl="1" fontAlgn="auto">
              <a:lnSpc>
                <a:spcPct val="150000"/>
              </a:lnSpc>
              <a:spcBef>
                <a:spcPts val="0"/>
              </a:spcBef>
              <a:spcAft>
                <a:spcPts val="0"/>
              </a:spcAft>
              <a:buFont typeface="+mj-lt"/>
              <a:buAutoNum type="arabicPeriod"/>
              <a:defRPr/>
            </a:pPr>
            <a:r>
              <a:rPr lang="ar-MA" sz="1400" dirty="0">
                <a:solidFill>
                  <a:schemeClr val="bg2">
                    <a:lumMod val="10000"/>
                  </a:schemeClr>
                </a:solidFill>
                <a:latin typeface="Microsoft Sans Serif" pitchFamily="34" charset="0"/>
                <a:cs typeface="Microsoft Sans Serif" pitchFamily="34" charset="0"/>
              </a:rPr>
              <a:t>التعبير عن الحاجيات</a:t>
            </a:r>
            <a:endParaRPr lang="fr-FR" sz="1400" dirty="0">
              <a:solidFill>
                <a:schemeClr val="bg2">
                  <a:lumMod val="10000"/>
                </a:schemeClr>
              </a:solidFill>
              <a:latin typeface="Microsoft Sans Serif" pitchFamily="34" charset="0"/>
              <a:cs typeface="Microsoft Sans Serif" pitchFamily="34" charset="0"/>
            </a:endParaRPr>
          </a:p>
          <a:p>
            <a:pPr marL="417397" indent="-211638" algn="just" rtl="1" fontAlgn="auto">
              <a:lnSpc>
                <a:spcPct val="150000"/>
              </a:lnSpc>
              <a:spcBef>
                <a:spcPts val="0"/>
              </a:spcBef>
              <a:spcAft>
                <a:spcPts val="0"/>
              </a:spcAft>
              <a:buFont typeface="+mj-lt"/>
              <a:buAutoNum type="arabicPeriod"/>
              <a:defRPr/>
            </a:pPr>
            <a:r>
              <a:rPr lang="ar-MA" sz="1400" dirty="0">
                <a:solidFill>
                  <a:schemeClr val="bg2">
                    <a:lumMod val="10000"/>
                  </a:schemeClr>
                </a:solidFill>
                <a:latin typeface="Microsoft Sans Serif" pitchFamily="34" charset="0"/>
                <a:cs typeface="Microsoft Sans Serif" pitchFamily="34" charset="0"/>
              </a:rPr>
              <a:t>الاستشارة</a:t>
            </a:r>
            <a:endParaRPr lang="fr-FR" sz="1400" dirty="0">
              <a:solidFill>
                <a:schemeClr val="bg2">
                  <a:lumMod val="10000"/>
                </a:schemeClr>
              </a:solidFill>
              <a:latin typeface="Microsoft Sans Serif" pitchFamily="34" charset="0"/>
              <a:cs typeface="Microsoft Sans Serif" pitchFamily="34" charset="0"/>
            </a:endParaRPr>
          </a:p>
          <a:p>
            <a:pPr marL="417397" indent="-211638" algn="just" rtl="1" fontAlgn="auto">
              <a:lnSpc>
                <a:spcPct val="150000"/>
              </a:lnSpc>
              <a:spcBef>
                <a:spcPts val="0"/>
              </a:spcBef>
              <a:spcAft>
                <a:spcPts val="0"/>
              </a:spcAft>
              <a:buFont typeface="+mj-lt"/>
              <a:buAutoNum type="arabicPeriod"/>
              <a:defRPr/>
            </a:pPr>
            <a:r>
              <a:rPr lang="ar-MA" sz="1400" dirty="0">
                <a:solidFill>
                  <a:schemeClr val="bg2">
                    <a:lumMod val="10000"/>
                  </a:schemeClr>
                </a:solidFill>
                <a:latin typeface="Microsoft Sans Serif" pitchFamily="34" charset="0"/>
                <a:cs typeface="Microsoft Sans Serif" pitchFamily="34" charset="0"/>
              </a:rPr>
              <a:t>اختيار نائل الصفقة</a:t>
            </a:r>
          </a:p>
          <a:p>
            <a:pPr marL="417397" indent="-211638" algn="just" rtl="1" fontAlgn="auto">
              <a:lnSpc>
                <a:spcPct val="150000"/>
              </a:lnSpc>
              <a:spcBef>
                <a:spcPts val="0"/>
              </a:spcBef>
              <a:spcAft>
                <a:spcPts val="0"/>
              </a:spcAft>
              <a:buFont typeface="+mj-lt"/>
              <a:buAutoNum type="arabicPeriod"/>
              <a:defRPr/>
            </a:pPr>
            <a:r>
              <a:rPr lang="ar-MA" sz="1400" dirty="0">
                <a:solidFill>
                  <a:schemeClr val="bg2">
                    <a:lumMod val="10000"/>
                  </a:schemeClr>
                </a:solidFill>
                <a:latin typeface="Microsoft Sans Serif" pitchFamily="34" charset="0"/>
                <a:cs typeface="Microsoft Sans Serif" pitchFamily="34" charset="0"/>
              </a:rPr>
              <a:t>توقيع الصفقة</a:t>
            </a:r>
            <a:endParaRPr lang="fr-FR" sz="1400" dirty="0">
              <a:solidFill>
                <a:schemeClr val="bg2">
                  <a:lumMod val="10000"/>
                </a:schemeClr>
              </a:solidFill>
              <a:latin typeface="Microsoft Sans Serif" pitchFamily="34" charset="0"/>
              <a:cs typeface="Microsoft Sans Serif" pitchFamily="34" charset="0"/>
            </a:endParaRPr>
          </a:p>
          <a:p>
            <a:pPr marL="417397" indent="-211638" algn="just" rtl="1" fontAlgn="auto">
              <a:lnSpc>
                <a:spcPct val="150000"/>
              </a:lnSpc>
              <a:spcBef>
                <a:spcPts val="0"/>
              </a:spcBef>
              <a:spcAft>
                <a:spcPts val="0"/>
              </a:spcAft>
              <a:buFont typeface="+mj-lt"/>
              <a:buAutoNum type="arabicPeriod"/>
              <a:defRPr/>
            </a:pPr>
            <a:r>
              <a:rPr lang="ar-SA" sz="1400" dirty="0">
                <a:solidFill>
                  <a:schemeClr val="bg2">
                    <a:lumMod val="10000"/>
                  </a:schemeClr>
                </a:solidFill>
                <a:latin typeface="Microsoft Sans Serif" pitchFamily="34" charset="0"/>
                <a:cs typeface="Microsoft Sans Serif" pitchFamily="34" charset="0"/>
              </a:rPr>
              <a:t>التنفيذ</a:t>
            </a:r>
            <a:r>
              <a:rPr lang="ar-MA" sz="1400" dirty="0">
                <a:solidFill>
                  <a:schemeClr val="bg2">
                    <a:lumMod val="10000"/>
                  </a:schemeClr>
                </a:solidFill>
                <a:latin typeface="Microsoft Sans Serif" pitchFamily="34" charset="0"/>
                <a:cs typeface="Microsoft Sans Serif" pitchFamily="34" charset="0"/>
              </a:rPr>
              <a:t> والتتبع</a:t>
            </a:r>
            <a:endParaRPr lang="fr-FR" sz="1400" dirty="0">
              <a:solidFill>
                <a:schemeClr val="bg2">
                  <a:lumMod val="10000"/>
                </a:schemeClr>
              </a:solidFill>
              <a:latin typeface="Microsoft Sans Serif" pitchFamily="34" charset="0"/>
              <a:cs typeface="Microsoft Sans Serif" pitchFamily="34" charset="0"/>
            </a:endParaRPr>
          </a:p>
          <a:p>
            <a:pPr marL="417397" indent="-211638" algn="just" rtl="1" fontAlgn="auto">
              <a:lnSpc>
                <a:spcPct val="150000"/>
              </a:lnSpc>
              <a:spcBef>
                <a:spcPts val="0"/>
              </a:spcBef>
              <a:spcAft>
                <a:spcPts val="0"/>
              </a:spcAft>
              <a:buFont typeface="+mj-lt"/>
              <a:buAutoNum type="arabicPeriod"/>
              <a:defRPr/>
            </a:pPr>
            <a:r>
              <a:rPr lang="ar-MA" sz="1400" dirty="0">
                <a:solidFill>
                  <a:schemeClr val="bg2">
                    <a:lumMod val="10000"/>
                  </a:schemeClr>
                </a:solidFill>
                <a:latin typeface="Microsoft Sans Serif" pitchFamily="34" charset="0"/>
                <a:cs typeface="Microsoft Sans Serif" pitchFamily="34" charset="0"/>
              </a:rPr>
              <a:t>الأداء</a:t>
            </a:r>
            <a:endParaRPr lang="fr-FR" sz="1400" dirty="0">
              <a:solidFill>
                <a:schemeClr val="bg2">
                  <a:lumMod val="10000"/>
                </a:schemeClr>
              </a:solidFill>
              <a:latin typeface="Microsoft Sans Serif" pitchFamily="34" charset="0"/>
              <a:cs typeface="Microsoft Sans Serif" pitchFamily="34" charset="0"/>
            </a:endParaRPr>
          </a:p>
          <a:p>
            <a:pPr marL="417397" indent="-211638" algn="just" rtl="1" fontAlgn="auto">
              <a:lnSpc>
                <a:spcPct val="150000"/>
              </a:lnSpc>
              <a:spcBef>
                <a:spcPts val="0"/>
              </a:spcBef>
              <a:spcAft>
                <a:spcPts val="0"/>
              </a:spcAft>
              <a:buFont typeface="+mj-lt"/>
              <a:buAutoNum type="arabicPeriod"/>
              <a:defRPr/>
            </a:pPr>
            <a:r>
              <a:rPr lang="ar-MA" sz="1400" dirty="0">
                <a:solidFill>
                  <a:schemeClr val="bg2">
                    <a:lumMod val="10000"/>
                  </a:schemeClr>
                </a:solidFill>
                <a:latin typeface="Microsoft Sans Serif" pitchFamily="34" charset="0"/>
                <a:cs typeface="Microsoft Sans Serif" pitchFamily="34" charset="0"/>
              </a:rPr>
              <a:t>ر</a:t>
            </a:r>
            <a:r>
              <a:rPr lang="ar-SA" sz="1400" dirty="0">
                <a:solidFill>
                  <a:schemeClr val="bg2">
                    <a:lumMod val="10000"/>
                  </a:schemeClr>
                </a:solidFill>
                <a:latin typeface="Microsoft Sans Serif" pitchFamily="34" charset="0"/>
                <a:cs typeface="Microsoft Sans Serif" pitchFamily="34" charset="0"/>
              </a:rPr>
              <a:t>فع التقارير والتقييم والافتحاص</a:t>
            </a:r>
            <a:endParaRPr lang="fr-FR" sz="1400" dirty="0">
              <a:latin typeface="Microsoft Sans Serif" pitchFamily="34" charset="0"/>
              <a:cs typeface="Microsoft Sans Serif" pitchFamily="34" charset="0"/>
            </a:endParaRPr>
          </a:p>
          <a:p>
            <a:pPr marL="370366" indent="-370366" algn="just" rtl="1" fontAlgn="auto">
              <a:lnSpc>
                <a:spcPct val="150000"/>
              </a:lnSpc>
              <a:spcBef>
                <a:spcPts val="1111"/>
              </a:spcBef>
              <a:spcAft>
                <a:spcPts val="0"/>
              </a:spcAft>
              <a:buFont typeface="+mj-lt"/>
              <a:buAutoNum type="romanUcPeriod" startAt="3"/>
              <a:defRPr/>
            </a:pPr>
            <a:r>
              <a:rPr lang="ar-MA" sz="1400" b="1" dirty="0">
                <a:solidFill>
                  <a:schemeClr val="bg2">
                    <a:lumMod val="10000"/>
                  </a:schemeClr>
                </a:solidFill>
                <a:latin typeface="Microsoft Sans Serif" pitchFamily="34" charset="0"/>
                <a:cs typeface="Microsoft Sans Serif" pitchFamily="34" charset="0"/>
              </a:rPr>
              <a:t>لائحة الملحقات</a:t>
            </a:r>
            <a:r>
              <a:rPr lang="fr-FR" sz="1400" b="1" dirty="0">
                <a:solidFill>
                  <a:schemeClr val="bg2">
                    <a:lumMod val="10000"/>
                  </a:schemeClr>
                </a:solidFill>
                <a:latin typeface="Microsoft Sans Serif" pitchFamily="34" charset="0"/>
                <a:cs typeface="Microsoft Sans Serif" pitchFamily="34" charset="0"/>
              </a:rPr>
              <a:t>                   </a:t>
            </a:r>
          </a:p>
          <a:p>
            <a:pPr algn="just" rtl="1" fontAlgn="auto">
              <a:lnSpc>
                <a:spcPct val="150000"/>
              </a:lnSpc>
              <a:spcBef>
                <a:spcPts val="1111"/>
              </a:spcBef>
              <a:spcAft>
                <a:spcPts val="0"/>
              </a:spcAft>
              <a:defRPr/>
            </a:pPr>
            <a:endParaRPr lang="fr-FR" sz="1400" b="1" dirty="0">
              <a:solidFill>
                <a:schemeClr val="accent6">
                  <a:lumMod val="50000"/>
                </a:schemeClr>
              </a:solidFill>
              <a:latin typeface="Bookman Old Style" pitchFamily="18" charset="0"/>
            </a:endParaRPr>
          </a:p>
        </p:txBody>
      </p:sp>
      <p:sp>
        <p:nvSpPr>
          <p:cNvPr id="21" name="ZoneTexte 1"/>
          <p:cNvSpPr txBox="1"/>
          <p:nvPr/>
        </p:nvSpPr>
        <p:spPr>
          <a:xfrm>
            <a:off x="836613" y="1357313"/>
            <a:ext cx="422275" cy="285750"/>
          </a:xfrm>
          <a:prstGeom prst="rect">
            <a:avLst/>
          </a:prstGeom>
          <a:noFill/>
        </p:spPr>
        <p:txBody>
          <a:bodyPr lIns="84655" tIns="42328" rIns="84655" bIns="42328">
            <a:spAutoFit/>
          </a:bodyPr>
          <a:lstStyle/>
          <a:p>
            <a:pPr fontAlgn="auto">
              <a:spcBef>
                <a:spcPts val="0"/>
              </a:spcBef>
              <a:spcAft>
                <a:spcPts val="0"/>
              </a:spcAft>
              <a:defRPr/>
            </a:pPr>
            <a:r>
              <a:rPr lang="fr-FR" sz="1300" b="1" dirty="0">
                <a:solidFill>
                  <a:schemeClr val="bg2">
                    <a:lumMod val="10000"/>
                  </a:schemeClr>
                </a:solidFill>
                <a:latin typeface="Bookman Old Style" pitchFamily="18" charset="0"/>
                <a:cs typeface="+mn-cs"/>
              </a:rPr>
              <a:t>  6</a:t>
            </a:r>
          </a:p>
        </p:txBody>
      </p:sp>
      <p:cxnSp>
        <p:nvCxnSpPr>
          <p:cNvPr id="22" name="Connecteur droit 7"/>
          <p:cNvCxnSpPr/>
          <p:nvPr/>
        </p:nvCxnSpPr>
        <p:spPr>
          <a:xfrm>
            <a:off x="1258888" y="1500188"/>
            <a:ext cx="4170362" cy="1587"/>
          </a:xfrm>
          <a:prstGeom prst="line">
            <a:avLst/>
          </a:prstGeom>
          <a:ln w="9525">
            <a:solidFill>
              <a:schemeClr val="accent3">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Connecteur droit 7"/>
          <p:cNvCxnSpPr/>
          <p:nvPr/>
        </p:nvCxnSpPr>
        <p:spPr>
          <a:xfrm>
            <a:off x="1314450" y="1857375"/>
            <a:ext cx="3971925" cy="1588"/>
          </a:xfrm>
          <a:prstGeom prst="line">
            <a:avLst/>
          </a:prstGeom>
          <a:ln w="9525">
            <a:solidFill>
              <a:schemeClr val="accent3">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6" name="ZoneTexte 1"/>
          <p:cNvSpPr txBox="1"/>
          <p:nvPr/>
        </p:nvSpPr>
        <p:spPr>
          <a:xfrm>
            <a:off x="827088" y="2000250"/>
            <a:ext cx="482600" cy="285750"/>
          </a:xfrm>
          <a:prstGeom prst="rect">
            <a:avLst/>
          </a:prstGeom>
          <a:noFill/>
        </p:spPr>
        <p:txBody>
          <a:bodyPr lIns="84655" tIns="42328" rIns="84655" bIns="42328">
            <a:spAutoFit/>
          </a:bodyPr>
          <a:lstStyle>
            <a:defPPr>
              <a:defRPr lang="fr-FR"/>
            </a:defPPr>
            <a:lvl1pPr>
              <a:defRPr sz="1400" b="1">
                <a:solidFill>
                  <a:schemeClr val="accent3">
                    <a:lumMod val="50000"/>
                  </a:schemeClr>
                </a:solidFill>
                <a:latin typeface="Bookman Old Style" pitchFamily="18" charset="0"/>
              </a:defRPr>
            </a:lvl1pPr>
          </a:lstStyle>
          <a:p>
            <a:pPr fontAlgn="auto">
              <a:spcBef>
                <a:spcPts val="0"/>
              </a:spcBef>
              <a:spcAft>
                <a:spcPts val="0"/>
              </a:spcAft>
              <a:defRPr/>
            </a:pPr>
            <a:r>
              <a:rPr lang="fr-FR" sz="1300" dirty="0">
                <a:solidFill>
                  <a:schemeClr val="bg2">
                    <a:lumMod val="10000"/>
                  </a:schemeClr>
                </a:solidFill>
                <a:cs typeface="+mn-cs"/>
              </a:rPr>
              <a:t> </a:t>
            </a:r>
            <a:r>
              <a:rPr lang="fr-FR" sz="1300" dirty="0" smtClean="0">
                <a:solidFill>
                  <a:schemeClr val="bg2">
                    <a:lumMod val="10000"/>
                  </a:schemeClr>
                </a:solidFill>
                <a:cs typeface="+mn-cs"/>
              </a:rPr>
              <a:t> 8</a:t>
            </a:r>
            <a:endParaRPr lang="fr-FR" sz="1300" dirty="0">
              <a:solidFill>
                <a:schemeClr val="bg2">
                  <a:lumMod val="10000"/>
                </a:schemeClr>
              </a:solidFill>
              <a:cs typeface="+mn-cs"/>
            </a:endParaRPr>
          </a:p>
        </p:txBody>
      </p:sp>
      <p:cxnSp>
        <p:nvCxnSpPr>
          <p:cNvPr id="27" name="Connecteur droit 7"/>
          <p:cNvCxnSpPr/>
          <p:nvPr/>
        </p:nvCxnSpPr>
        <p:spPr>
          <a:xfrm flipV="1">
            <a:off x="1309688" y="2143125"/>
            <a:ext cx="3262312" cy="11113"/>
          </a:xfrm>
          <a:prstGeom prst="line">
            <a:avLst/>
          </a:prstGeom>
          <a:ln w="9525">
            <a:solidFill>
              <a:schemeClr val="accent3">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0" name="ZoneTexte 21"/>
          <p:cNvSpPr txBox="1"/>
          <p:nvPr/>
        </p:nvSpPr>
        <p:spPr>
          <a:xfrm>
            <a:off x="877888" y="3429000"/>
            <a:ext cx="422275" cy="285750"/>
          </a:xfrm>
          <a:prstGeom prst="rect">
            <a:avLst/>
          </a:prstGeom>
          <a:noFill/>
        </p:spPr>
        <p:txBody>
          <a:bodyPr lIns="84655" tIns="42328" rIns="84655" bIns="42328">
            <a:spAutoFit/>
          </a:bodyPr>
          <a:lstStyle/>
          <a:p>
            <a:pPr fontAlgn="auto">
              <a:spcBef>
                <a:spcPts val="0"/>
              </a:spcBef>
              <a:spcAft>
                <a:spcPts val="0"/>
              </a:spcAft>
              <a:defRPr/>
            </a:pPr>
            <a:r>
              <a:rPr lang="fr-FR" sz="1300" b="1" dirty="0" smtClean="0">
                <a:solidFill>
                  <a:schemeClr val="bg2">
                    <a:lumMod val="10000"/>
                  </a:schemeClr>
                </a:solidFill>
                <a:latin typeface="Bookman Old Style" pitchFamily="18" charset="0"/>
                <a:cs typeface="+mn-cs"/>
              </a:rPr>
              <a:t>12</a:t>
            </a:r>
            <a:endParaRPr lang="fr-FR" sz="1300" b="1" dirty="0">
              <a:solidFill>
                <a:schemeClr val="bg2">
                  <a:lumMod val="10000"/>
                </a:schemeClr>
              </a:solidFill>
              <a:latin typeface="Bookman Old Style" pitchFamily="18" charset="0"/>
              <a:cs typeface="+mn-cs"/>
            </a:endParaRPr>
          </a:p>
        </p:txBody>
      </p:sp>
      <p:sp>
        <p:nvSpPr>
          <p:cNvPr id="51" name="ZoneTexte 27"/>
          <p:cNvSpPr txBox="1"/>
          <p:nvPr/>
        </p:nvSpPr>
        <p:spPr>
          <a:xfrm>
            <a:off x="877888" y="3786188"/>
            <a:ext cx="422275" cy="285750"/>
          </a:xfrm>
          <a:prstGeom prst="rect">
            <a:avLst/>
          </a:prstGeom>
          <a:noFill/>
        </p:spPr>
        <p:txBody>
          <a:bodyPr lIns="84655" tIns="42328" rIns="84655" bIns="42328">
            <a:spAutoFit/>
          </a:bodyPr>
          <a:lstStyle/>
          <a:p>
            <a:pPr fontAlgn="auto">
              <a:spcBef>
                <a:spcPts val="0"/>
              </a:spcBef>
              <a:spcAft>
                <a:spcPts val="0"/>
              </a:spcAft>
              <a:defRPr/>
            </a:pPr>
            <a:r>
              <a:rPr lang="fr-FR" sz="1300" b="1" dirty="0">
                <a:solidFill>
                  <a:schemeClr val="bg2">
                    <a:lumMod val="10000"/>
                  </a:schemeClr>
                </a:solidFill>
                <a:latin typeface="Bookman Old Style" pitchFamily="18" charset="0"/>
                <a:cs typeface="+mn-cs"/>
              </a:rPr>
              <a:t>14</a:t>
            </a:r>
          </a:p>
        </p:txBody>
      </p:sp>
      <p:sp>
        <p:nvSpPr>
          <p:cNvPr id="52" name="ZoneTexte 28"/>
          <p:cNvSpPr txBox="1"/>
          <p:nvPr/>
        </p:nvSpPr>
        <p:spPr>
          <a:xfrm>
            <a:off x="877888" y="4071938"/>
            <a:ext cx="422275" cy="285750"/>
          </a:xfrm>
          <a:prstGeom prst="rect">
            <a:avLst/>
          </a:prstGeom>
          <a:noFill/>
        </p:spPr>
        <p:txBody>
          <a:bodyPr lIns="84655" tIns="42328" rIns="84655" bIns="42328">
            <a:spAutoFit/>
          </a:bodyPr>
          <a:lstStyle/>
          <a:p>
            <a:pPr fontAlgn="auto">
              <a:spcBef>
                <a:spcPts val="0"/>
              </a:spcBef>
              <a:spcAft>
                <a:spcPts val="0"/>
              </a:spcAft>
              <a:defRPr/>
            </a:pPr>
            <a:r>
              <a:rPr lang="fr-FR" sz="1300" b="1" dirty="0">
                <a:solidFill>
                  <a:schemeClr val="bg2">
                    <a:lumMod val="10000"/>
                  </a:schemeClr>
                </a:solidFill>
                <a:latin typeface="Bookman Old Style" pitchFamily="18" charset="0"/>
                <a:cs typeface="+mn-cs"/>
              </a:rPr>
              <a:t>15</a:t>
            </a:r>
          </a:p>
        </p:txBody>
      </p:sp>
      <p:sp>
        <p:nvSpPr>
          <p:cNvPr id="53" name="ZoneTexte 30"/>
          <p:cNvSpPr txBox="1"/>
          <p:nvPr/>
        </p:nvSpPr>
        <p:spPr>
          <a:xfrm>
            <a:off x="877888" y="4429125"/>
            <a:ext cx="422275" cy="296863"/>
          </a:xfrm>
          <a:prstGeom prst="rect">
            <a:avLst/>
          </a:prstGeom>
          <a:noFill/>
        </p:spPr>
        <p:txBody>
          <a:bodyPr lIns="84655" tIns="42328" rIns="84655" bIns="42328">
            <a:spAutoFit/>
          </a:bodyPr>
          <a:lstStyle/>
          <a:p>
            <a:pPr fontAlgn="auto">
              <a:spcBef>
                <a:spcPts val="0"/>
              </a:spcBef>
              <a:spcAft>
                <a:spcPts val="0"/>
              </a:spcAft>
              <a:defRPr/>
            </a:pPr>
            <a:r>
              <a:rPr lang="fr-FR" sz="1300" b="1" dirty="0">
                <a:solidFill>
                  <a:schemeClr val="bg2">
                    <a:lumMod val="10000"/>
                  </a:schemeClr>
                </a:solidFill>
                <a:latin typeface="Bookman Old Style" pitchFamily="18" charset="0"/>
                <a:cs typeface="+mn-cs"/>
              </a:rPr>
              <a:t>16</a:t>
            </a:r>
          </a:p>
        </p:txBody>
      </p:sp>
      <p:sp>
        <p:nvSpPr>
          <p:cNvPr id="54" name="ZoneTexte 31"/>
          <p:cNvSpPr txBox="1"/>
          <p:nvPr/>
        </p:nvSpPr>
        <p:spPr>
          <a:xfrm>
            <a:off x="877888" y="4786313"/>
            <a:ext cx="422275" cy="285537"/>
          </a:xfrm>
          <a:prstGeom prst="rect">
            <a:avLst/>
          </a:prstGeom>
          <a:noFill/>
        </p:spPr>
        <p:txBody>
          <a:bodyPr lIns="84655" tIns="42328" rIns="84655" bIns="42328">
            <a:spAutoFit/>
          </a:bodyPr>
          <a:lstStyle/>
          <a:p>
            <a:pPr fontAlgn="auto">
              <a:spcBef>
                <a:spcPts val="0"/>
              </a:spcBef>
              <a:spcAft>
                <a:spcPts val="0"/>
              </a:spcAft>
              <a:defRPr/>
            </a:pPr>
            <a:r>
              <a:rPr lang="fr-FR" sz="1300" b="1" dirty="0" smtClean="0">
                <a:solidFill>
                  <a:schemeClr val="bg2">
                    <a:lumMod val="10000"/>
                  </a:schemeClr>
                </a:solidFill>
                <a:latin typeface="Bookman Old Style" pitchFamily="18" charset="0"/>
                <a:cs typeface="+mn-cs"/>
              </a:rPr>
              <a:t>17</a:t>
            </a:r>
            <a:endParaRPr lang="fr-FR" sz="1300" b="1" dirty="0">
              <a:solidFill>
                <a:schemeClr val="bg2">
                  <a:lumMod val="10000"/>
                </a:schemeClr>
              </a:solidFill>
              <a:latin typeface="Bookman Old Style" pitchFamily="18" charset="0"/>
              <a:cs typeface="+mn-cs"/>
            </a:endParaRPr>
          </a:p>
        </p:txBody>
      </p:sp>
      <p:sp>
        <p:nvSpPr>
          <p:cNvPr id="55" name="ZoneTexte 33"/>
          <p:cNvSpPr txBox="1"/>
          <p:nvPr/>
        </p:nvSpPr>
        <p:spPr>
          <a:xfrm>
            <a:off x="877888" y="5072063"/>
            <a:ext cx="422275" cy="285537"/>
          </a:xfrm>
          <a:prstGeom prst="rect">
            <a:avLst/>
          </a:prstGeom>
          <a:noFill/>
        </p:spPr>
        <p:txBody>
          <a:bodyPr lIns="84655" tIns="42328" rIns="84655" bIns="42328">
            <a:spAutoFit/>
          </a:bodyPr>
          <a:lstStyle/>
          <a:p>
            <a:pPr fontAlgn="auto">
              <a:spcBef>
                <a:spcPts val="0"/>
              </a:spcBef>
              <a:spcAft>
                <a:spcPts val="0"/>
              </a:spcAft>
              <a:defRPr/>
            </a:pPr>
            <a:r>
              <a:rPr lang="fr-FR" sz="1300" b="1" dirty="0" smtClean="0">
                <a:solidFill>
                  <a:schemeClr val="bg2">
                    <a:lumMod val="10000"/>
                  </a:schemeClr>
                </a:solidFill>
                <a:latin typeface="Bookman Old Style" pitchFamily="18" charset="0"/>
                <a:cs typeface="+mn-cs"/>
              </a:rPr>
              <a:t>22</a:t>
            </a:r>
            <a:endParaRPr lang="fr-FR" sz="1300" b="1" dirty="0">
              <a:solidFill>
                <a:schemeClr val="bg2">
                  <a:lumMod val="10000"/>
                </a:schemeClr>
              </a:solidFill>
              <a:latin typeface="Bookman Old Style" pitchFamily="18" charset="0"/>
              <a:cs typeface="+mn-cs"/>
            </a:endParaRPr>
          </a:p>
        </p:txBody>
      </p:sp>
      <p:cxnSp>
        <p:nvCxnSpPr>
          <p:cNvPr id="56" name="Connecteur droit 9"/>
          <p:cNvCxnSpPr/>
          <p:nvPr/>
        </p:nvCxnSpPr>
        <p:spPr>
          <a:xfrm flipV="1">
            <a:off x="1300163" y="3571875"/>
            <a:ext cx="5343525" cy="4763"/>
          </a:xfrm>
          <a:prstGeom prst="line">
            <a:avLst/>
          </a:prstGeom>
          <a:ln w="9525">
            <a:solidFill>
              <a:schemeClr val="accent3">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7" name="Connecteur droit 11"/>
          <p:cNvCxnSpPr/>
          <p:nvPr/>
        </p:nvCxnSpPr>
        <p:spPr>
          <a:xfrm flipV="1">
            <a:off x="1300163" y="3929063"/>
            <a:ext cx="5915025" cy="25400"/>
          </a:xfrm>
          <a:prstGeom prst="line">
            <a:avLst/>
          </a:prstGeom>
          <a:ln w="9525">
            <a:solidFill>
              <a:schemeClr val="accent3">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8" name="Connecteur droit 13"/>
          <p:cNvCxnSpPr/>
          <p:nvPr/>
        </p:nvCxnSpPr>
        <p:spPr>
          <a:xfrm>
            <a:off x="1300163" y="4214813"/>
            <a:ext cx="5414962" cy="0"/>
          </a:xfrm>
          <a:prstGeom prst="line">
            <a:avLst/>
          </a:prstGeom>
          <a:ln w="9525">
            <a:solidFill>
              <a:schemeClr val="accent3">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9" name="Connecteur droit 15"/>
          <p:cNvCxnSpPr/>
          <p:nvPr/>
        </p:nvCxnSpPr>
        <p:spPr>
          <a:xfrm>
            <a:off x="1300163" y="4572000"/>
            <a:ext cx="5700712" cy="0"/>
          </a:xfrm>
          <a:prstGeom prst="line">
            <a:avLst/>
          </a:prstGeom>
          <a:ln w="9525">
            <a:solidFill>
              <a:schemeClr val="accent3">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0" name="Connecteur droit 17"/>
          <p:cNvCxnSpPr/>
          <p:nvPr/>
        </p:nvCxnSpPr>
        <p:spPr>
          <a:xfrm flipV="1">
            <a:off x="1300163" y="4857750"/>
            <a:ext cx="5772150" cy="71438"/>
          </a:xfrm>
          <a:prstGeom prst="line">
            <a:avLst/>
          </a:prstGeom>
          <a:ln w="9525">
            <a:solidFill>
              <a:schemeClr val="accent3">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1" name="Connecteur droit 20"/>
          <p:cNvCxnSpPr/>
          <p:nvPr/>
        </p:nvCxnSpPr>
        <p:spPr>
          <a:xfrm flipV="1">
            <a:off x="1300163" y="5214938"/>
            <a:ext cx="6129337" cy="25400"/>
          </a:xfrm>
          <a:prstGeom prst="line">
            <a:avLst/>
          </a:prstGeom>
          <a:ln w="9525">
            <a:solidFill>
              <a:schemeClr val="accent3">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9" name="ZoneTexte 1"/>
          <p:cNvSpPr txBox="1"/>
          <p:nvPr/>
        </p:nvSpPr>
        <p:spPr>
          <a:xfrm>
            <a:off x="833438" y="1714500"/>
            <a:ext cx="481012" cy="285750"/>
          </a:xfrm>
          <a:prstGeom prst="rect">
            <a:avLst/>
          </a:prstGeom>
          <a:noFill/>
        </p:spPr>
        <p:txBody>
          <a:bodyPr lIns="84655" tIns="42328" rIns="84655" bIns="42328">
            <a:spAutoFit/>
          </a:bodyPr>
          <a:lstStyle>
            <a:defPPr>
              <a:defRPr lang="fr-FR"/>
            </a:defPPr>
            <a:lvl1pPr>
              <a:defRPr sz="1400" b="1">
                <a:solidFill>
                  <a:schemeClr val="accent3">
                    <a:lumMod val="50000"/>
                  </a:schemeClr>
                </a:solidFill>
                <a:latin typeface="Bookman Old Style" pitchFamily="18" charset="0"/>
              </a:defRPr>
            </a:lvl1pPr>
          </a:lstStyle>
          <a:p>
            <a:pPr fontAlgn="auto">
              <a:spcBef>
                <a:spcPts val="0"/>
              </a:spcBef>
              <a:spcAft>
                <a:spcPts val="0"/>
              </a:spcAft>
              <a:defRPr/>
            </a:pPr>
            <a:r>
              <a:rPr lang="fr-FR" sz="1300" dirty="0">
                <a:solidFill>
                  <a:schemeClr val="bg2">
                    <a:lumMod val="10000"/>
                  </a:schemeClr>
                </a:solidFill>
                <a:cs typeface="+mn-cs"/>
              </a:rPr>
              <a:t> </a:t>
            </a:r>
            <a:r>
              <a:rPr lang="fr-FR" sz="1300" dirty="0" smtClean="0">
                <a:solidFill>
                  <a:schemeClr val="bg2">
                    <a:lumMod val="10000"/>
                  </a:schemeClr>
                </a:solidFill>
                <a:cs typeface="+mn-cs"/>
              </a:rPr>
              <a:t> 7</a:t>
            </a:r>
            <a:endParaRPr lang="fr-FR" sz="1300" dirty="0">
              <a:solidFill>
                <a:schemeClr val="bg2">
                  <a:lumMod val="10000"/>
                </a:schemeClr>
              </a:solidFill>
              <a:cs typeface="+mn-cs"/>
            </a:endParaRPr>
          </a:p>
        </p:txBody>
      </p:sp>
      <p:sp>
        <p:nvSpPr>
          <p:cNvPr id="30" name="ZoneTexte 90"/>
          <p:cNvSpPr txBox="1"/>
          <p:nvPr/>
        </p:nvSpPr>
        <p:spPr>
          <a:xfrm>
            <a:off x="0" y="103888"/>
            <a:ext cx="9142514" cy="391981"/>
          </a:xfrm>
          <a:prstGeom prst="rect">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100996" tIns="50499" rIns="100996" bIns="50499" anchor="ctr"/>
          <a:lstStyle>
            <a:defPPr>
              <a:defRPr lang="fr-FR"/>
            </a:defPPr>
            <a:lvl1pPr algn="ctr">
              <a:spcBef>
                <a:spcPct val="0"/>
              </a:spcBef>
              <a:defRPr b="1">
                <a:solidFill>
                  <a:schemeClr val="bg1"/>
                </a:solidFill>
                <a:effectLst>
                  <a:outerShdw blurRad="38100" dist="38100" dir="2700000" algn="tl">
                    <a:srgbClr val="000000">
                      <a:alpha val="43137"/>
                    </a:srgbClr>
                  </a:outerShdw>
                </a:effectLst>
                <a:latin typeface="Bookman Old Style" pitchFamily="18" charset="0"/>
              </a:defRPr>
            </a:lvl1pPr>
          </a:lstStyle>
          <a:p>
            <a:pPr defTabSz="1009650">
              <a:defRPr/>
            </a:pPr>
            <a:r>
              <a:rPr lang="ar-MA" sz="2000" dirty="0">
                <a:effectLst>
                  <a:outerShdw blurRad="38100" dist="38100" dir="2700000" algn="tl">
                    <a:srgbClr val="C0C0C0"/>
                  </a:outerShdw>
                </a:effectLst>
                <a:ea typeface="ＭＳ Ｐゴシック" pitchFamily="-84" charset="-128"/>
              </a:rPr>
              <a:t>فهرس</a:t>
            </a:r>
          </a:p>
        </p:txBody>
      </p:sp>
      <p:sp>
        <p:nvSpPr>
          <p:cNvPr id="52252" name="Slide Number Placeholder 1"/>
          <p:cNvSpPr>
            <a:spLocks noGrp="1"/>
          </p:cNvSpPr>
          <p:nvPr>
            <p:ph type="sldNum" sz="quarter" idx="10"/>
          </p:nvPr>
        </p:nvSpPr>
        <p:spPr bwMode="auto">
          <a:solidFill>
            <a:srgbClr val="006600"/>
          </a:solidFill>
          <a:ln>
            <a:miter lim="800000"/>
            <a:headEnd/>
            <a:tailEnd/>
          </a:ln>
        </p:spPr>
        <p:txBody>
          <a:bodyPr wrap="square" numCol="1" anchorCtr="0" compatLnSpc="1">
            <a:prstTxWarp prst="textNoShape">
              <a:avLst/>
            </a:prstTxWarp>
          </a:bodyPr>
          <a:lstStyle/>
          <a:p>
            <a:pPr fontAlgn="base">
              <a:spcBef>
                <a:spcPct val="0"/>
              </a:spcBef>
              <a:spcAft>
                <a:spcPct val="0"/>
              </a:spcAft>
              <a:defRPr/>
            </a:pPr>
            <a:fld id="{885896CE-C417-4436-9D61-BC2E3F0E167D}" type="slidenum">
              <a:rPr lang="fr-FR" smtClean="0"/>
              <a:pPr fontAlgn="base">
                <a:spcBef>
                  <a:spcPct val="0"/>
                </a:spcBef>
                <a:spcAft>
                  <a:spcPct val="0"/>
                </a:spcAft>
                <a:defRPr/>
              </a:pPr>
              <a:t>5</a:t>
            </a:fld>
            <a:endParaRPr lang="fr-FR" dirty="0" smtClean="0"/>
          </a:p>
        </p:txBody>
      </p:sp>
      <p:cxnSp>
        <p:nvCxnSpPr>
          <p:cNvPr id="66" name="Connecteur droit 7"/>
          <p:cNvCxnSpPr/>
          <p:nvPr/>
        </p:nvCxnSpPr>
        <p:spPr>
          <a:xfrm>
            <a:off x="1214438" y="2500313"/>
            <a:ext cx="2428875" cy="1587"/>
          </a:xfrm>
          <a:prstGeom prst="line">
            <a:avLst/>
          </a:prstGeom>
          <a:ln w="9525">
            <a:solidFill>
              <a:schemeClr val="accent3">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69" name="ZoneTexte 1"/>
          <p:cNvSpPr txBox="1"/>
          <p:nvPr/>
        </p:nvSpPr>
        <p:spPr>
          <a:xfrm>
            <a:off x="857250" y="2357438"/>
            <a:ext cx="482600" cy="301625"/>
          </a:xfrm>
          <a:prstGeom prst="rect">
            <a:avLst/>
          </a:prstGeom>
          <a:noFill/>
        </p:spPr>
        <p:txBody>
          <a:bodyPr lIns="84655" tIns="42328" rIns="84655" bIns="42328">
            <a:spAutoFit/>
          </a:bodyPr>
          <a:lstStyle>
            <a:defPPr>
              <a:defRPr lang="fr-FR"/>
            </a:defPPr>
            <a:lvl1pPr>
              <a:defRPr sz="1400" b="1">
                <a:solidFill>
                  <a:schemeClr val="accent3">
                    <a:lumMod val="50000"/>
                  </a:schemeClr>
                </a:solidFill>
                <a:latin typeface="Bookman Old Style" pitchFamily="18" charset="0"/>
              </a:defRPr>
            </a:lvl1pPr>
          </a:lstStyle>
          <a:p>
            <a:pPr fontAlgn="auto">
              <a:spcBef>
                <a:spcPts val="0"/>
              </a:spcBef>
              <a:spcAft>
                <a:spcPts val="0"/>
              </a:spcAft>
              <a:defRPr/>
            </a:pPr>
            <a:r>
              <a:rPr lang="fr-FR" dirty="0">
                <a:solidFill>
                  <a:schemeClr val="bg2">
                    <a:lumMod val="10000"/>
                  </a:schemeClr>
                </a:solidFill>
                <a:cs typeface="+mn-cs"/>
              </a:rPr>
              <a:t> </a:t>
            </a:r>
            <a:r>
              <a:rPr lang="fr-FR" sz="1300" dirty="0" smtClean="0">
                <a:solidFill>
                  <a:schemeClr val="bg2">
                    <a:lumMod val="10000"/>
                  </a:schemeClr>
                </a:solidFill>
                <a:cs typeface="+mn-cs"/>
              </a:rPr>
              <a:t>9</a:t>
            </a:r>
            <a:endParaRPr lang="fr-FR" sz="1300" dirty="0">
              <a:solidFill>
                <a:schemeClr val="bg2">
                  <a:lumMod val="10000"/>
                </a:schemeClr>
              </a:solidFill>
              <a:cs typeface="+mn-cs"/>
            </a:endParaRPr>
          </a:p>
        </p:txBody>
      </p:sp>
      <p:sp>
        <p:nvSpPr>
          <p:cNvPr id="28" name="ZoneTexte 33"/>
          <p:cNvSpPr txBox="1"/>
          <p:nvPr/>
        </p:nvSpPr>
        <p:spPr>
          <a:xfrm>
            <a:off x="857250" y="5357813"/>
            <a:ext cx="422275" cy="285537"/>
          </a:xfrm>
          <a:prstGeom prst="rect">
            <a:avLst/>
          </a:prstGeom>
          <a:noFill/>
        </p:spPr>
        <p:txBody>
          <a:bodyPr lIns="84655" tIns="42328" rIns="84655" bIns="42328">
            <a:spAutoFit/>
          </a:bodyPr>
          <a:lstStyle/>
          <a:p>
            <a:pPr fontAlgn="auto">
              <a:spcBef>
                <a:spcPts val="0"/>
              </a:spcBef>
              <a:spcAft>
                <a:spcPts val="0"/>
              </a:spcAft>
              <a:defRPr/>
            </a:pPr>
            <a:r>
              <a:rPr lang="fr-FR" sz="1300" b="1" dirty="0" smtClean="0">
                <a:solidFill>
                  <a:schemeClr val="bg2">
                    <a:lumMod val="10000"/>
                  </a:schemeClr>
                </a:solidFill>
                <a:latin typeface="Bookman Old Style" pitchFamily="18" charset="0"/>
                <a:cs typeface="+mn-cs"/>
              </a:rPr>
              <a:t>25</a:t>
            </a:r>
            <a:endParaRPr lang="fr-FR" sz="1300" b="1" dirty="0">
              <a:solidFill>
                <a:schemeClr val="bg2">
                  <a:lumMod val="10000"/>
                </a:schemeClr>
              </a:solidFill>
              <a:latin typeface="Bookman Old Style" pitchFamily="18" charset="0"/>
              <a:cs typeface="+mn-cs"/>
            </a:endParaRPr>
          </a:p>
        </p:txBody>
      </p:sp>
      <p:cxnSp>
        <p:nvCxnSpPr>
          <p:cNvPr id="31" name="Connecteur droit 7"/>
          <p:cNvCxnSpPr/>
          <p:nvPr/>
        </p:nvCxnSpPr>
        <p:spPr>
          <a:xfrm>
            <a:off x="1285875" y="2786063"/>
            <a:ext cx="5572125" cy="1587"/>
          </a:xfrm>
          <a:prstGeom prst="line">
            <a:avLst/>
          </a:prstGeom>
          <a:ln w="9525">
            <a:solidFill>
              <a:schemeClr val="accent3">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4" name="ZoneTexte 1"/>
          <p:cNvSpPr txBox="1"/>
          <p:nvPr/>
        </p:nvSpPr>
        <p:spPr>
          <a:xfrm>
            <a:off x="857250" y="2627313"/>
            <a:ext cx="482600" cy="285750"/>
          </a:xfrm>
          <a:prstGeom prst="rect">
            <a:avLst/>
          </a:prstGeom>
          <a:noFill/>
        </p:spPr>
        <p:txBody>
          <a:bodyPr lIns="84655" tIns="42328" rIns="84655" bIns="42328">
            <a:spAutoFit/>
          </a:bodyPr>
          <a:lstStyle>
            <a:defPPr>
              <a:defRPr lang="fr-FR"/>
            </a:defPPr>
            <a:lvl1pPr>
              <a:defRPr sz="1400" b="1">
                <a:solidFill>
                  <a:schemeClr val="accent3">
                    <a:lumMod val="50000"/>
                  </a:schemeClr>
                </a:solidFill>
                <a:latin typeface="Bookman Old Style" pitchFamily="18" charset="0"/>
              </a:defRPr>
            </a:lvl1pPr>
          </a:lstStyle>
          <a:p>
            <a:pPr fontAlgn="auto">
              <a:spcBef>
                <a:spcPts val="0"/>
              </a:spcBef>
              <a:spcAft>
                <a:spcPts val="0"/>
              </a:spcAft>
              <a:defRPr/>
            </a:pPr>
            <a:r>
              <a:rPr lang="ar-MA" sz="1300" dirty="0" smtClean="0">
                <a:solidFill>
                  <a:schemeClr val="bg2">
                    <a:lumMod val="10000"/>
                  </a:schemeClr>
                </a:solidFill>
                <a:cs typeface="+mn-cs"/>
              </a:rPr>
              <a:t>10</a:t>
            </a:r>
            <a:endParaRPr lang="fr-FR" sz="1300" dirty="0">
              <a:solidFill>
                <a:schemeClr val="bg2">
                  <a:lumMod val="10000"/>
                </a:schemeClr>
              </a:solidFill>
              <a:cs typeface="+mn-cs"/>
            </a:endParaRPr>
          </a:p>
        </p:txBody>
      </p:sp>
      <p:cxnSp>
        <p:nvCxnSpPr>
          <p:cNvPr id="62" name="Connecteur droit 9"/>
          <p:cNvCxnSpPr/>
          <p:nvPr/>
        </p:nvCxnSpPr>
        <p:spPr>
          <a:xfrm>
            <a:off x="1285875" y="5500688"/>
            <a:ext cx="4700588" cy="1587"/>
          </a:xfrm>
          <a:prstGeom prst="line">
            <a:avLst/>
          </a:prstGeom>
          <a:ln w="9525">
            <a:solidFill>
              <a:schemeClr val="accent3">
                <a:lumMod val="50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à coins arrondis 8"/>
          <p:cNvSpPr/>
          <p:nvPr/>
        </p:nvSpPr>
        <p:spPr>
          <a:xfrm>
            <a:off x="214313" y="836613"/>
            <a:ext cx="8678862" cy="422275"/>
          </a:xfrm>
          <a:prstGeom prst="round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algn="just" rtl="1" fontAlgn="auto">
              <a:spcBef>
                <a:spcPts val="0"/>
              </a:spcBef>
              <a:spcAft>
                <a:spcPts val="0"/>
              </a:spcAft>
              <a:defRPr/>
            </a:pPr>
            <a:r>
              <a:rPr lang="ar-MA" sz="1400" dirty="0">
                <a:solidFill>
                  <a:schemeClr val="bg2">
                    <a:lumMod val="10000"/>
                  </a:schemeClr>
                </a:solidFill>
                <a:latin typeface="Microsoft Sans Serif" pitchFamily="34" charset="0"/>
                <a:cs typeface="Microsoft Sans Serif" pitchFamily="34" charset="0"/>
              </a:rPr>
              <a:t>تتبع المبادرة نهجا مبتكرا ومنهجية عمل تجمع بين الطموح والواقعية والفعالية وتترجم ببرامج عملية متكاملة وواضحة المعالم.</a:t>
            </a:r>
          </a:p>
        </p:txBody>
      </p:sp>
      <p:sp>
        <p:nvSpPr>
          <p:cNvPr id="15" name="Rectangle à coins arrondis 14"/>
          <p:cNvSpPr/>
          <p:nvPr/>
        </p:nvSpPr>
        <p:spPr>
          <a:xfrm>
            <a:off x="3163888" y="2000250"/>
            <a:ext cx="5429250" cy="796925"/>
          </a:xfrm>
          <a:prstGeom prst="round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marL="264547" indent="-264547" algn="just" rtl="1" fontAlgn="auto">
              <a:spcBef>
                <a:spcPts val="0"/>
              </a:spcBef>
              <a:spcAft>
                <a:spcPts val="0"/>
              </a:spcAft>
              <a:buClr>
                <a:srgbClr val="004E76"/>
              </a:buClr>
              <a:buFont typeface="Wingdings" pitchFamily="2" charset="2"/>
              <a:buChar char="q"/>
              <a:defRPr/>
            </a:pPr>
            <a:r>
              <a:rPr lang="ar-MA" sz="1400" dirty="0">
                <a:solidFill>
                  <a:schemeClr val="bg2">
                    <a:lumMod val="10000"/>
                  </a:schemeClr>
                </a:solidFill>
                <a:latin typeface="Microsoft Sans Serif" pitchFamily="34" charset="0"/>
                <a:cs typeface="Microsoft Sans Serif" pitchFamily="34" charset="0"/>
              </a:rPr>
              <a:t>محاربة الفقر بالوسط القروي</a:t>
            </a:r>
          </a:p>
          <a:p>
            <a:pPr marL="264547" indent="-264547" algn="just" rtl="1" fontAlgn="auto">
              <a:spcBef>
                <a:spcPts val="0"/>
              </a:spcBef>
              <a:spcAft>
                <a:spcPts val="0"/>
              </a:spcAft>
              <a:buClr>
                <a:srgbClr val="004E76"/>
              </a:buClr>
              <a:buFont typeface="Wingdings" pitchFamily="2" charset="2"/>
              <a:buChar char="q"/>
              <a:defRPr/>
            </a:pPr>
            <a:r>
              <a:rPr lang="ar-MA" sz="1400" dirty="0">
                <a:solidFill>
                  <a:schemeClr val="bg2">
                    <a:lumMod val="10000"/>
                  </a:schemeClr>
                </a:solidFill>
                <a:latin typeface="Microsoft Sans Serif" pitchFamily="34" charset="0"/>
                <a:cs typeface="Microsoft Sans Serif" pitchFamily="34" charset="0"/>
              </a:rPr>
              <a:t>محاربة الإثصاء الاجتماعي بالوسط الحضري </a:t>
            </a:r>
            <a:endParaRPr lang="fr-FR" sz="1400" dirty="0">
              <a:solidFill>
                <a:schemeClr val="bg2">
                  <a:lumMod val="10000"/>
                </a:schemeClr>
              </a:solidFill>
              <a:latin typeface="Microsoft Sans Serif" pitchFamily="34" charset="0"/>
              <a:cs typeface="Microsoft Sans Serif" pitchFamily="34" charset="0"/>
            </a:endParaRPr>
          </a:p>
          <a:p>
            <a:pPr marL="264547" indent="-264547" algn="just" rtl="1" fontAlgn="auto">
              <a:spcBef>
                <a:spcPts val="0"/>
              </a:spcBef>
              <a:spcAft>
                <a:spcPts val="0"/>
              </a:spcAft>
              <a:buClr>
                <a:srgbClr val="004E76"/>
              </a:buClr>
              <a:buFont typeface="Wingdings" pitchFamily="2" charset="2"/>
              <a:buChar char="q"/>
              <a:defRPr/>
            </a:pPr>
            <a:r>
              <a:rPr lang="ar-MA" sz="1400" dirty="0">
                <a:solidFill>
                  <a:schemeClr val="bg2">
                    <a:lumMod val="10000"/>
                  </a:schemeClr>
                </a:solidFill>
                <a:latin typeface="Microsoft Sans Serif" pitchFamily="34" charset="0"/>
                <a:cs typeface="Microsoft Sans Serif" pitchFamily="34" charset="0"/>
              </a:rPr>
              <a:t>محاربة الهشاشة</a:t>
            </a:r>
            <a:endParaRPr lang="fr-FR" sz="1400" dirty="0">
              <a:solidFill>
                <a:schemeClr val="bg2">
                  <a:lumMod val="10000"/>
                </a:schemeClr>
              </a:solidFill>
              <a:latin typeface="Microsoft Sans Serif" pitchFamily="34" charset="0"/>
              <a:cs typeface="Microsoft Sans Serif" pitchFamily="34" charset="0"/>
            </a:endParaRPr>
          </a:p>
        </p:txBody>
      </p:sp>
      <p:graphicFrame>
        <p:nvGraphicFramePr>
          <p:cNvPr id="6" name="Diagramme 5"/>
          <p:cNvGraphicFramePr/>
          <p:nvPr/>
        </p:nvGraphicFramePr>
        <p:xfrm>
          <a:off x="323529" y="1412776"/>
          <a:ext cx="8568952" cy="5118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3" name="Diagramme 12"/>
          <p:cNvGraphicFramePr/>
          <p:nvPr/>
        </p:nvGraphicFramePr>
        <p:xfrm>
          <a:off x="3106179" y="3879230"/>
          <a:ext cx="3119438" cy="352877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34" name="Diagramme 13"/>
          <p:cNvGraphicFramePr/>
          <p:nvPr/>
        </p:nvGraphicFramePr>
        <p:xfrm>
          <a:off x="-356427" y="3357330"/>
          <a:ext cx="3392533" cy="2357454"/>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aphicFrame>
        <p:nvGraphicFramePr>
          <p:cNvPr id="35" name="Diagramme 11"/>
          <p:cNvGraphicFramePr/>
          <p:nvPr/>
        </p:nvGraphicFramePr>
        <p:xfrm>
          <a:off x="6387736" y="3255834"/>
          <a:ext cx="2405058" cy="3358726"/>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
        <p:nvSpPr>
          <p:cNvPr id="36" name="Rectangle 35"/>
          <p:cNvSpPr/>
          <p:nvPr/>
        </p:nvSpPr>
        <p:spPr bwMode="auto">
          <a:xfrm>
            <a:off x="2432050" y="3030538"/>
            <a:ext cx="1997075" cy="941387"/>
          </a:xfrm>
          <a:prstGeom prst="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algn="just" rtl="1" fontAlgn="auto">
              <a:spcBef>
                <a:spcPts val="0"/>
              </a:spcBef>
              <a:spcAft>
                <a:spcPts val="0"/>
              </a:spcAft>
              <a:defRPr/>
            </a:pPr>
            <a:r>
              <a:rPr lang="ar-MA" sz="1400" dirty="0">
                <a:solidFill>
                  <a:schemeClr val="bg2">
                    <a:lumMod val="10000"/>
                  </a:schemeClr>
                </a:solidFill>
                <a:latin typeface="Microsoft Sans Serif" pitchFamily="34" charset="0"/>
                <a:cs typeface="Microsoft Sans Serif" pitchFamily="34" charset="0"/>
              </a:rPr>
              <a:t>طرق مبتكرة لعمل ترابي فعال :</a:t>
            </a:r>
            <a:endParaRPr lang="fr-FR" sz="1400" dirty="0">
              <a:solidFill>
                <a:schemeClr val="bg2">
                  <a:lumMod val="10000"/>
                </a:schemeClr>
              </a:solidFill>
              <a:latin typeface="Microsoft Sans Serif" pitchFamily="34" charset="0"/>
              <a:cs typeface="Microsoft Sans Serif" pitchFamily="34" charset="0"/>
            </a:endParaRPr>
          </a:p>
        </p:txBody>
      </p:sp>
      <p:sp>
        <p:nvSpPr>
          <p:cNvPr id="43" name="Flèche droite 21"/>
          <p:cNvSpPr/>
          <p:nvPr/>
        </p:nvSpPr>
        <p:spPr>
          <a:xfrm flipH="1">
            <a:off x="4500884" y="3273684"/>
            <a:ext cx="1428438" cy="285750"/>
          </a:xfrm>
          <a:prstGeom prst="rightArrow">
            <a:avLst/>
          </a:prstGeom>
          <a:solidFill>
            <a:srgbClr val="006600"/>
          </a:solidFill>
          <a:ln w="12700">
            <a:solidFill>
              <a:schemeClr val="bg2">
                <a:lumMod val="25000"/>
              </a:schemeClr>
            </a:solidFill>
          </a:ln>
          <a:effectLst>
            <a:outerShdw blurRad="50800" dist="38100" dir="2700000" algn="tl" rotWithShape="0">
              <a:prstClr val="black">
                <a:alpha val="40000"/>
              </a:prstClr>
            </a:outerShdw>
          </a:effectLst>
          <a:scene3d>
            <a:camera prst="orthographicFront"/>
            <a:lightRig rig="chilly" dir="t"/>
          </a:scene3d>
          <a:sp3d>
            <a:bevelT w="165100"/>
          </a:sp3d>
        </p:spPr>
        <p:style>
          <a:lnRef idx="2">
            <a:schemeClr val="accent1">
              <a:shade val="50000"/>
            </a:schemeClr>
          </a:lnRef>
          <a:fillRef idx="1">
            <a:schemeClr val="accent1"/>
          </a:fillRef>
          <a:effectRef idx="0">
            <a:schemeClr val="accent1"/>
          </a:effectRef>
          <a:fontRef idx="minor">
            <a:schemeClr val="lt1"/>
          </a:fontRef>
        </p:style>
        <p:txBody>
          <a:bodyPr lIns="98755" tIns="49378" rIns="98755" bIns="49378" anchor="ctr"/>
          <a:lstStyle/>
          <a:p>
            <a:pPr algn="ctr" defTabSz="1009966" fontAlgn="auto">
              <a:spcBef>
                <a:spcPts val="0"/>
              </a:spcBef>
              <a:spcAft>
                <a:spcPts val="0"/>
              </a:spcAft>
              <a:defRPr/>
            </a:pPr>
            <a:endParaRPr lang="fr-FR" sz="2000" dirty="0">
              <a:solidFill>
                <a:schemeClr val="tx1"/>
              </a:solidFill>
              <a:latin typeface="Bookman Old Style" pitchFamily="18" charset="0"/>
            </a:endParaRPr>
          </a:p>
        </p:txBody>
      </p:sp>
      <p:sp>
        <p:nvSpPr>
          <p:cNvPr id="44" name="Virage 20"/>
          <p:cNvSpPr/>
          <p:nvPr/>
        </p:nvSpPr>
        <p:spPr>
          <a:xfrm rot="16200000" flipH="1">
            <a:off x="5529741" y="3371744"/>
            <a:ext cx="642937" cy="571371"/>
          </a:xfrm>
          <a:prstGeom prst="bentArrow">
            <a:avLst/>
          </a:prstGeom>
          <a:solidFill>
            <a:srgbClr val="006600"/>
          </a:solidFill>
          <a:ln w="12700">
            <a:solidFill>
              <a:schemeClr val="bg2">
                <a:lumMod val="25000"/>
              </a:schemeClr>
            </a:solidFill>
          </a:ln>
          <a:effectLst>
            <a:outerShdw blurRad="50800" dist="38100" dir="2700000" algn="tl" rotWithShape="0">
              <a:prstClr val="black">
                <a:alpha val="40000"/>
              </a:prstClr>
            </a:outerShdw>
          </a:effectLst>
          <a:scene3d>
            <a:camera prst="orthographicFront"/>
            <a:lightRig rig="chilly" dir="t"/>
          </a:scene3d>
          <a:sp3d>
            <a:bevelT w="165100"/>
          </a:sp3d>
        </p:spPr>
        <p:style>
          <a:lnRef idx="2">
            <a:schemeClr val="accent1">
              <a:shade val="50000"/>
            </a:schemeClr>
          </a:lnRef>
          <a:fillRef idx="1">
            <a:schemeClr val="accent1"/>
          </a:fillRef>
          <a:effectRef idx="0">
            <a:schemeClr val="accent1"/>
          </a:effectRef>
          <a:fontRef idx="minor">
            <a:schemeClr val="lt1"/>
          </a:fontRef>
        </p:style>
        <p:txBody>
          <a:bodyPr lIns="98755" tIns="49378" rIns="98755" bIns="49378" anchor="ctr"/>
          <a:lstStyle/>
          <a:p>
            <a:pPr algn="ctr" defTabSz="1009966" fontAlgn="auto">
              <a:spcBef>
                <a:spcPts val="0"/>
              </a:spcBef>
              <a:spcAft>
                <a:spcPts val="0"/>
              </a:spcAft>
              <a:defRPr/>
            </a:pPr>
            <a:endParaRPr lang="fr-FR" sz="2000" dirty="0">
              <a:solidFill>
                <a:schemeClr val="tx1"/>
              </a:solidFill>
              <a:latin typeface="Bookman Old Style" pitchFamily="18" charset="0"/>
            </a:endParaRPr>
          </a:p>
        </p:txBody>
      </p:sp>
      <p:sp>
        <p:nvSpPr>
          <p:cNvPr id="45" name="Virage 17"/>
          <p:cNvSpPr/>
          <p:nvPr/>
        </p:nvSpPr>
        <p:spPr>
          <a:xfrm rot="10800000" flipH="1">
            <a:off x="6000759" y="2857495"/>
            <a:ext cx="857257" cy="785818"/>
          </a:xfrm>
          <a:prstGeom prst="bentArrow">
            <a:avLst/>
          </a:prstGeom>
          <a:solidFill>
            <a:srgbClr val="006600"/>
          </a:solidFill>
          <a:ln w="12700">
            <a:solidFill>
              <a:schemeClr val="bg2">
                <a:lumMod val="25000"/>
              </a:schemeClr>
            </a:solidFill>
          </a:ln>
          <a:effectLst>
            <a:outerShdw blurRad="50800" dist="38100" dir="2700000" algn="tl" rotWithShape="0">
              <a:prstClr val="black">
                <a:alpha val="40000"/>
              </a:prstClr>
            </a:outerShdw>
          </a:effectLst>
          <a:scene3d>
            <a:camera prst="orthographicFront"/>
            <a:lightRig rig="chilly" dir="t"/>
          </a:scene3d>
          <a:sp3d>
            <a:bevelT w="165100"/>
          </a:sp3d>
        </p:spPr>
        <p:style>
          <a:lnRef idx="2">
            <a:schemeClr val="accent1">
              <a:shade val="50000"/>
            </a:schemeClr>
          </a:lnRef>
          <a:fillRef idx="1">
            <a:schemeClr val="accent1"/>
          </a:fillRef>
          <a:effectRef idx="0">
            <a:schemeClr val="accent1"/>
          </a:effectRef>
          <a:fontRef idx="minor">
            <a:schemeClr val="lt1"/>
          </a:fontRef>
        </p:style>
        <p:txBody>
          <a:bodyPr lIns="98755" tIns="49378" rIns="98755" bIns="49378" anchor="ctr"/>
          <a:lstStyle/>
          <a:p>
            <a:pPr algn="ctr" defTabSz="1009966" fontAlgn="auto">
              <a:spcBef>
                <a:spcPts val="0"/>
              </a:spcBef>
              <a:spcAft>
                <a:spcPts val="0"/>
              </a:spcAft>
              <a:defRPr/>
            </a:pPr>
            <a:endParaRPr lang="fr-FR" sz="2000" dirty="0">
              <a:solidFill>
                <a:schemeClr val="tx1"/>
              </a:solidFill>
              <a:latin typeface="Bookman Old Style" pitchFamily="18" charset="0"/>
            </a:endParaRPr>
          </a:p>
        </p:txBody>
      </p:sp>
      <p:sp>
        <p:nvSpPr>
          <p:cNvPr id="46" name="Flèche à angle droit 26"/>
          <p:cNvSpPr/>
          <p:nvPr/>
        </p:nvSpPr>
        <p:spPr>
          <a:xfrm rot="16200000" flipH="1">
            <a:off x="1626730" y="4823211"/>
            <a:ext cx="2010776" cy="465034"/>
          </a:xfrm>
          <a:prstGeom prst="bentUpArrow">
            <a:avLst>
              <a:gd name="adj1" fmla="val 25000"/>
              <a:gd name="adj2" fmla="val 25000"/>
              <a:gd name="adj3" fmla="val 25000"/>
            </a:avLst>
          </a:prstGeom>
          <a:solidFill>
            <a:srgbClr val="006600"/>
          </a:solidFill>
          <a:ln w="12700">
            <a:solidFill>
              <a:schemeClr val="bg2">
                <a:lumMod val="25000"/>
              </a:schemeClr>
            </a:solidFill>
          </a:ln>
          <a:effectLst>
            <a:outerShdw blurRad="50800" dist="38100" dir="2700000" algn="tl" rotWithShape="0">
              <a:prstClr val="black">
                <a:alpha val="40000"/>
              </a:prstClr>
            </a:outerShdw>
          </a:effectLst>
          <a:scene3d>
            <a:camera prst="orthographicFront"/>
            <a:lightRig rig="chilly" dir="t"/>
          </a:scene3d>
          <a:sp3d>
            <a:bevelT w="165100"/>
          </a:sp3d>
        </p:spPr>
        <p:style>
          <a:lnRef idx="2">
            <a:schemeClr val="accent1">
              <a:shade val="50000"/>
            </a:schemeClr>
          </a:lnRef>
          <a:fillRef idx="1">
            <a:schemeClr val="accent1"/>
          </a:fillRef>
          <a:effectRef idx="0">
            <a:schemeClr val="accent1"/>
          </a:effectRef>
          <a:fontRef idx="minor">
            <a:schemeClr val="lt1"/>
          </a:fontRef>
        </p:style>
        <p:txBody>
          <a:bodyPr lIns="98755" tIns="49378" rIns="98755" bIns="49378" anchor="ctr"/>
          <a:lstStyle/>
          <a:p>
            <a:pPr algn="ctr" defTabSz="1009966" fontAlgn="auto">
              <a:spcBef>
                <a:spcPts val="0"/>
              </a:spcBef>
              <a:spcAft>
                <a:spcPts val="0"/>
              </a:spcAft>
              <a:defRPr/>
            </a:pPr>
            <a:endParaRPr lang="fr-FR" sz="2000" dirty="0">
              <a:solidFill>
                <a:schemeClr val="tx1"/>
              </a:solidFill>
              <a:latin typeface="Bookman Old Style" pitchFamily="18" charset="0"/>
            </a:endParaRPr>
          </a:p>
        </p:txBody>
      </p:sp>
      <p:sp>
        <p:nvSpPr>
          <p:cNvPr id="18" name="ZoneTexte 90"/>
          <p:cNvSpPr txBox="1"/>
          <p:nvPr/>
        </p:nvSpPr>
        <p:spPr>
          <a:xfrm>
            <a:off x="0" y="103888"/>
            <a:ext cx="9142514" cy="391981"/>
          </a:xfrm>
          <a:prstGeom prst="rect">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100996" tIns="50499" rIns="100996" bIns="50499" anchor="ctr"/>
          <a:lstStyle>
            <a:defPPr>
              <a:defRPr lang="fr-FR"/>
            </a:defPPr>
            <a:lvl1pPr algn="ctr">
              <a:spcBef>
                <a:spcPct val="0"/>
              </a:spcBef>
              <a:defRPr b="1">
                <a:solidFill>
                  <a:schemeClr val="bg1"/>
                </a:solidFill>
                <a:effectLst>
                  <a:outerShdw blurRad="38100" dist="38100" dir="2700000" algn="tl">
                    <a:srgbClr val="000000">
                      <a:alpha val="43137"/>
                    </a:srgbClr>
                  </a:outerShdw>
                </a:effectLst>
                <a:latin typeface="Bookman Old Style" pitchFamily="18" charset="0"/>
              </a:defRPr>
            </a:lvl1pPr>
          </a:lstStyle>
          <a:p>
            <a:pPr defTabSz="1009650">
              <a:defRPr/>
            </a:pPr>
            <a:r>
              <a:rPr lang="ar-MA" sz="2000" dirty="0">
                <a:effectLst>
                  <a:outerShdw blurRad="38100" dist="38100" dir="2700000" algn="tl">
                    <a:srgbClr val="C0C0C0"/>
                  </a:outerShdw>
                </a:effectLst>
                <a:ea typeface="ＭＳ Ｐゴシック" pitchFamily="-84" charset="-128"/>
              </a:rPr>
              <a:t>قيم ومبادئ المبادرة الوطنية للتنمية </a:t>
            </a:r>
            <a:r>
              <a:rPr lang="ar-MA" sz="2000" dirty="0" smtClean="0">
                <a:effectLst>
                  <a:outerShdw blurRad="38100" dist="38100" dir="2700000" algn="tl">
                    <a:srgbClr val="C0C0C0"/>
                  </a:outerShdw>
                </a:effectLst>
                <a:ea typeface="ＭＳ Ｐゴシック" pitchFamily="-84" charset="-128"/>
              </a:rPr>
              <a:t>البشرية</a:t>
            </a:r>
            <a:endParaRPr lang="fr-FR" sz="2000" dirty="0">
              <a:effectLst>
                <a:outerShdw blurRad="38100" dist="38100" dir="2700000" algn="tl">
                  <a:srgbClr val="C0C0C0"/>
                </a:outerShdw>
              </a:effectLst>
              <a:ea typeface="ＭＳ Ｐゴシック" pitchFamily="-84" charset="-128"/>
            </a:endParaRPr>
          </a:p>
        </p:txBody>
      </p:sp>
      <p:sp>
        <p:nvSpPr>
          <p:cNvPr id="40" name="Rectangle à coins arrondis 23"/>
          <p:cNvSpPr/>
          <p:nvPr/>
        </p:nvSpPr>
        <p:spPr>
          <a:xfrm>
            <a:off x="195263" y="5429250"/>
            <a:ext cx="2071687" cy="1071563"/>
          </a:xfrm>
          <a:prstGeom prst="roundRect">
            <a:avLst/>
          </a:prstGeom>
          <a:solidFill>
            <a:schemeClr val="bg1"/>
          </a:solidFill>
          <a:ln w="12700">
            <a:solidFill>
              <a:schemeClr val="bg2">
                <a:lumMod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algn="just" rtl="1" fontAlgn="auto">
              <a:spcBef>
                <a:spcPts val="0"/>
              </a:spcBef>
              <a:spcAft>
                <a:spcPts val="0"/>
              </a:spcAft>
              <a:defRPr/>
            </a:pPr>
            <a:r>
              <a:rPr lang="ar-MA" sz="1400" dirty="0">
                <a:solidFill>
                  <a:schemeClr val="bg2">
                    <a:lumMod val="10000"/>
                  </a:schemeClr>
                </a:solidFill>
                <a:latin typeface="Microsoft Sans Serif" pitchFamily="34" charset="0"/>
                <a:cs typeface="Microsoft Sans Serif" pitchFamily="34" charset="0"/>
              </a:rPr>
              <a:t>مشاريع و عمليات و أنشطة موحدة بفضل دلائل المساطر</a:t>
            </a:r>
            <a:endParaRPr lang="fr-FR" sz="1400" dirty="0">
              <a:solidFill>
                <a:schemeClr val="bg2">
                  <a:lumMod val="10000"/>
                </a:schemeClr>
              </a:solidFill>
              <a:latin typeface="Microsoft Sans Serif" pitchFamily="34" charset="0"/>
              <a:cs typeface="Microsoft Sans Serif" pitchFamily="34" charset="0"/>
            </a:endParaRPr>
          </a:p>
        </p:txBody>
      </p:sp>
      <p:sp>
        <p:nvSpPr>
          <p:cNvPr id="53265" name="Slide Number Placeholder 1"/>
          <p:cNvSpPr>
            <a:spLocks noGrp="1"/>
          </p:cNvSpPr>
          <p:nvPr>
            <p:ph type="sldNum" sz="quarter" idx="10"/>
          </p:nvPr>
        </p:nvSpPr>
        <p:spPr bwMode="auto">
          <a:solidFill>
            <a:srgbClr val="006600"/>
          </a:solidFill>
          <a:ln>
            <a:miter lim="800000"/>
            <a:headEnd/>
            <a:tailEnd/>
          </a:ln>
        </p:spPr>
        <p:txBody>
          <a:bodyPr vert="horz" wrap="square" lIns="91440" tIns="45720" rIns="91440" bIns="45720" numCol="1" anchor="t" anchorCtr="0" compatLnSpc="1">
            <a:prstTxWarp prst="textNoShape">
              <a:avLst/>
            </a:prstTxWarp>
          </a:bodyPr>
          <a:lstStyle/>
          <a:p>
            <a:pPr algn="l" defTabSz="1009650" fontAlgn="base">
              <a:spcBef>
                <a:spcPct val="0"/>
              </a:spcBef>
              <a:spcAft>
                <a:spcPct val="0"/>
              </a:spcAft>
              <a:defRPr/>
            </a:pPr>
            <a:fld id="{BA6E6DA6-0246-4728-8C95-EE1467049D2D}" type="slidenum">
              <a:rPr lang="fr-FR" smtClean="0">
                <a:ea typeface="ＭＳ Ｐゴシック" pitchFamily="-84" charset="-128"/>
              </a:rPr>
              <a:pPr algn="l" defTabSz="1009650" fontAlgn="base">
                <a:spcBef>
                  <a:spcPct val="0"/>
                </a:spcBef>
                <a:spcAft>
                  <a:spcPct val="0"/>
                </a:spcAft>
                <a:defRPr/>
              </a:pPr>
              <a:t>6</a:t>
            </a:fld>
            <a:endParaRPr lang="fr-FR" dirty="0" smtClean="0">
              <a:ea typeface="ＭＳ Ｐゴシック" pitchFamily="-8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C:\Users\user dell\Desktop\Images\images (14).jpg"/>
          <p:cNvPicPr>
            <a:picLocks noChangeAspect="1" noChangeArrowheads="1"/>
          </p:cNvPicPr>
          <p:nvPr/>
        </p:nvPicPr>
        <p:blipFill>
          <a:blip r:embed="rId2"/>
          <a:srcRect/>
          <a:stretch>
            <a:fillRect/>
          </a:stretch>
        </p:blipFill>
        <p:spPr bwMode="auto">
          <a:xfrm>
            <a:off x="8755063" y="6372225"/>
            <a:ext cx="292100" cy="347663"/>
          </a:xfrm>
          <a:prstGeom prst="rect">
            <a:avLst/>
          </a:prstGeom>
          <a:noFill/>
          <a:ln w="9525">
            <a:noFill/>
            <a:miter lim="800000"/>
            <a:headEnd/>
            <a:tailEnd/>
          </a:ln>
        </p:spPr>
      </p:pic>
      <p:sp>
        <p:nvSpPr>
          <p:cNvPr id="61" name="Rectangle 60"/>
          <p:cNvSpPr/>
          <p:nvPr/>
        </p:nvSpPr>
        <p:spPr>
          <a:xfrm>
            <a:off x="1296542" y="600758"/>
            <a:ext cx="3216809" cy="761844"/>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lIns="100996" tIns="50499" rIns="100996" bIns="50499" anchor="ctr"/>
          <a:lstStyle/>
          <a:p>
            <a:pPr algn="ctr" defTabSz="1009650">
              <a:defRPr/>
            </a:pPr>
            <a:r>
              <a:rPr lang="ar-SA" sz="1400" b="1" dirty="0">
                <a:solidFill>
                  <a:srgbClr val="1E1C11"/>
                </a:solidFill>
                <a:latin typeface="Bookman Old Style" pitchFamily="18" charset="0"/>
              </a:rPr>
              <a:t>اللجنة ال</a:t>
            </a:r>
            <a:r>
              <a:rPr lang="ar-MA" sz="1400" b="1" dirty="0">
                <a:solidFill>
                  <a:srgbClr val="1E1C11"/>
                </a:solidFill>
                <a:latin typeface="Bookman Old Style" pitchFamily="18" charset="0"/>
              </a:rPr>
              <a:t>ا</a:t>
            </a:r>
            <a:r>
              <a:rPr lang="ar-SA" sz="1400" b="1" dirty="0">
                <a:solidFill>
                  <a:srgbClr val="1E1C11"/>
                </a:solidFill>
                <a:latin typeface="Bookman Old Style" pitchFamily="18" charset="0"/>
              </a:rPr>
              <a:t>ستراتيجية</a:t>
            </a:r>
            <a:endParaRPr lang="fr-FR" sz="1400" b="1" dirty="0">
              <a:solidFill>
                <a:srgbClr val="1E1C11"/>
              </a:solidFill>
              <a:latin typeface="Bookman Old Style" pitchFamily="18" charset="0"/>
            </a:endParaRPr>
          </a:p>
          <a:p>
            <a:pPr algn="ctr" defTabSz="1009650">
              <a:defRPr/>
            </a:pPr>
            <a:r>
              <a:rPr lang="ar-SA" sz="1400" b="1" dirty="0">
                <a:solidFill>
                  <a:srgbClr val="1E1C11"/>
                </a:solidFill>
                <a:latin typeface="Bookman Old Style" pitchFamily="18" charset="0"/>
              </a:rPr>
              <a:t>لجنة القيادة </a:t>
            </a:r>
          </a:p>
          <a:p>
            <a:pPr algn="ctr" defTabSz="1009650">
              <a:defRPr/>
            </a:pPr>
            <a:r>
              <a:rPr lang="ar-SA" sz="1400" b="1" dirty="0">
                <a:solidFill>
                  <a:srgbClr val="1E1C11"/>
                </a:solidFill>
                <a:latin typeface="Bookman Old Style" pitchFamily="18" charset="0"/>
              </a:rPr>
              <a:t>التنسيقية الوطنية </a:t>
            </a:r>
            <a:r>
              <a:rPr lang="ar-MA" sz="1400" b="1" dirty="0">
                <a:solidFill>
                  <a:srgbClr val="1E1C11"/>
                </a:solidFill>
                <a:latin typeface="Bookman Old Style" pitchFamily="18" charset="0"/>
              </a:rPr>
              <a:t>لل</a:t>
            </a:r>
            <a:r>
              <a:rPr lang="ar-SA" sz="1400" b="1" dirty="0">
                <a:solidFill>
                  <a:srgbClr val="1E1C11"/>
                </a:solidFill>
                <a:latin typeface="Bookman Old Style" pitchFamily="18" charset="0"/>
              </a:rPr>
              <a:t>م</a:t>
            </a:r>
            <a:r>
              <a:rPr lang="ar-MA" sz="1400" b="1" dirty="0">
                <a:solidFill>
                  <a:srgbClr val="1E1C11"/>
                </a:solidFill>
                <a:latin typeface="Bookman Old Style" pitchFamily="18" charset="0"/>
              </a:rPr>
              <a:t>بادرة الوطنية للتنمية البشرية</a:t>
            </a:r>
            <a:endParaRPr lang="fr-FR" sz="1400" b="1" dirty="0">
              <a:solidFill>
                <a:srgbClr val="1E1C11"/>
              </a:solidFill>
              <a:latin typeface="Bookman Old Style" pitchFamily="18" charset="0"/>
            </a:endParaRPr>
          </a:p>
        </p:txBody>
      </p:sp>
      <p:cxnSp>
        <p:nvCxnSpPr>
          <p:cNvPr id="64" name="Connecteur droit avec flèche 50"/>
          <p:cNvCxnSpPr>
            <a:stCxn id="73" idx="2"/>
          </p:cNvCxnSpPr>
          <p:nvPr/>
        </p:nvCxnSpPr>
        <p:spPr>
          <a:xfrm rot="16200000" flipH="1">
            <a:off x="1937544" y="4074319"/>
            <a:ext cx="668338" cy="1358900"/>
          </a:xfrm>
          <a:prstGeom prst="straightConnector1">
            <a:avLst/>
          </a:prstGeom>
          <a:ln w="127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5" name="Connecteur droit avec flèche 92"/>
          <p:cNvCxnSpPr>
            <a:stCxn id="74" idx="2"/>
          </p:cNvCxnSpPr>
          <p:nvPr/>
        </p:nvCxnSpPr>
        <p:spPr>
          <a:xfrm flipH="1">
            <a:off x="2951163" y="4419600"/>
            <a:ext cx="1441450" cy="658813"/>
          </a:xfrm>
          <a:prstGeom prst="straightConnector1">
            <a:avLst/>
          </a:prstGeom>
          <a:ln w="127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56" name="Rectangle à coins arrondis 8"/>
          <p:cNvSpPr/>
          <p:nvPr/>
        </p:nvSpPr>
        <p:spPr>
          <a:xfrm>
            <a:off x="194778" y="5000636"/>
            <a:ext cx="5511445" cy="1038878"/>
          </a:xfrm>
          <a:prstGeom prst="roundRect">
            <a:avLst/>
          </a:prstGeom>
          <a:solidFill>
            <a:schemeClr val="accent3">
              <a:lumMod val="60000"/>
              <a:lumOff val="40000"/>
              <a:alpha val="35000"/>
            </a:schemeClr>
          </a:solidFill>
          <a:ln w="12700">
            <a:solidFill>
              <a:schemeClr val="bg2">
                <a:lumMod val="25000"/>
              </a:schemeClr>
            </a:solidFill>
            <a:miter lim="800000"/>
            <a:headEnd/>
            <a:tailEnd/>
          </a:ln>
          <a:effectLst/>
          <a:scene3d>
            <a:camera prst="orthographicFront"/>
            <a:lightRig rig="threePt" dir="t"/>
          </a:scene3d>
          <a:sp3d>
            <a:bevelT w="139700"/>
          </a:sp3d>
        </p:spPr>
        <p:txBody>
          <a:bodyPr lIns="93502" tIns="46752" rIns="93502" bIns="46752"/>
          <a:lstStyle/>
          <a:p>
            <a:pPr algn="ctr">
              <a:spcAft>
                <a:spcPts val="0"/>
              </a:spcAft>
              <a:defRPr/>
            </a:pPr>
            <a:r>
              <a:rPr lang="ar-SA" b="1" dirty="0">
                <a:solidFill>
                  <a:schemeClr val="bg2">
                    <a:lumMod val="10000"/>
                  </a:schemeClr>
                </a:solidFill>
                <a:latin typeface="Microsoft Sans Serif" pitchFamily="34" charset="0"/>
                <a:ea typeface="Arial" pitchFamily="34" charset="0"/>
                <a:cs typeface="Microsoft Sans Serif" pitchFamily="34" charset="0"/>
              </a:rPr>
              <a:t>حاملو</a:t>
            </a:r>
            <a:r>
              <a:rPr lang="ar-MA" b="1" dirty="0">
                <a:solidFill>
                  <a:schemeClr val="bg2">
                    <a:lumMod val="10000"/>
                  </a:schemeClr>
                </a:solidFill>
                <a:latin typeface="Microsoft Sans Serif" pitchFamily="34" charset="0"/>
                <a:ea typeface="Arial" pitchFamily="34" charset="0"/>
                <a:cs typeface="Microsoft Sans Serif" pitchFamily="34" charset="0"/>
              </a:rPr>
              <a:t>ا</a:t>
            </a:r>
            <a:r>
              <a:rPr lang="ar-SA" b="1" dirty="0">
                <a:solidFill>
                  <a:schemeClr val="bg2">
                    <a:lumMod val="10000"/>
                  </a:schemeClr>
                </a:solidFill>
                <a:latin typeface="Microsoft Sans Serif" pitchFamily="34" charset="0"/>
                <a:ea typeface="Arial" pitchFamily="34" charset="0"/>
                <a:cs typeface="Microsoft Sans Serif" pitchFamily="34" charset="0"/>
              </a:rPr>
              <a:t> المشاريع</a:t>
            </a:r>
            <a:endParaRPr lang="fr-FR" b="1" dirty="0">
              <a:solidFill>
                <a:schemeClr val="bg2">
                  <a:lumMod val="10000"/>
                </a:schemeClr>
              </a:solidFill>
              <a:latin typeface="Microsoft Sans Serif" pitchFamily="34" charset="0"/>
              <a:ea typeface="Arial" pitchFamily="34" charset="0"/>
              <a:cs typeface="Microsoft Sans Serif" pitchFamily="34" charset="0"/>
            </a:endParaRPr>
          </a:p>
        </p:txBody>
      </p:sp>
      <p:sp>
        <p:nvSpPr>
          <p:cNvPr id="69" name="Rectangle à coins arrondis 37"/>
          <p:cNvSpPr/>
          <p:nvPr/>
        </p:nvSpPr>
        <p:spPr>
          <a:xfrm>
            <a:off x="3311525" y="5357826"/>
            <a:ext cx="2290763" cy="598488"/>
          </a:xfrm>
          <a:prstGeom prst="roundRect">
            <a:avLst>
              <a:gd name="adj" fmla="val 38889"/>
            </a:avLst>
          </a:prstGeom>
          <a:solidFill>
            <a:schemeClr val="accent3">
              <a:lumMod val="75000"/>
              <a:alpha val="37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8374" tIns="39187" rIns="78374" bIns="39187" anchor="ctr"/>
          <a:lstStyle/>
          <a:p>
            <a:pPr algn="r" rtl="1" fontAlgn="auto">
              <a:spcBef>
                <a:spcPts val="0"/>
              </a:spcBef>
              <a:spcAft>
                <a:spcPts val="0"/>
              </a:spcAft>
              <a:defRPr/>
            </a:pPr>
            <a:r>
              <a:rPr lang="ar-MA" sz="1000" b="1" dirty="0">
                <a:solidFill>
                  <a:schemeClr val="tx1"/>
                </a:solidFill>
                <a:latin typeface="Microsoft Sans Serif" pitchFamily="34" charset="0"/>
                <a:cs typeface="Microsoft Sans Serif" pitchFamily="34" charset="0"/>
              </a:rPr>
              <a:t>الشركاء غير المؤسساتيين</a:t>
            </a:r>
            <a:endParaRPr lang="fr-FR" sz="1000" b="1" dirty="0">
              <a:solidFill>
                <a:schemeClr val="tx1"/>
              </a:solidFill>
              <a:latin typeface="Microsoft Sans Serif" pitchFamily="34" charset="0"/>
              <a:cs typeface="Microsoft Sans Serif" pitchFamily="34" charset="0"/>
            </a:endParaRPr>
          </a:p>
          <a:p>
            <a:pPr marL="158728" indent="-158728" algn="r" rtl="1" fontAlgn="auto">
              <a:spcBef>
                <a:spcPts val="0"/>
              </a:spcBef>
              <a:spcAft>
                <a:spcPts val="0"/>
              </a:spcAft>
              <a:buFont typeface="Wingdings" pitchFamily="2" charset="2"/>
              <a:buChar char="§"/>
              <a:defRPr/>
            </a:pPr>
            <a:r>
              <a:rPr lang="ar-MA" sz="1000" dirty="0">
                <a:solidFill>
                  <a:schemeClr val="tx1"/>
                </a:solidFill>
                <a:latin typeface="Microsoft Sans Serif" pitchFamily="34" charset="0"/>
                <a:cs typeface="Microsoft Sans Serif" pitchFamily="34" charset="0"/>
              </a:rPr>
              <a:t>جمعيات أو تعاونيات</a:t>
            </a:r>
          </a:p>
          <a:p>
            <a:pPr marL="158728" indent="-158728" algn="r" rtl="1" fontAlgn="auto">
              <a:spcBef>
                <a:spcPts val="0"/>
              </a:spcBef>
              <a:spcAft>
                <a:spcPts val="0"/>
              </a:spcAft>
              <a:buFont typeface="Wingdings" pitchFamily="2" charset="2"/>
              <a:buChar char="§"/>
              <a:defRPr/>
            </a:pPr>
            <a:r>
              <a:rPr lang="ar-MA" sz="1000" dirty="0">
                <a:solidFill>
                  <a:schemeClr val="tx1"/>
                </a:solidFill>
                <a:latin typeface="Microsoft Sans Serif" pitchFamily="34" charset="0"/>
                <a:cs typeface="Microsoft Sans Serif" pitchFamily="34" charset="0"/>
              </a:rPr>
              <a:t>شركات أشخاص</a:t>
            </a:r>
          </a:p>
        </p:txBody>
      </p:sp>
      <p:sp>
        <p:nvSpPr>
          <p:cNvPr id="70" name="Rectangle à coins arrondis 36"/>
          <p:cNvSpPr/>
          <p:nvPr/>
        </p:nvSpPr>
        <p:spPr>
          <a:xfrm>
            <a:off x="255571" y="5357826"/>
            <a:ext cx="2101851" cy="598488"/>
          </a:xfrm>
          <a:prstGeom prst="roundRect">
            <a:avLst>
              <a:gd name="adj" fmla="val 38889"/>
            </a:avLst>
          </a:prstGeom>
          <a:solidFill>
            <a:schemeClr val="accent3">
              <a:lumMod val="75000"/>
              <a:alpha val="37000"/>
            </a:schemeClr>
          </a:solidFill>
          <a:ln w="12700">
            <a:solidFill>
              <a:srgbClr val="008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8374" tIns="39187" rIns="78374" bIns="39187" anchor="ctr"/>
          <a:lstStyle/>
          <a:p>
            <a:pPr algn="r" rtl="1" fontAlgn="auto">
              <a:spcBef>
                <a:spcPts val="0"/>
              </a:spcBef>
              <a:spcAft>
                <a:spcPts val="0"/>
              </a:spcAft>
              <a:defRPr/>
            </a:pPr>
            <a:r>
              <a:rPr lang="ar-MA" sz="1000" b="1" dirty="0">
                <a:solidFill>
                  <a:schemeClr val="tx1"/>
                </a:solidFill>
                <a:latin typeface="Microsoft Sans Serif" pitchFamily="34" charset="0"/>
                <a:cs typeface="Microsoft Sans Serif" pitchFamily="34" charset="0"/>
              </a:rPr>
              <a:t>الشركاء المؤسساتيون :</a:t>
            </a:r>
            <a:endParaRPr lang="fr-FR" sz="1000" b="1" dirty="0">
              <a:solidFill>
                <a:schemeClr val="tx1"/>
              </a:solidFill>
              <a:latin typeface="Microsoft Sans Serif" pitchFamily="34" charset="0"/>
              <a:cs typeface="Microsoft Sans Serif" pitchFamily="34" charset="0"/>
            </a:endParaRPr>
          </a:p>
          <a:p>
            <a:pPr marL="158728" indent="-158728" algn="r" rtl="1" fontAlgn="auto">
              <a:spcBef>
                <a:spcPts val="0"/>
              </a:spcBef>
              <a:spcAft>
                <a:spcPts val="0"/>
              </a:spcAft>
              <a:buFont typeface="Wingdings" pitchFamily="2" charset="2"/>
              <a:buChar char="§"/>
              <a:defRPr/>
            </a:pPr>
            <a:r>
              <a:rPr lang="ar-MA" sz="1000" dirty="0">
                <a:solidFill>
                  <a:schemeClr val="tx1"/>
                </a:solidFill>
                <a:latin typeface="Microsoft Sans Serif" pitchFamily="34" charset="0"/>
                <a:cs typeface="Microsoft Sans Serif" pitchFamily="34" charset="0"/>
              </a:rPr>
              <a:t>جماعات ترابية</a:t>
            </a:r>
          </a:p>
          <a:p>
            <a:pPr marL="158728" indent="-158728" algn="r" rtl="1" fontAlgn="auto">
              <a:spcBef>
                <a:spcPts val="0"/>
              </a:spcBef>
              <a:spcAft>
                <a:spcPts val="0"/>
              </a:spcAft>
              <a:buFont typeface="Wingdings" pitchFamily="2" charset="2"/>
              <a:buChar char="§"/>
              <a:defRPr/>
            </a:pPr>
            <a:r>
              <a:rPr lang="ar-MA" sz="1000" dirty="0">
                <a:solidFill>
                  <a:schemeClr val="tx1"/>
                </a:solidFill>
                <a:latin typeface="Microsoft Sans Serif" pitchFamily="34" charset="0"/>
                <a:cs typeface="Microsoft Sans Serif" pitchFamily="34" charset="0"/>
              </a:rPr>
              <a:t>مؤسسات عمومية</a:t>
            </a:r>
            <a:endParaRPr lang="fr-FR" sz="1000" dirty="0">
              <a:solidFill>
                <a:schemeClr val="tx1"/>
              </a:solidFill>
              <a:latin typeface="Microsoft Sans Serif" pitchFamily="34" charset="0"/>
              <a:cs typeface="Microsoft Sans Serif" pitchFamily="34" charset="0"/>
            </a:endParaRPr>
          </a:p>
        </p:txBody>
      </p:sp>
      <p:sp>
        <p:nvSpPr>
          <p:cNvPr id="72" name="Rectangle 71"/>
          <p:cNvSpPr/>
          <p:nvPr/>
        </p:nvSpPr>
        <p:spPr>
          <a:xfrm>
            <a:off x="5780088" y="762000"/>
            <a:ext cx="3306762" cy="796925"/>
          </a:xfrm>
          <a:prstGeom prst="rect">
            <a:avLst/>
          </a:prstGeom>
          <a:noFill/>
          <a:ln w="25400"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8374" tIns="39187" rIns="78374" bIns="39187" anchor="ctr"/>
          <a:lstStyle/>
          <a:p>
            <a:pPr algn="r" rtl="1" fontAlgn="auto">
              <a:lnSpc>
                <a:spcPct val="150000"/>
              </a:lnSpc>
              <a:spcBef>
                <a:spcPts val="278"/>
              </a:spcBef>
              <a:spcAft>
                <a:spcPts val="0"/>
              </a:spcAft>
              <a:defRPr/>
            </a:pPr>
            <a:r>
              <a:rPr lang="ar-MA" sz="1000" dirty="0">
                <a:solidFill>
                  <a:schemeClr val="tx1"/>
                </a:solidFill>
                <a:latin typeface="Microsoft Sans Serif" pitchFamily="34" charset="0"/>
                <a:cs typeface="Microsoft Sans Serif" pitchFamily="34" charset="0"/>
              </a:rPr>
              <a:t>التأطير الاستراتيجي :  التوجيه والمصادقة على الاستراتيجية وجداول الأعمال وتأطير الميزانية والمراقبة والتتبع والتقييم العام</a:t>
            </a:r>
            <a:endParaRPr lang="fr-FR" sz="1000" dirty="0">
              <a:solidFill>
                <a:schemeClr val="tx1"/>
              </a:solidFill>
              <a:latin typeface="Microsoft Sans Serif" pitchFamily="34" charset="0"/>
              <a:cs typeface="Microsoft Sans Serif" pitchFamily="34" charset="0"/>
            </a:endParaRPr>
          </a:p>
        </p:txBody>
      </p:sp>
      <p:cxnSp>
        <p:nvCxnSpPr>
          <p:cNvPr id="77" name="Connecteur en angle 64"/>
          <p:cNvCxnSpPr/>
          <p:nvPr/>
        </p:nvCxnSpPr>
        <p:spPr>
          <a:xfrm rot="16200000" flipH="1">
            <a:off x="3492500" y="900113"/>
            <a:ext cx="503238" cy="1439862"/>
          </a:xfrm>
          <a:prstGeom prst="bentConnector3">
            <a:avLst>
              <a:gd name="adj1" fmla="val 44701"/>
            </a:avLst>
          </a:prstGeom>
          <a:ln w="127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78" name="ZoneTexte 77"/>
          <p:cNvSpPr txBox="1"/>
          <p:nvPr/>
        </p:nvSpPr>
        <p:spPr>
          <a:xfrm>
            <a:off x="7156450" y="615950"/>
            <a:ext cx="1922463" cy="255588"/>
          </a:xfrm>
          <a:prstGeom prst="rect">
            <a:avLst/>
          </a:prstGeom>
          <a:noFill/>
        </p:spPr>
        <p:txBody>
          <a:bodyPr lIns="84655" tIns="42328" rIns="84655" bIns="42328">
            <a:spAutoFit/>
          </a:bodyPr>
          <a:lstStyle/>
          <a:p>
            <a:pPr algn="r" rtl="1" fontAlgn="auto">
              <a:spcBef>
                <a:spcPts val="0"/>
              </a:spcBef>
              <a:spcAft>
                <a:spcPts val="0"/>
              </a:spcAft>
              <a:defRPr/>
            </a:pPr>
            <a:r>
              <a:rPr lang="ar-MA" sz="1100" b="1" dirty="0">
                <a:solidFill>
                  <a:schemeClr val="bg2">
                    <a:lumMod val="10000"/>
                  </a:schemeClr>
                </a:solidFill>
                <a:latin typeface="Microsoft Sans Serif" pitchFamily="34" charset="0"/>
                <a:cs typeface="Microsoft Sans Serif" pitchFamily="34" charset="0"/>
              </a:rPr>
              <a:t>على المستوى المركزي</a:t>
            </a:r>
            <a:endParaRPr lang="fr-FR" sz="1100" b="1" dirty="0">
              <a:solidFill>
                <a:schemeClr val="bg2">
                  <a:lumMod val="10000"/>
                </a:schemeClr>
              </a:solidFill>
              <a:latin typeface="Microsoft Sans Serif" pitchFamily="34" charset="0"/>
              <a:cs typeface="Microsoft Sans Serif" pitchFamily="34" charset="0"/>
            </a:endParaRPr>
          </a:p>
        </p:txBody>
      </p:sp>
      <p:sp>
        <p:nvSpPr>
          <p:cNvPr id="79" name="ZoneTexte 78"/>
          <p:cNvSpPr txBox="1"/>
          <p:nvPr/>
        </p:nvSpPr>
        <p:spPr>
          <a:xfrm>
            <a:off x="7156450" y="1858963"/>
            <a:ext cx="1922463" cy="254000"/>
          </a:xfrm>
          <a:prstGeom prst="rect">
            <a:avLst/>
          </a:prstGeom>
          <a:noFill/>
        </p:spPr>
        <p:txBody>
          <a:bodyPr lIns="84655" tIns="42328" rIns="84655" bIns="42328">
            <a:spAutoFit/>
          </a:bodyPr>
          <a:lstStyle/>
          <a:p>
            <a:pPr algn="r" rtl="1" fontAlgn="auto">
              <a:spcBef>
                <a:spcPts val="0"/>
              </a:spcBef>
              <a:spcAft>
                <a:spcPts val="0"/>
              </a:spcAft>
              <a:defRPr/>
            </a:pPr>
            <a:r>
              <a:rPr lang="ar-MA" sz="1100" b="1" dirty="0">
                <a:solidFill>
                  <a:schemeClr val="bg2">
                    <a:lumMod val="10000"/>
                  </a:schemeClr>
                </a:solidFill>
                <a:latin typeface="Microsoft Sans Serif" pitchFamily="34" charset="0"/>
                <a:cs typeface="Microsoft Sans Serif" pitchFamily="34" charset="0"/>
              </a:rPr>
              <a:t>على المستوى الترابي</a:t>
            </a:r>
            <a:endParaRPr lang="fr-FR" sz="1100" b="1" dirty="0">
              <a:solidFill>
                <a:schemeClr val="bg2">
                  <a:lumMod val="10000"/>
                </a:schemeClr>
              </a:solidFill>
              <a:latin typeface="Microsoft Sans Serif" pitchFamily="34" charset="0"/>
              <a:cs typeface="Microsoft Sans Serif" pitchFamily="34" charset="0"/>
            </a:endParaRPr>
          </a:p>
        </p:txBody>
      </p:sp>
      <p:cxnSp>
        <p:nvCxnSpPr>
          <p:cNvPr id="80" name="Connecteur droit 79"/>
          <p:cNvCxnSpPr/>
          <p:nvPr/>
        </p:nvCxnSpPr>
        <p:spPr>
          <a:xfrm flipV="1">
            <a:off x="23813" y="1651000"/>
            <a:ext cx="8924925" cy="11113"/>
          </a:xfrm>
          <a:prstGeom prst="line">
            <a:avLst/>
          </a:prstGeom>
          <a:ln>
            <a:solidFill>
              <a:schemeClr val="accent3">
                <a:lumMod val="50000"/>
              </a:schemeClr>
            </a:solidFill>
            <a:prstDash val="lgDashDot"/>
          </a:ln>
        </p:spPr>
        <p:style>
          <a:lnRef idx="1">
            <a:schemeClr val="accent1"/>
          </a:lnRef>
          <a:fillRef idx="0">
            <a:schemeClr val="accent1"/>
          </a:fillRef>
          <a:effectRef idx="0">
            <a:schemeClr val="accent1"/>
          </a:effectRef>
          <a:fontRef idx="minor">
            <a:schemeClr val="tx1"/>
          </a:fontRef>
        </p:style>
      </p:cxnSp>
      <p:sp>
        <p:nvSpPr>
          <p:cNvPr id="81" name="Rectangle 80"/>
          <p:cNvSpPr/>
          <p:nvPr/>
        </p:nvSpPr>
        <p:spPr>
          <a:xfrm>
            <a:off x="6273800" y="1939925"/>
            <a:ext cx="2813050" cy="1262063"/>
          </a:xfrm>
          <a:prstGeom prst="rect">
            <a:avLst/>
          </a:prstGeom>
          <a:noFill/>
          <a:ln w="25400"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8374" tIns="39187" rIns="78374" bIns="39187" anchor="ctr"/>
          <a:lstStyle/>
          <a:p>
            <a:pPr algn="r" rtl="1" fontAlgn="auto">
              <a:lnSpc>
                <a:spcPct val="150000"/>
              </a:lnSpc>
              <a:spcBef>
                <a:spcPts val="278"/>
              </a:spcBef>
              <a:spcAft>
                <a:spcPts val="0"/>
              </a:spcAft>
              <a:defRPr/>
            </a:pPr>
            <a:r>
              <a:rPr lang="ar-MA" sz="1000" dirty="0">
                <a:solidFill>
                  <a:schemeClr val="tx1"/>
                </a:solidFill>
                <a:latin typeface="Microsoft Sans Serif" pitchFamily="34" charset="0"/>
                <a:cs typeface="Microsoft Sans Serif" pitchFamily="34" charset="0"/>
              </a:rPr>
              <a:t>اقتراح وإنجاز المشاريع وفق التوجيهات الاستراتيجية</a:t>
            </a:r>
          </a:p>
          <a:p>
            <a:pPr algn="r" rtl="1" fontAlgn="auto">
              <a:lnSpc>
                <a:spcPct val="150000"/>
              </a:lnSpc>
              <a:spcBef>
                <a:spcPts val="278"/>
              </a:spcBef>
              <a:spcAft>
                <a:spcPts val="0"/>
              </a:spcAft>
              <a:defRPr/>
            </a:pPr>
            <a:r>
              <a:rPr lang="ar-MA" sz="1000" dirty="0">
                <a:solidFill>
                  <a:schemeClr val="tx1"/>
                </a:solidFill>
                <a:latin typeface="Microsoft Sans Serif" pitchFamily="34" charset="0"/>
                <a:cs typeface="Microsoft Sans Serif" pitchFamily="34" charset="0"/>
              </a:rPr>
              <a:t>وتبقى الحكامة والمصادقة على المشاريع ومساعدة حاملي المشاريع، حسب البرنامج، من اختصاص كل من </a:t>
            </a:r>
            <a:r>
              <a:rPr lang="ar-MA" sz="1000" dirty="0" smtClean="0">
                <a:solidFill>
                  <a:schemeClr val="tx1"/>
                </a:solidFill>
                <a:latin typeface="Microsoft Sans Serif" pitchFamily="34" charset="0"/>
                <a:cs typeface="Microsoft Sans Serif" pitchFamily="34" charset="0"/>
              </a:rPr>
              <a:t>: </a:t>
            </a:r>
            <a:r>
              <a:rPr lang="ar-MA" sz="1000" b="1" dirty="0" smtClean="0">
                <a:solidFill>
                  <a:schemeClr val="tx1"/>
                </a:solidFill>
                <a:latin typeface="Microsoft Sans Serif" pitchFamily="34" charset="0"/>
                <a:cs typeface="Microsoft Sans Serif" pitchFamily="34" charset="0"/>
              </a:rPr>
              <a:t>-------</a:t>
            </a:r>
            <a:r>
              <a:rPr lang="ar-MA" sz="1000" b="1" dirty="0" smtClean="0">
                <a:solidFill>
                  <a:schemeClr val="tx1"/>
                </a:solidFill>
                <a:latin typeface="Calibri"/>
                <a:cs typeface="Microsoft Sans Serif" pitchFamily="34" charset="0"/>
              </a:rPr>
              <a:t>←</a:t>
            </a:r>
            <a:endParaRPr lang="ar-MA" sz="1000" b="1" dirty="0">
              <a:solidFill>
                <a:schemeClr val="tx1"/>
              </a:solidFill>
              <a:latin typeface="Microsoft Sans Serif" pitchFamily="34" charset="0"/>
              <a:cs typeface="Microsoft Sans Serif" pitchFamily="34" charset="0"/>
            </a:endParaRPr>
          </a:p>
        </p:txBody>
      </p:sp>
      <p:sp>
        <p:nvSpPr>
          <p:cNvPr id="74" name="ZoneTexte 28"/>
          <p:cNvSpPr txBox="1"/>
          <p:nvPr/>
        </p:nvSpPr>
        <p:spPr>
          <a:xfrm>
            <a:off x="3257550" y="1857375"/>
            <a:ext cx="2268538" cy="2562225"/>
          </a:xfrm>
          <a:prstGeom prst="rect">
            <a:avLst/>
          </a:prstGeom>
          <a:solidFill>
            <a:schemeClr val="accent3">
              <a:lumMod val="40000"/>
              <a:lumOff val="60000"/>
            </a:schemeClr>
          </a:solidFill>
          <a:ln w="12700">
            <a:solidFill>
              <a:schemeClr val="bg2">
                <a:lumMod val="25000"/>
              </a:schemeClr>
            </a:solid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lIns="78374" tIns="39187" rIns="78374" bIns="39187"/>
          <a:lstStyle>
            <a:defPPr>
              <a:defRPr lang="fr-FR"/>
            </a:defPPr>
            <a:lvl1pPr algn="ctr">
              <a:defRPr sz="1400" b="1">
                <a:solidFill>
                  <a:schemeClr val="bg2">
                    <a:lumMod val="10000"/>
                  </a:schemeClr>
                </a:solidFill>
                <a:latin typeface="Bookman Old Style" pitchFamily="18" charset="0"/>
              </a:defRPr>
            </a:lvl1pPr>
          </a:lstStyle>
          <a:p>
            <a:pPr fontAlgn="auto">
              <a:spcBef>
                <a:spcPts val="0"/>
              </a:spcBef>
              <a:spcAft>
                <a:spcPts val="0"/>
              </a:spcAft>
              <a:defRPr/>
            </a:pPr>
            <a:r>
              <a:rPr lang="fr-FR" dirty="0">
                <a:latin typeface="Microsoft Sans Serif" pitchFamily="34" charset="0"/>
                <a:cs typeface="Microsoft Sans Serif" pitchFamily="34" charset="0"/>
              </a:rPr>
              <a:t> </a:t>
            </a:r>
            <a:r>
              <a:rPr lang="ar-MA" sz="1600" dirty="0">
                <a:latin typeface="Microsoft Sans Serif" pitchFamily="34" charset="0"/>
                <a:cs typeface="Microsoft Sans Serif" pitchFamily="34" charset="0"/>
              </a:rPr>
              <a:t>أجهزة الحكامة</a:t>
            </a:r>
            <a:endParaRPr lang="fr-FR" sz="1600" dirty="0">
              <a:latin typeface="Microsoft Sans Serif" pitchFamily="34" charset="0"/>
              <a:cs typeface="Microsoft Sans Serif" pitchFamily="34" charset="0"/>
            </a:endParaRPr>
          </a:p>
          <a:p>
            <a:pPr fontAlgn="auto">
              <a:spcBef>
                <a:spcPts val="0"/>
              </a:spcBef>
              <a:spcAft>
                <a:spcPts val="0"/>
              </a:spcAft>
              <a:defRPr/>
            </a:pPr>
            <a:r>
              <a:rPr lang="ar-MA" sz="1200" dirty="0" smtClean="0">
                <a:latin typeface="Microsoft Sans Serif" pitchFamily="34" charset="0"/>
                <a:cs typeface="Microsoft Sans Serif" pitchFamily="34" charset="0"/>
              </a:rPr>
              <a:t>الاقتراح </a:t>
            </a:r>
            <a:r>
              <a:rPr lang="ar-MA" sz="1200" dirty="0">
                <a:latin typeface="Microsoft Sans Serif" pitchFamily="34" charset="0"/>
                <a:cs typeface="Microsoft Sans Serif" pitchFamily="34" charset="0"/>
              </a:rPr>
              <a:t>والمصادقة على </a:t>
            </a:r>
            <a:r>
              <a:rPr lang="ar-MA" sz="1200" dirty="0" smtClean="0">
                <a:latin typeface="Microsoft Sans Serif" pitchFamily="34" charset="0"/>
                <a:cs typeface="Microsoft Sans Serif" pitchFamily="34" charset="0"/>
              </a:rPr>
              <a:t>المشاريع</a:t>
            </a:r>
            <a:r>
              <a:rPr lang="fr-FR" sz="1200" dirty="0" smtClean="0">
                <a:latin typeface="Microsoft Sans Serif" pitchFamily="34" charset="0"/>
                <a:cs typeface="Microsoft Sans Serif" pitchFamily="34" charset="0"/>
              </a:rPr>
              <a:t> </a:t>
            </a:r>
            <a:endParaRPr lang="fr-FR" sz="1200" dirty="0">
              <a:latin typeface="Microsoft Sans Serif" pitchFamily="34" charset="0"/>
              <a:cs typeface="Microsoft Sans Serif" pitchFamily="34" charset="0"/>
            </a:endParaRPr>
          </a:p>
        </p:txBody>
      </p:sp>
      <p:sp>
        <p:nvSpPr>
          <p:cNvPr id="57" name="Rectangle 56"/>
          <p:cNvSpPr/>
          <p:nvPr/>
        </p:nvSpPr>
        <p:spPr>
          <a:xfrm>
            <a:off x="3741147" y="2643182"/>
            <a:ext cx="1621013" cy="380922"/>
          </a:xfrm>
          <a:prstGeom prst="rect">
            <a:avLst/>
          </a:prstGeom>
          <a:solidFill>
            <a:srgbClr val="008000"/>
          </a:solidFill>
          <a:ln w="12700">
            <a:solidFill>
              <a:schemeClr val="bg2">
                <a:lumMod val="25000"/>
              </a:schemeClr>
            </a:solidFill>
            <a:miter lim="800000"/>
            <a:headEnd/>
            <a:tailEnd/>
          </a:ln>
          <a:effectLst/>
          <a:scene3d>
            <a:camera prst="orthographicFront"/>
            <a:lightRig rig="threePt" dir="t"/>
          </a:scene3d>
          <a:sp3d>
            <a:bevelT w="139700"/>
          </a:sp3d>
        </p:spPr>
        <p:txBody>
          <a:bodyPr lIns="93502" tIns="46752" rIns="93502" bIns="46752" anchor="ctr"/>
          <a:lstStyle/>
          <a:p>
            <a:pPr algn="ctr">
              <a:spcAft>
                <a:spcPts val="0"/>
              </a:spcAft>
              <a:defRPr/>
            </a:pPr>
            <a:r>
              <a:rPr lang="ar-SA" sz="1000" b="1" dirty="0">
                <a:solidFill>
                  <a:schemeClr val="bg1"/>
                </a:solidFill>
                <a:latin typeface="Microsoft Sans Serif" pitchFamily="34" charset="0"/>
                <a:ea typeface="Arial" pitchFamily="34" charset="0"/>
                <a:cs typeface="Microsoft Sans Serif" pitchFamily="34" charset="0"/>
              </a:rPr>
              <a:t>اللجنة الجهوية </a:t>
            </a:r>
            <a:r>
              <a:rPr lang="ar-MA" sz="1000" b="1" dirty="0">
                <a:solidFill>
                  <a:schemeClr val="bg1"/>
                </a:solidFill>
                <a:latin typeface="Microsoft Sans Serif" pitchFamily="34" charset="0"/>
                <a:ea typeface="Arial" pitchFamily="34" charset="0"/>
                <a:cs typeface="Microsoft Sans Serif" pitchFamily="34" charset="0"/>
              </a:rPr>
              <a:t>ل</a:t>
            </a:r>
            <a:r>
              <a:rPr lang="ar-SA" sz="1000" b="1" dirty="0">
                <a:solidFill>
                  <a:schemeClr val="bg1"/>
                </a:solidFill>
                <a:latin typeface="Microsoft Sans Serif" pitchFamily="34" charset="0"/>
                <a:ea typeface="Arial" pitchFamily="34" charset="0"/>
                <a:cs typeface="Microsoft Sans Serif" pitchFamily="34" charset="0"/>
              </a:rPr>
              <a:t>لتنمية البشرية</a:t>
            </a:r>
            <a:endParaRPr lang="ar-MA" sz="1000" b="1" dirty="0">
              <a:solidFill>
                <a:schemeClr val="bg1"/>
              </a:solidFill>
              <a:latin typeface="Microsoft Sans Serif" pitchFamily="34" charset="0"/>
              <a:ea typeface="Arial" pitchFamily="34" charset="0"/>
              <a:cs typeface="Microsoft Sans Serif" pitchFamily="34" charset="0"/>
            </a:endParaRPr>
          </a:p>
          <a:p>
            <a:pPr algn="ctr">
              <a:spcAft>
                <a:spcPts val="0"/>
              </a:spcAft>
              <a:defRPr/>
            </a:pPr>
            <a:r>
              <a:rPr lang="fr-FR" sz="1000" b="1" dirty="0">
                <a:solidFill>
                  <a:schemeClr val="bg1"/>
                </a:solidFill>
                <a:latin typeface="Microsoft Sans Serif" pitchFamily="34" charset="0"/>
                <a:ea typeface="Arial" pitchFamily="34" charset="0"/>
                <a:cs typeface="Microsoft Sans Serif" pitchFamily="34" charset="0"/>
              </a:rPr>
              <a:t>(CRDH)</a:t>
            </a:r>
          </a:p>
        </p:txBody>
      </p:sp>
      <p:sp>
        <p:nvSpPr>
          <p:cNvPr id="58" name="Rectangle 57"/>
          <p:cNvSpPr/>
          <p:nvPr/>
        </p:nvSpPr>
        <p:spPr>
          <a:xfrm>
            <a:off x="3577056" y="3214686"/>
            <a:ext cx="1621013" cy="380922"/>
          </a:xfrm>
          <a:prstGeom prst="rect">
            <a:avLst/>
          </a:prstGeom>
          <a:solidFill>
            <a:srgbClr val="008000"/>
          </a:solidFill>
          <a:ln w="12700">
            <a:solidFill>
              <a:schemeClr val="bg2">
                <a:lumMod val="25000"/>
              </a:schemeClr>
            </a:solidFill>
            <a:miter lim="800000"/>
            <a:headEnd/>
            <a:tailEnd/>
          </a:ln>
          <a:effectLst/>
          <a:scene3d>
            <a:camera prst="orthographicFront"/>
            <a:lightRig rig="threePt" dir="t"/>
          </a:scene3d>
          <a:sp3d>
            <a:bevelT w="139700"/>
          </a:sp3d>
        </p:spPr>
        <p:txBody>
          <a:bodyPr lIns="93502" tIns="46752" rIns="93502" bIns="46752" anchor="ctr"/>
          <a:lstStyle/>
          <a:p>
            <a:pPr algn="ctr">
              <a:spcAft>
                <a:spcPts val="0"/>
              </a:spcAft>
              <a:defRPr/>
            </a:pPr>
            <a:r>
              <a:rPr lang="ar-SA" sz="1000" b="1" dirty="0">
                <a:solidFill>
                  <a:schemeClr val="bg1"/>
                </a:solidFill>
                <a:latin typeface="Microsoft Sans Serif" pitchFamily="34" charset="0"/>
                <a:ea typeface="Arial" pitchFamily="34" charset="0"/>
                <a:cs typeface="Microsoft Sans Serif" pitchFamily="34" charset="0"/>
              </a:rPr>
              <a:t>اللجنة الإقليمية ل</a:t>
            </a:r>
            <a:r>
              <a:rPr lang="ar-MA" sz="1000" b="1" dirty="0">
                <a:solidFill>
                  <a:schemeClr val="bg1"/>
                </a:solidFill>
                <a:latin typeface="Microsoft Sans Serif" pitchFamily="34" charset="0"/>
                <a:ea typeface="Arial" pitchFamily="34" charset="0"/>
                <a:cs typeface="Microsoft Sans Serif" pitchFamily="34" charset="0"/>
              </a:rPr>
              <a:t>ل</a:t>
            </a:r>
            <a:r>
              <a:rPr lang="ar-SA" sz="1000" b="1" dirty="0">
                <a:solidFill>
                  <a:schemeClr val="bg1"/>
                </a:solidFill>
                <a:latin typeface="Microsoft Sans Serif" pitchFamily="34" charset="0"/>
                <a:ea typeface="Arial" pitchFamily="34" charset="0"/>
                <a:cs typeface="Microsoft Sans Serif" pitchFamily="34" charset="0"/>
              </a:rPr>
              <a:t>تنمية البشرية</a:t>
            </a:r>
            <a:endParaRPr lang="fr-FR" sz="1000" b="1" dirty="0">
              <a:solidFill>
                <a:schemeClr val="bg1"/>
              </a:solidFill>
              <a:latin typeface="Microsoft Sans Serif" pitchFamily="34" charset="0"/>
              <a:ea typeface="Arial" pitchFamily="34" charset="0"/>
              <a:cs typeface="Microsoft Sans Serif" pitchFamily="34" charset="0"/>
            </a:endParaRPr>
          </a:p>
          <a:p>
            <a:pPr algn="ctr">
              <a:spcAft>
                <a:spcPts val="0"/>
              </a:spcAft>
              <a:defRPr/>
            </a:pPr>
            <a:r>
              <a:rPr lang="fr-FR" sz="1000" b="1" dirty="0">
                <a:solidFill>
                  <a:schemeClr val="bg1"/>
                </a:solidFill>
                <a:latin typeface="Microsoft Sans Serif" pitchFamily="34" charset="0"/>
                <a:ea typeface="Arial" pitchFamily="34" charset="0"/>
                <a:cs typeface="Microsoft Sans Serif" pitchFamily="34" charset="0"/>
              </a:rPr>
              <a:t>(CPDH)</a:t>
            </a:r>
          </a:p>
        </p:txBody>
      </p:sp>
      <p:sp>
        <p:nvSpPr>
          <p:cNvPr id="59" name="Rectangle 58"/>
          <p:cNvSpPr/>
          <p:nvPr/>
        </p:nvSpPr>
        <p:spPr>
          <a:xfrm>
            <a:off x="3428992" y="3786190"/>
            <a:ext cx="1621013" cy="380922"/>
          </a:xfrm>
          <a:prstGeom prst="rect">
            <a:avLst/>
          </a:prstGeom>
          <a:solidFill>
            <a:srgbClr val="008000"/>
          </a:solidFill>
          <a:ln w="12700">
            <a:solidFill>
              <a:schemeClr val="bg2">
                <a:lumMod val="25000"/>
              </a:schemeClr>
            </a:solidFill>
            <a:miter lim="800000"/>
            <a:headEnd/>
            <a:tailEnd/>
          </a:ln>
          <a:effectLst/>
          <a:scene3d>
            <a:camera prst="orthographicFront"/>
            <a:lightRig rig="threePt" dir="t"/>
          </a:scene3d>
          <a:sp3d>
            <a:bevelT w="139700"/>
          </a:sp3d>
        </p:spPr>
        <p:txBody>
          <a:bodyPr lIns="93502" tIns="46752" rIns="93502" bIns="46752" anchor="ctr"/>
          <a:lstStyle/>
          <a:p>
            <a:pPr algn="ctr">
              <a:spcAft>
                <a:spcPts val="0"/>
              </a:spcAft>
              <a:defRPr/>
            </a:pPr>
            <a:r>
              <a:rPr lang="ar-SA" sz="1000" b="1" dirty="0">
                <a:solidFill>
                  <a:schemeClr val="bg1"/>
                </a:solidFill>
                <a:latin typeface="Microsoft Sans Serif" pitchFamily="34" charset="0"/>
                <a:ea typeface="Arial" pitchFamily="34" charset="0"/>
                <a:cs typeface="Microsoft Sans Serif" pitchFamily="34" charset="0"/>
              </a:rPr>
              <a:t>اللجنة المحلية للتنمية البشرية</a:t>
            </a:r>
            <a:endParaRPr lang="fr-FR" sz="1000" b="1" dirty="0">
              <a:solidFill>
                <a:schemeClr val="bg1"/>
              </a:solidFill>
              <a:latin typeface="Microsoft Sans Serif" pitchFamily="34" charset="0"/>
              <a:ea typeface="Arial" pitchFamily="34" charset="0"/>
              <a:cs typeface="Microsoft Sans Serif" pitchFamily="34" charset="0"/>
            </a:endParaRPr>
          </a:p>
          <a:p>
            <a:pPr algn="ctr">
              <a:spcAft>
                <a:spcPts val="0"/>
              </a:spcAft>
              <a:defRPr/>
            </a:pPr>
            <a:r>
              <a:rPr lang="fr-FR" sz="1000" b="1" dirty="0">
                <a:solidFill>
                  <a:schemeClr val="bg1"/>
                </a:solidFill>
                <a:latin typeface="Microsoft Sans Serif" pitchFamily="34" charset="0"/>
                <a:ea typeface="Arial" pitchFamily="34" charset="0"/>
                <a:cs typeface="Microsoft Sans Serif" pitchFamily="34" charset="0"/>
              </a:rPr>
              <a:t>(CLDH)</a:t>
            </a:r>
          </a:p>
        </p:txBody>
      </p:sp>
      <p:sp>
        <p:nvSpPr>
          <p:cNvPr id="87" name="Parallelogram 86"/>
          <p:cNvSpPr/>
          <p:nvPr/>
        </p:nvSpPr>
        <p:spPr>
          <a:xfrm rot="10800000">
            <a:off x="3579813" y="3000375"/>
            <a:ext cx="1782762" cy="220663"/>
          </a:xfrm>
          <a:prstGeom prst="parallelogram">
            <a:avLst>
              <a:gd name="adj" fmla="val 78090"/>
            </a:avLst>
          </a:prstGeom>
          <a:solidFill>
            <a:schemeClr val="accent3">
              <a:lumMod val="75000"/>
            </a:schemeClr>
          </a:solidFill>
          <a:ln w="12700">
            <a:solidFill>
              <a:schemeClr val="bg2">
                <a:lumMod val="25000"/>
              </a:schemeClr>
            </a:solidFill>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lIns="78374" tIns="39187" rIns="78374" bIns="39187"/>
          <a:lstStyle/>
          <a:p>
            <a:pPr algn="ctr" fontAlgn="auto">
              <a:spcBef>
                <a:spcPts val="0"/>
              </a:spcBef>
              <a:spcAft>
                <a:spcPts val="0"/>
              </a:spcAft>
              <a:defRPr/>
            </a:pPr>
            <a:endParaRPr lang="fr-FR" sz="1300" b="1" dirty="0">
              <a:solidFill>
                <a:schemeClr val="bg2">
                  <a:lumMod val="10000"/>
                </a:schemeClr>
              </a:solidFill>
              <a:latin typeface="Bookman Old Style" pitchFamily="18" charset="0"/>
            </a:endParaRPr>
          </a:p>
        </p:txBody>
      </p:sp>
      <p:sp>
        <p:nvSpPr>
          <p:cNvPr id="89" name="Parallelogram 88"/>
          <p:cNvSpPr/>
          <p:nvPr/>
        </p:nvSpPr>
        <p:spPr>
          <a:xfrm rot="10800000">
            <a:off x="3416300" y="3571875"/>
            <a:ext cx="1782763" cy="219075"/>
          </a:xfrm>
          <a:prstGeom prst="parallelogram">
            <a:avLst>
              <a:gd name="adj" fmla="val 78090"/>
            </a:avLst>
          </a:prstGeom>
          <a:solidFill>
            <a:schemeClr val="accent3">
              <a:lumMod val="75000"/>
            </a:schemeClr>
          </a:solidFill>
          <a:ln w="12700">
            <a:solidFill>
              <a:schemeClr val="bg2">
                <a:lumMod val="25000"/>
              </a:schemeClr>
            </a:solidFill>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lIns="78374" tIns="39187" rIns="78374" bIns="39187"/>
          <a:lstStyle/>
          <a:p>
            <a:pPr algn="ctr" fontAlgn="auto">
              <a:spcBef>
                <a:spcPts val="0"/>
              </a:spcBef>
              <a:spcAft>
                <a:spcPts val="0"/>
              </a:spcAft>
              <a:defRPr/>
            </a:pPr>
            <a:endParaRPr lang="fr-FR" sz="1300" b="1" dirty="0">
              <a:solidFill>
                <a:schemeClr val="bg2">
                  <a:lumMod val="10000"/>
                </a:schemeClr>
              </a:solidFill>
              <a:latin typeface="Bookman Old Style" pitchFamily="18" charset="0"/>
            </a:endParaRPr>
          </a:p>
        </p:txBody>
      </p:sp>
      <p:sp>
        <p:nvSpPr>
          <p:cNvPr id="73" name="ZoneTexte 27"/>
          <p:cNvSpPr txBox="1"/>
          <p:nvPr/>
        </p:nvSpPr>
        <p:spPr>
          <a:xfrm>
            <a:off x="400050" y="1857375"/>
            <a:ext cx="2386013" cy="2562225"/>
          </a:xfrm>
          <a:prstGeom prst="rect">
            <a:avLst/>
          </a:prstGeom>
          <a:solidFill>
            <a:schemeClr val="accent3">
              <a:lumMod val="40000"/>
              <a:lumOff val="60000"/>
            </a:schemeClr>
          </a:solidFill>
          <a:ln w="12700">
            <a:solidFill>
              <a:schemeClr val="bg2">
                <a:lumMod val="25000"/>
              </a:schemeClr>
            </a:solid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lIns="78374" tIns="39187" rIns="78374" bIns="39187"/>
          <a:lstStyle>
            <a:defPPr>
              <a:defRPr lang="fr-FR"/>
            </a:defPPr>
            <a:lvl1pPr algn="ctr">
              <a:defRPr sz="1400" b="1">
                <a:solidFill>
                  <a:schemeClr val="bg2">
                    <a:lumMod val="10000"/>
                  </a:schemeClr>
                </a:solidFill>
                <a:latin typeface="Microsoft Sans Serif" pitchFamily="34" charset="0"/>
                <a:cs typeface="Microsoft Sans Serif" pitchFamily="34" charset="0"/>
              </a:defRPr>
            </a:lvl1pPr>
          </a:lstStyle>
          <a:p>
            <a:pPr fontAlgn="auto">
              <a:spcBef>
                <a:spcPts val="0"/>
              </a:spcBef>
              <a:spcAft>
                <a:spcPts val="0"/>
              </a:spcAft>
              <a:defRPr/>
            </a:pPr>
            <a:r>
              <a:rPr lang="ar-MA" sz="1600" dirty="0"/>
              <a:t>أجهزة </a:t>
            </a:r>
            <a:r>
              <a:rPr lang="ar-SA" sz="1600" dirty="0"/>
              <a:t>الدعم</a:t>
            </a:r>
            <a:endParaRPr lang="fr-FR" sz="1600" dirty="0"/>
          </a:p>
          <a:p>
            <a:pPr fontAlgn="auto">
              <a:spcBef>
                <a:spcPts val="0"/>
              </a:spcBef>
              <a:spcAft>
                <a:spcPts val="0"/>
              </a:spcAft>
              <a:defRPr/>
            </a:pPr>
            <a:r>
              <a:rPr lang="ar-MA" sz="1200" dirty="0"/>
              <a:t>المواكبة والدعم</a:t>
            </a:r>
            <a:endParaRPr lang="fr-FR" sz="1200" dirty="0"/>
          </a:p>
          <a:p>
            <a:pPr fontAlgn="auto">
              <a:spcBef>
                <a:spcPts val="0"/>
              </a:spcBef>
              <a:spcAft>
                <a:spcPts val="0"/>
              </a:spcAft>
              <a:defRPr/>
            </a:pPr>
            <a:endParaRPr lang="fr-FR" dirty="0"/>
          </a:p>
        </p:txBody>
      </p:sp>
      <p:sp>
        <p:nvSpPr>
          <p:cNvPr id="60" name="Rectangle 59"/>
          <p:cNvSpPr/>
          <p:nvPr/>
        </p:nvSpPr>
        <p:spPr>
          <a:xfrm>
            <a:off x="571472" y="2786058"/>
            <a:ext cx="1857388" cy="519439"/>
          </a:xfrm>
          <a:prstGeom prst="rect">
            <a:avLst/>
          </a:prstGeom>
          <a:solidFill>
            <a:srgbClr val="008000"/>
          </a:solidFill>
          <a:ln w="12700">
            <a:solidFill>
              <a:schemeClr val="bg2">
                <a:lumMod val="25000"/>
              </a:schemeClr>
            </a:solidFill>
            <a:miter lim="800000"/>
            <a:headEnd/>
            <a:tailEnd/>
          </a:ln>
          <a:effectLst/>
          <a:scene3d>
            <a:camera prst="orthographicFront"/>
            <a:lightRig rig="threePt" dir="t"/>
          </a:scene3d>
          <a:sp3d>
            <a:bevelT w="139700"/>
          </a:sp3d>
        </p:spPr>
        <p:txBody>
          <a:bodyPr lIns="93502" tIns="46752" rIns="93502" bIns="46752" anchor="ctr"/>
          <a:lstStyle/>
          <a:p>
            <a:pPr algn="ctr">
              <a:spcAft>
                <a:spcPts val="0"/>
              </a:spcAft>
              <a:defRPr/>
            </a:pPr>
            <a:r>
              <a:rPr lang="ar-SA" sz="1000" b="1" dirty="0">
                <a:solidFill>
                  <a:schemeClr val="bg1"/>
                </a:solidFill>
                <a:latin typeface="Microsoft Sans Serif" pitchFamily="34" charset="0"/>
                <a:ea typeface="Arial" pitchFamily="34" charset="0"/>
                <a:cs typeface="Microsoft Sans Serif" pitchFamily="34" charset="0"/>
              </a:rPr>
              <a:t>قسم العمل ال</a:t>
            </a:r>
            <a:r>
              <a:rPr lang="ar-MA" sz="1000" b="1" dirty="0">
                <a:solidFill>
                  <a:schemeClr val="bg1"/>
                </a:solidFill>
                <a:latin typeface="Microsoft Sans Serif" pitchFamily="34" charset="0"/>
                <a:ea typeface="Arial" pitchFamily="34" charset="0"/>
                <a:cs typeface="Microsoft Sans Serif" pitchFamily="34" charset="0"/>
              </a:rPr>
              <a:t>ا</a:t>
            </a:r>
            <a:r>
              <a:rPr lang="ar-SA" sz="1000" b="1" dirty="0">
                <a:solidFill>
                  <a:schemeClr val="bg1"/>
                </a:solidFill>
                <a:latin typeface="Microsoft Sans Serif" pitchFamily="34" charset="0"/>
                <a:ea typeface="Arial" pitchFamily="34" charset="0"/>
                <a:cs typeface="Microsoft Sans Serif" pitchFamily="34" charset="0"/>
              </a:rPr>
              <a:t>جتماعي </a:t>
            </a:r>
            <a:r>
              <a:rPr lang="ar-MA" sz="1000" b="1" dirty="0">
                <a:solidFill>
                  <a:schemeClr val="bg1"/>
                </a:solidFill>
                <a:latin typeface="Microsoft Sans Serif" pitchFamily="34" charset="0"/>
                <a:ea typeface="Arial" pitchFamily="34" charset="0"/>
                <a:cs typeface="Microsoft Sans Serif" pitchFamily="34" charset="0"/>
              </a:rPr>
              <a:t>ل</a:t>
            </a:r>
            <a:r>
              <a:rPr lang="ar-SA" sz="1000" b="1" dirty="0">
                <a:solidFill>
                  <a:schemeClr val="bg1"/>
                </a:solidFill>
                <a:latin typeface="Microsoft Sans Serif" pitchFamily="34" charset="0"/>
                <a:ea typeface="Arial" pitchFamily="34" charset="0"/>
                <a:cs typeface="Microsoft Sans Serif" pitchFamily="34" charset="0"/>
              </a:rPr>
              <a:t>ل</a:t>
            </a:r>
            <a:r>
              <a:rPr lang="ar-MA" sz="1000" b="1" dirty="0">
                <a:solidFill>
                  <a:schemeClr val="bg1"/>
                </a:solidFill>
                <a:latin typeface="Microsoft Sans Serif" pitchFamily="34" charset="0"/>
                <a:ea typeface="Arial" pitchFamily="34" charset="0"/>
                <a:cs typeface="Microsoft Sans Serif" pitchFamily="34" charset="0"/>
              </a:rPr>
              <a:t>إ</a:t>
            </a:r>
            <a:r>
              <a:rPr lang="ar-SA" sz="1000" b="1" dirty="0">
                <a:solidFill>
                  <a:schemeClr val="bg1"/>
                </a:solidFill>
                <a:latin typeface="Microsoft Sans Serif" pitchFamily="34" charset="0"/>
                <a:ea typeface="Arial" pitchFamily="34" charset="0"/>
                <a:cs typeface="Microsoft Sans Serif" pitchFamily="34" charset="0"/>
              </a:rPr>
              <a:t>قليم</a:t>
            </a:r>
            <a:r>
              <a:rPr lang="ar-MA" sz="1000" b="1" dirty="0">
                <a:solidFill>
                  <a:schemeClr val="bg1"/>
                </a:solidFill>
                <a:latin typeface="Microsoft Sans Serif" pitchFamily="34" charset="0"/>
                <a:ea typeface="Arial" pitchFamily="34" charset="0"/>
                <a:cs typeface="Microsoft Sans Serif" pitchFamily="34" charset="0"/>
              </a:rPr>
              <a:t> أو للعمالة</a:t>
            </a:r>
          </a:p>
          <a:p>
            <a:pPr algn="ctr">
              <a:spcAft>
                <a:spcPts val="0"/>
              </a:spcAft>
              <a:defRPr/>
            </a:pPr>
            <a:r>
              <a:rPr lang="fr-FR" sz="1000" b="1" dirty="0">
                <a:solidFill>
                  <a:schemeClr val="bg1"/>
                </a:solidFill>
                <a:latin typeface="Microsoft Sans Serif" pitchFamily="34" charset="0"/>
                <a:ea typeface="Arial" pitchFamily="34" charset="0"/>
                <a:cs typeface="Microsoft Sans Serif" pitchFamily="34" charset="0"/>
              </a:rPr>
              <a:t>(DAS)</a:t>
            </a:r>
            <a:r>
              <a:rPr lang="ar-MA" sz="1000" b="1" dirty="0">
                <a:solidFill>
                  <a:schemeClr val="bg1"/>
                </a:solidFill>
                <a:latin typeface="Microsoft Sans Serif" pitchFamily="34" charset="0"/>
                <a:ea typeface="Arial" pitchFamily="34" charset="0"/>
                <a:cs typeface="Microsoft Sans Serif" pitchFamily="34" charset="0"/>
              </a:rPr>
              <a:t> </a:t>
            </a:r>
            <a:r>
              <a:rPr lang="fr-FR" sz="1000" b="1" dirty="0">
                <a:solidFill>
                  <a:schemeClr val="bg1"/>
                </a:solidFill>
                <a:latin typeface="Microsoft Sans Serif" pitchFamily="34" charset="0"/>
                <a:ea typeface="Arial" pitchFamily="34" charset="0"/>
                <a:cs typeface="Microsoft Sans Serif" pitchFamily="34" charset="0"/>
              </a:rPr>
              <a:t> </a:t>
            </a:r>
          </a:p>
        </p:txBody>
      </p:sp>
      <p:sp>
        <p:nvSpPr>
          <p:cNvPr id="62" name="Rectangle 61"/>
          <p:cNvSpPr/>
          <p:nvPr/>
        </p:nvSpPr>
        <p:spPr>
          <a:xfrm>
            <a:off x="785786" y="3643314"/>
            <a:ext cx="1857388" cy="519439"/>
          </a:xfrm>
          <a:prstGeom prst="rect">
            <a:avLst/>
          </a:prstGeom>
          <a:solidFill>
            <a:srgbClr val="008000"/>
          </a:solidFill>
          <a:ln w="12700">
            <a:solidFill>
              <a:schemeClr val="bg2">
                <a:lumMod val="25000"/>
              </a:schemeClr>
            </a:solidFill>
            <a:miter lim="800000"/>
            <a:headEnd/>
            <a:tailEnd/>
          </a:ln>
          <a:effectLst/>
          <a:scene3d>
            <a:camera prst="orthographicFront"/>
            <a:lightRig rig="threePt" dir="t"/>
          </a:scene3d>
          <a:sp3d>
            <a:bevelT w="139700"/>
          </a:sp3d>
        </p:spPr>
        <p:txBody>
          <a:bodyPr lIns="93502" tIns="46752" rIns="93502" bIns="46752" anchor="ctr"/>
          <a:lstStyle/>
          <a:p>
            <a:pPr algn="ctr">
              <a:spcAft>
                <a:spcPts val="0"/>
              </a:spcAft>
              <a:defRPr/>
            </a:pPr>
            <a:r>
              <a:rPr lang="ar-SA" sz="1000" b="1" dirty="0">
                <a:solidFill>
                  <a:schemeClr val="bg1"/>
                </a:solidFill>
                <a:latin typeface="Microsoft Sans Serif" pitchFamily="34" charset="0"/>
                <a:ea typeface="Arial" pitchFamily="34" charset="0"/>
                <a:cs typeface="Microsoft Sans Serif" pitchFamily="34" charset="0"/>
              </a:rPr>
              <a:t>فريق تنشيط الحي</a:t>
            </a:r>
            <a:r>
              <a:rPr lang="ar-MA" sz="1000" b="1" dirty="0">
                <a:solidFill>
                  <a:schemeClr val="bg1"/>
                </a:solidFill>
                <a:latin typeface="Microsoft Sans Serif" pitchFamily="34" charset="0"/>
                <a:ea typeface="Arial" pitchFamily="34" charset="0"/>
                <a:cs typeface="Microsoft Sans Serif" pitchFamily="34" charset="0"/>
              </a:rPr>
              <a:t> أو الجماعة</a:t>
            </a:r>
          </a:p>
          <a:p>
            <a:pPr algn="ctr">
              <a:spcAft>
                <a:spcPts val="0"/>
              </a:spcAft>
              <a:defRPr/>
            </a:pPr>
            <a:r>
              <a:rPr lang="fr-FR" sz="1000" b="1" dirty="0">
                <a:solidFill>
                  <a:schemeClr val="bg1"/>
                </a:solidFill>
                <a:latin typeface="Microsoft Sans Serif" pitchFamily="34" charset="0"/>
                <a:ea typeface="Arial" pitchFamily="34" charset="0"/>
                <a:cs typeface="Microsoft Sans Serif" pitchFamily="34" charset="0"/>
              </a:rPr>
              <a:t>(EAQ/C)</a:t>
            </a:r>
          </a:p>
        </p:txBody>
      </p:sp>
      <p:sp>
        <p:nvSpPr>
          <p:cNvPr id="90" name="Parallelogram 89"/>
          <p:cNvSpPr/>
          <p:nvPr/>
        </p:nvSpPr>
        <p:spPr>
          <a:xfrm rot="10800000" flipH="1">
            <a:off x="571500" y="3286125"/>
            <a:ext cx="2071688" cy="357188"/>
          </a:xfrm>
          <a:prstGeom prst="parallelogram">
            <a:avLst>
              <a:gd name="adj" fmla="val 61467"/>
            </a:avLst>
          </a:prstGeom>
          <a:solidFill>
            <a:schemeClr val="accent3">
              <a:lumMod val="75000"/>
            </a:schemeClr>
          </a:solidFill>
          <a:ln w="12700">
            <a:solidFill>
              <a:schemeClr val="bg2">
                <a:lumMod val="25000"/>
              </a:schemeClr>
            </a:solidFill>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lIns="78374" tIns="39187" rIns="78374" bIns="39187"/>
          <a:lstStyle/>
          <a:p>
            <a:pPr algn="ctr" fontAlgn="auto">
              <a:spcBef>
                <a:spcPts val="0"/>
              </a:spcBef>
              <a:spcAft>
                <a:spcPts val="0"/>
              </a:spcAft>
              <a:defRPr/>
            </a:pPr>
            <a:endParaRPr lang="fr-FR" sz="1300" b="1" dirty="0">
              <a:solidFill>
                <a:schemeClr val="bg2">
                  <a:lumMod val="10000"/>
                </a:schemeClr>
              </a:solidFill>
              <a:latin typeface="Bookman Old Style" pitchFamily="18" charset="0"/>
            </a:endParaRPr>
          </a:p>
        </p:txBody>
      </p:sp>
      <p:sp>
        <p:nvSpPr>
          <p:cNvPr id="32" name="ZoneTexte 121"/>
          <p:cNvSpPr txBox="1"/>
          <p:nvPr/>
        </p:nvSpPr>
        <p:spPr>
          <a:xfrm>
            <a:off x="292100" y="6334125"/>
            <a:ext cx="8416925" cy="223838"/>
          </a:xfrm>
          <a:prstGeom prst="rect">
            <a:avLst/>
          </a:prstGeom>
          <a:noFill/>
        </p:spPr>
        <p:txBody>
          <a:bodyPr lIns="84655" tIns="42328" rIns="84655" bIns="42328">
            <a:spAutoFit/>
          </a:bodyPr>
          <a:lstStyle/>
          <a:p>
            <a:pPr algn="r" rtl="1" fontAlgn="auto">
              <a:spcBef>
                <a:spcPts val="0"/>
              </a:spcBef>
              <a:spcAft>
                <a:spcPts val="0"/>
              </a:spcAft>
              <a:defRPr/>
            </a:pPr>
            <a:r>
              <a:rPr lang="ar-MA" sz="900" dirty="0">
                <a:latin typeface="Bookman Old Style" pitchFamily="18" charset="0"/>
                <a:cs typeface="Microsoft Sans Serif" pitchFamily="34" charset="0"/>
              </a:rPr>
              <a:t>دور و ا</a:t>
            </a:r>
            <a:r>
              <a:rPr lang="ar-MA" sz="900" dirty="0">
                <a:latin typeface="Microsoft Sans Serif" pitchFamily="34" charset="0"/>
                <a:cs typeface="Microsoft Sans Serif" pitchFamily="34" charset="0"/>
              </a:rPr>
              <a:t>لمهام و تركيبة هذه اللجن توجد في </a:t>
            </a:r>
            <a:r>
              <a:rPr lang="ar-MA" sz="900" dirty="0">
                <a:solidFill>
                  <a:schemeClr val="bg2">
                    <a:lumMod val="10000"/>
                  </a:schemeClr>
                </a:solidFill>
                <a:latin typeface="Microsoft Sans Serif" pitchFamily="34" charset="0"/>
                <a:cs typeface="Microsoft Sans Serif" pitchFamily="34" charset="0"/>
                <a:hlinkClick r:id="rId3" action="ppaction://hlinkfile"/>
              </a:rPr>
              <a:t>المذكرة التوجيهية للمبادرة الوطنية للتنمية البشرية</a:t>
            </a:r>
            <a:r>
              <a:rPr lang="ar-MA" sz="900" dirty="0">
                <a:latin typeface="Microsoft Sans Serif" pitchFamily="34" charset="0"/>
                <a:cs typeface="Microsoft Sans Serif" pitchFamily="34" charset="0"/>
              </a:rPr>
              <a:t>  و تشرح أيضا معايير الأهلية لحاملي المشاريع وكذا سيرورة و معايير الاختيار والمصادقة على المشاريع </a:t>
            </a:r>
            <a:r>
              <a:rPr lang="fr-FR" sz="900" dirty="0">
                <a:latin typeface="Microsoft Sans Serif" pitchFamily="34" charset="0"/>
                <a:cs typeface="Microsoft Sans Serif" pitchFamily="34" charset="0"/>
              </a:rPr>
              <a:t>.</a:t>
            </a:r>
            <a:endParaRPr lang="ar-MA" sz="900" dirty="0">
              <a:latin typeface="Microsoft Sans Serif" pitchFamily="34" charset="0"/>
              <a:cs typeface="Microsoft Sans Serif" pitchFamily="34" charset="0"/>
            </a:endParaRPr>
          </a:p>
        </p:txBody>
      </p:sp>
      <p:sp>
        <p:nvSpPr>
          <p:cNvPr id="31" name="ZoneTexte 90"/>
          <p:cNvSpPr txBox="1"/>
          <p:nvPr/>
        </p:nvSpPr>
        <p:spPr>
          <a:xfrm>
            <a:off x="0" y="103888"/>
            <a:ext cx="9142514" cy="391981"/>
          </a:xfrm>
          <a:prstGeom prst="rect">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100996" tIns="50499" rIns="100996" bIns="50499" anchor="ctr"/>
          <a:lstStyle>
            <a:defPPr>
              <a:defRPr lang="fr-FR"/>
            </a:defPPr>
            <a:lvl1pPr algn="ctr">
              <a:spcBef>
                <a:spcPct val="0"/>
              </a:spcBef>
              <a:defRPr b="1">
                <a:solidFill>
                  <a:schemeClr val="bg1"/>
                </a:solidFill>
                <a:effectLst>
                  <a:outerShdw blurRad="38100" dist="38100" dir="2700000" algn="tl">
                    <a:srgbClr val="000000">
                      <a:alpha val="43137"/>
                    </a:srgbClr>
                  </a:outerShdw>
                </a:effectLst>
                <a:latin typeface="Bookman Old Style" pitchFamily="18" charset="0"/>
              </a:defRPr>
            </a:lvl1pPr>
          </a:lstStyle>
          <a:p>
            <a:pPr defTabSz="1009650">
              <a:defRPr/>
            </a:pPr>
            <a:r>
              <a:rPr lang="ar-SA" sz="2000" dirty="0">
                <a:effectLst>
                  <a:outerShdw blurRad="38100" dist="38100" dir="2700000" algn="tl">
                    <a:srgbClr val="C0C0C0"/>
                  </a:outerShdw>
                </a:effectLst>
                <a:ea typeface="ＭＳ Ｐゴシック" pitchFamily="-84" charset="-128"/>
              </a:rPr>
              <a:t>تنظيم وإدارة المبادرة الوطنية للتنمية البشرية</a:t>
            </a:r>
            <a:endParaRPr lang="fr-FR" sz="2000" dirty="0">
              <a:effectLst>
                <a:outerShdw blurRad="38100" dist="38100" dir="2700000" algn="tl">
                  <a:srgbClr val="C0C0C0"/>
                </a:outerShdw>
              </a:effectLst>
              <a:ea typeface="ＭＳ Ｐゴシック" pitchFamily="-84" charset="-128"/>
            </a:endParaRPr>
          </a:p>
        </p:txBody>
      </p:sp>
      <p:sp>
        <p:nvSpPr>
          <p:cNvPr id="54316" name="Slide Number Placeholder 1"/>
          <p:cNvSpPr>
            <a:spLocks noGrp="1"/>
          </p:cNvSpPr>
          <p:nvPr>
            <p:ph type="sldNum" sz="quarter" idx="10"/>
          </p:nvPr>
        </p:nvSpPr>
        <p:spPr bwMode="auto">
          <a:solidFill>
            <a:srgbClr val="006600"/>
          </a:solidFill>
          <a:ln>
            <a:miter lim="800000"/>
            <a:headEnd/>
            <a:tailEnd/>
          </a:ln>
        </p:spPr>
        <p:txBody>
          <a:bodyPr vert="horz" wrap="square" lIns="91440" tIns="45720" rIns="91440" bIns="45720" numCol="1" anchor="t" anchorCtr="0" compatLnSpc="1">
            <a:prstTxWarp prst="textNoShape">
              <a:avLst/>
            </a:prstTxWarp>
          </a:bodyPr>
          <a:lstStyle/>
          <a:p>
            <a:pPr algn="l" defTabSz="1009650" fontAlgn="base">
              <a:spcBef>
                <a:spcPct val="0"/>
              </a:spcBef>
              <a:spcAft>
                <a:spcPct val="0"/>
              </a:spcAft>
              <a:defRPr/>
            </a:pPr>
            <a:fld id="{9C1F7A15-8747-4DFA-A2EB-2B09ED58E2C5}" type="slidenum">
              <a:rPr lang="fr-FR" smtClean="0">
                <a:ea typeface="ＭＳ Ｐゴシック" pitchFamily="-84" charset="-128"/>
              </a:rPr>
              <a:pPr algn="l" defTabSz="1009650" fontAlgn="base">
                <a:spcBef>
                  <a:spcPct val="0"/>
                </a:spcBef>
                <a:spcAft>
                  <a:spcPct val="0"/>
                </a:spcAft>
                <a:defRPr/>
              </a:pPr>
              <a:t>7</a:t>
            </a:fld>
            <a:endParaRPr lang="fr-FR" dirty="0" smtClean="0">
              <a:ea typeface="ＭＳ Ｐゴシック" pitchFamily="-84" charset="-128"/>
            </a:endParaRPr>
          </a:p>
        </p:txBody>
      </p:sp>
      <p:cxnSp>
        <p:nvCxnSpPr>
          <p:cNvPr id="29" name="Connecteur en angle 2061"/>
          <p:cNvCxnSpPr/>
          <p:nvPr/>
        </p:nvCxnSpPr>
        <p:spPr>
          <a:xfrm rot="5400000">
            <a:off x="1919288" y="992187"/>
            <a:ext cx="503238" cy="1223963"/>
          </a:xfrm>
          <a:prstGeom prst="bentConnector3">
            <a:avLst>
              <a:gd name="adj1" fmla="val 4700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Text Box 8"/>
          <p:cNvSpPr txBox="1">
            <a:spLocks noChangeArrowheads="1"/>
          </p:cNvSpPr>
          <p:nvPr/>
        </p:nvSpPr>
        <p:spPr bwMode="auto">
          <a:xfrm>
            <a:off x="5857884" y="3786190"/>
            <a:ext cx="1857388" cy="571504"/>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lIns="93502" tIns="46752" rIns="93502" bIns="46752" anchor="ctr"/>
          <a:lstStyle>
            <a:defPPr>
              <a:defRPr lang="fr-FR"/>
            </a:defPPr>
            <a:lvl1pPr algn="ctr" fontAlgn="base">
              <a:spcBef>
                <a:spcPct val="0"/>
              </a:spcBef>
              <a:defRPr sz="1100" b="1">
                <a:solidFill>
                  <a:schemeClr val="bg2">
                    <a:lumMod val="10000"/>
                  </a:schemeClr>
                </a:solidFill>
                <a:latin typeface="Microsoft Sans Serif" pitchFamily="34" charset="0"/>
                <a:ea typeface="Arial" pitchFamily="34" charset="0"/>
                <a:cs typeface="Microsoft Sans Serif" pitchFamily="34" charset="0"/>
              </a:defRPr>
            </a:lvl1pPr>
          </a:lstStyle>
          <a:p>
            <a:pPr>
              <a:spcAft>
                <a:spcPts val="0"/>
              </a:spcAft>
              <a:defRPr/>
            </a:pPr>
            <a:r>
              <a:rPr lang="ar-SA" sz="1200" dirty="0"/>
              <a:t>مساهمة الشركاء</a:t>
            </a:r>
            <a:endParaRPr lang="fr-FR" sz="1200" dirty="0"/>
          </a:p>
        </p:txBody>
      </p:sp>
      <p:cxnSp>
        <p:nvCxnSpPr>
          <p:cNvPr id="36" name="Connecteur en angle 35"/>
          <p:cNvCxnSpPr>
            <a:stCxn id="0" idx="2"/>
            <a:endCxn id="0" idx="0"/>
          </p:cNvCxnSpPr>
          <p:nvPr/>
        </p:nvCxnSpPr>
        <p:spPr>
          <a:xfrm rot="5400000">
            <a:off x="5027612" y="3621088"/>
            <a:ext cx="773113" cy="2236788"/>
          </a:xfrm>
          <a:prstGeom prst="bentConnector3">
            <a:avLst>
              <a:gd name="adj1" fmla="val 50000"/>
            </a:avLst>
          </a:prstGeom>
          <a:ln w="25400">
            <a:solidFill>
              <a:srgbClr val="008000"/>
            </a:solidFill>
            <a:tailEnd type="arrow"/>
          </a:ln>
        </p:spPr>
        <p:style>
          <a:lnRef idx="1">
            <a:schemeClr val="accent1"/>
          </a:lnRef>
          <a:fillRef idx="0">
            <a:schemeClr val="accent1"/>
          </a:fillRef>
          <a:effectRef idx="0">
            <a:schemeClr val="accent1"/>
          </a:effectRef>
          <a:fontRef idx="minor">
            <a:schemeClr val="tx1"/>
          </a:fontRef>
        </p:style>
      </p:cxnSp>
      <p:sp>
        <p:nvSpPr>
          <p:cNvPr id="54278" name="Text Box 16"/>
          <p:cNvSpPr txBox="1">
            <a:spLocks noChangeArrowheads="1"/>
          </p:cNvSpPr>
          <p:nvPr/>
        </p:nvSpPr>
        <p:spPr bwMode="auto">
          <a:xfrm>
            <a:off x="3533775" y="5972175"/>
            <a:ext cx="1557338" cy="241300"/>
          </a:xfrm>
          <a:prstGeom prst="rect">
            <a:avLst/>
          </a:prstGeom>
          <a:solidFill>
            <a:schemeClr val="accent3">
              <a:lumMod val="75000"/>
            </a:schemeClr>
          </a:solidFill>
          <a:ln w="12700">
            <a:solidFill>
              <a:srgbClr val="4A452A"/>
            </a:solidFill>
            <a:miter lim="800000"/>
            <a:headEnd/>
            <a:tailEnd/>
          </a:ln>
          <a:effectLst>
            <a:outerShdw dist="38100" dir="2700000" algn="tl" rotWithShape="0">
              <a:srgbClr val="808080">
                <a:alpha val="39999"/>
              </a:srgbClr>
            </a:outerShdw>
          </a:effectLst>
        </p:spPr>
        <p:txBody>
          <a:bodyPr lIns="100996" tIns="50499" rIns="100996" bIns="50499" anchor="ctr"/>
          <a:lstStyle/>
          <a:p>
            <a:pPr algn="ctr" defTabSz="1009966">
              <a:spcAft>
                <a:spcPts val="0"/>
              </a:spcAft>
              <a:defRPr/>
            </a:pPr>
            <a:r>
              <a:rPr lang="ar-SA" sz="1050" b="1" dirty="0">
                <a:latin typeface="Bookman Old Style" pitchFamily="18" charset="0"/>
                <a:ea typeface="Arial" pitchFamily="34" charset="0"/>
              </a:rPr>
              <a:t>الموردون </a:t>
            </a:r>
            <a:r>
              <a:rPr lang="ar-MA" sz="1050" b="1" dirty="0">
                <a:latin typeface="Bookman Old Style" pitchFamily="18" charset="0"/>
                <a:ea typeface="Arial" pitchFamily="34" charset="0"/>
              </a:rPr>
              <a:t>النهائيون</a:t>
            </a:r>
            <a:endParaRPr lang="fr-FR" sz="1050" b="1" dirty="0">
              <a:latin typeface="Bookman Old Style" pitchFamily="18" charset="0"/>
              <a:ea typeface="Arial" pitchFamily="34" charset="0"/>
            </a:endParaRPr>
          </a:p>
        </p:txBody>
      </p:sp>
      <p:sp>
        <p:nvSpPr>
          <p:cNvPr id="102" name="Text Box 5"/>
          <p:cNvSpPr txBox="1">
            <a:spLocks noChangeArrowheads="1"/>
          </p:cNvSpPr>
          <p:nvPr/>
        </p:nvSpPr>
        <p:spPr bwMode="auto">
          <a:xfrm>
            <a:off x="3155556" y="3786190"/>
            <a:ext cx="2630890" cy="561492"/>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lIns="93502" tIns="46752" rIns="93502" bIns="46752" anchor="ctr"/>
          <a:lstStyle>
            <a:defPPr>
              <a:defRPr lang="fr-FR"/>
            </a:defPPr>
            <a:lvl1pPr algn="ctr" fontAlgn="base">
              <a:spcBef>
                <a:spcPct val="0"/>
              </a:spcBef>
              <a:defRPr sz="1100" b="1">
                <a:solidFill>
                  <a:schemeClr val="bg2">
                    <a:lumMod val="10000"/>
                  </a:schemeClr>
                </a:solidFill>
                <a:latin typeface="Microsoft Sans Serif" pitchFamily="34" charset="0"/>
                <a:ea typeface="Arial" pitchFamily="34" charset="0"/>
                <a:cs typeface="Microsoft Sans Serif" pitchFamily="34" charset="0"/>
              </a:defRPr>
            </a:lvl1pPr>
          </a:lstStyle>
          <a:p>
            <a:pPr>
              <a:spcAft>
                <a:spcPts val="0"/>
              </a:spcAft>
              <a:defRPr/>
            </a:pPr>
            <a:r>
              <a:rPr lang="ar-SA" sz="1200" dirty="0"/>
              <a:t>حساب خصوصي</a:t>
            </a:r>
            <a:r>
              <a:rPr lang="ar-MA" sz="1200" dirty="0"/>
              <a:t> </a:t>
            </a:r>
            <a:r>
              <a:rPr lang="ar-MA" sz="1200" dirty="0" smtClean="0"/>
              <a:t>ل</a:t>
            </a:r>
            <a:r>
              <a:rPr lang="ar-SA" sz="1200" dirty="0" smtClean="0"/>
              <a:t>لمبادرة </a:t>
            </a:r>
            <a:r>
              <a:rPr lang="ar-SA" sz="1200" dirty="0"/>
              <a:t>الوطنية للتنمية </a:t>
            </a:r>
            <a:r>
              <a:rPr lang="ar-SA" sz="1200" dirty="0" smtClean="0"/>
              <a:t>البشرية</a:t>
            </a:r>
            <a:r>
              <a:rPr lang="ar-MA" sz="1200" dirty="0" smtClean="0"/>
              <a:t> </a:t>
            </a:r>
          </a:p>
          <a:p>
            <a:pPr>
              <a:spcAft>
                <a:spcPts val="0"/>
              </a:spcAft>
              <a:defRPr/>
            </a:pPr>
            <a:r>
              <a:rPr lang="fr-FR" sz="1200" dirty="0" smtClean="0"/>
              <a:t>(CAS-INDH)</a:t>
            </a:r>
            <a:endParaRPr lang="ar-SA" sz="1200" dirty="0"/>
          </a:p>
          <a:p>
            <a:pPr>
              <a:spcAft>
                <a:spcPts val="0"/>
              </a:spcAft>
              <a:defRPr/>
            </a:pPr>
            <a:r>
              <a:rPr lang="ar-MA" sz="1200" dirty="0" smtClean="0"/>
              <a:t>الآمر بالصرف المساعد : </a:t>
            </a:r>
            <a:r>
              <a:rPr lang="ar-SA" sz="1200" dirty="0" smtClean="0"/>
              <a:t>والي </a:t>
            </a:r>
            <a:r>
              <a:rPr lang="ar-SA" sz="1200" dirty="0"/>
              <a:t>/عامل</a:t>
            </a:r>
            <a:endParaRPr lang="fr-FR" sz="1200" dirty="0"/>
          </a:p>
        </p:txBody>
      </p:sp>
      <p:cxnSp>
        <p:nvCxnSpPr>
          <p:cNvPr id="116" name="Connecteur en angle 115"/>
          <p:cNvCxnSpPr>
            <a:stCxn id="0" idx="2"/>
          </p:cNvCxnSpPr>
          <p:nvPr/>
        </p:nvCxnSpPr>
        <p:spPr>
          <a:xfrm rot="16200000" flipH="1">
            <a:off x="3911600" y="4732338"/>
            <a:ext cx="763588" cy="4762"/>
          </a:xfrm>
          <a:prstGeom prst="bentConnector3">
            <a:avLst>
              <a:gd name="adj1" fmla="val 50000"/>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54283" name="ZoneTexte 50"/>
          <p:cNvSpPr txBox="1">
            <a:spLocks noChangeArrowheads="1"/>
          </p:cNvSpPr>
          <p:nvPr/>
        </p:nvSpPr>
        <p:spPr bwMode="auto">
          <a:xfrm>
            <a:off x="4357688" y="5643563"/>
            <a:ext cx="1214437" cy="239712"/>
          </a:xfrm>
          <a:prstGeom prst="rect">
            <a:avLst/>
          </a:prstGeom>
          <a:noFill/>
          <a:ln w="25400">
            <a:noFill/>
            <a:miter lim="800000"/>
            <a:headEnd/>
            <a:tailEnd/>
          </a:ln>
        </p:spPr>
        <p:txBody>
          <a:bodyPr lIns="84655" tIns="42328" rIns="84655" bIns="42328" anchor="ctr">
            <a:spAutoFit/>
          </a:bodyPr>
          <a:lstStyle/>
          <a:p>
            <a:r>
              <a:rPr lang="ar-SA" sz="1000" b="1" dirty="0">
                <a:latin typeface="Microsoft Sans Serif" pitchFamily="34" charset="0"/>
                <a:cs typeface="Microsoft Sans Serif" pitchFamily="34" charset="0"/>
              </a:rPr>
              <a:t>الأداء</a:t>
            </a:r>
            <a:r>
              <a:rPr lang="ar-MA" sz="1000" b="1" dirty="0">
                <a:latin typeface="Microsoft Sans Serif" pitchFamily="34" charset="0"/>
                <a:cs typeface="Microsoft Sans Serif" pitchFamily="34" charset="0"/>
              </a:rPr>
              <a:t> : (شيك أو تحويل)</a:t>
            </a:r>
            <a:endParaRPr lang="fr-FR" sz="1000" b="1" dirty="0">
              <a:latin typeface="Microsoft Sans Serif" pitchFamily="34" charset="0"/>
              <a:cs typeface="Microsoft Sans Serif" pitchFamily="34" charset="0"/>
            </a:endParaRPr>
          </a:p>
        </p:txBody>
      </p:sp>
      <p:cxnSp>
        <p:nvCxnSpPr>
          <p:cNvPr id="37" name="Connecteur droit avec flèche 36"/>
          <p:cNvCxnSpPr>
            <a:stCxn id="0" idx="2"/>
            <a:endCxn id="54278" idx="0"/>
          </p:cNvCxnSpPr>
          <p:nvPr/>
        </p:nvCxnSpPr>
        <p:spPr>
          <a:xfrm>
            <a:off x="4295775" y="5610225"/>
            <a:ext cx="17463" cy="361950"/>
          </a:xfrm>
          <a:prstGeom prst="straightConnector1">
            <a:avLst/>
          </a:prstGeom>
          <a:ln w="25400">
            <a:solidFill>
              <a:srgbClr val="008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40" name="ZoneTexte 39"/>
          <p:cNvSpPr txBox="1"/>
          <p:nvPr/>
        </p:nvSpPr>
        <p:spPr>
          <a:xfrm>
            <a:off x="7199313" y="3216275"/>
            <a:ext cx="1922462" cy="269875"/>
          </a:xfrm>
          <a:prstGeom prst="rect">
            <a:avLst/>
          </a:prstGeom>
          <a:noFill/>
        </p:spPr>
        <p:txBody>
          <a:bodyPr lIns="84655" tIns="42328" rIns="84655" bIns="42328">
            <a:spAutoFit/>
          </a:bodyPr>
          <a:lstStyle/>
          <a:p>
            <a:pPr algn="r" fontAlgn="auto">
              <a:spcBef>
                <a:spcPts val="0"/>
              </a:spcBef>
              <a:spcAft>
                <a:spcPts val="0"/>
              </a:spcAft>
              <a:defRPr/>
            </a:pPr>
            <a:r>
              <a:rPr lang="ar-SA" sz="1200" b="1" dirty="0">
                <a:solidFill>
                  <a:schemeClr val="bg2">
                    <a:lumMod val="10000"/>
                  </a:schemeClr>
                </a:solidFill>
                <a:latin typeface="Microsoft Sans Serif" pitchFamily="34" charset="0"/>
                <a:cs typeface="Microsoft Sans Serif" pitchFamily="34" charset="0"/>
              </a:rPr>
              <a:t>المستوى المركزي</a:t>
            </a:r>
            <a:endParaRPr lang="fr-FR" sz="1200" b="1" dirty="0">
              <a:solidFill>
                <a:schemeClr val="bg2">
                  <a:lumMod val="10000"/>
                </a:schemeClr>
              </a:solidFill>
              <a:latin typeface="Microsoft Sans Serif" pitchFamily="34" charset="0"/>
              <a:cs typeface="Microsoft Sans Serif" pitchFamily="34" charset="0"/>
            </a:endParaRPr>
          </a:p>
        </p:txBody>
      </p:sp>
      <p:sp>
        <p:nvSpPr>
          <p:cNvPr id="46" name="ZoneTexte 45"/>
          <p:cNvSpPr txBox="1"/>
          <p:nvPr/>
        </p:nvSpPr>
        <p:spPr>
          <a:xfrm>
            <a:off x="7199313" y="3636963"/>
            <a:ext cx="1922462" cy="269875"/>
          </a:xfrm>
          <a:prstGeom prst="rect">
            <a:avLst/>
          </a:prstGeom>
          <a:noFill/>
        </p:spPr>
        <p:txBody>
          <a:bodyPr lIns="84655" tIns="42328" rIns="84655" bIns="42328">
            <a:spAutoFit/>
          </a:bodyPr>
          <a:lstStyle/>
          <a:p>
            <a:pPr algn="r" fontAlgn="auto">
              <a:spcBef>
                <a:spcPts val="0"/>
              </a:spcBef>
              <a:spcAft>
                <a:spcPts val="0"/>
              </a:spcAft>
              <a:defRPr/>
            </a:pPr>
            <a:r>
              <a:rPr lang="ar-SA" sz="1200" b="1" dirty="0">
                <a:solidFill>
                  <a:schemeClr val="bg2">
                    <a:lumMod val="10000"/>
                  </a:schemeClr>
                </a:solidFill>
                <a:latin typeface="Microsoft Sans Serif" pitchFamily="34" charset="0"/>
                <a:cs typeface="Microsoft Sans Serif" pitchFamily="34" charset="0"/>
              </a:rPr>
              <a:t>المستوى الترابي</a:t>
            </a:r>
            <a:endParaRPr lang="fr-FR" sz="1200" b="1" dirty="0">
              <a:solidFill>
                <a:schemeClr val="bg2">
                  <a:lumMod val="10000"/>
                </a:schemeClr>
              </a:solidFill>
              <a:latin typeface="Microsoft Sans Serif" pitchFamily="34" charset="0"/>
              <a:cs typeface="Microsoft Sans Serif" pitchFamily="34" charset="0"/>
            </a:endParaRPr>
          </a:p>
        </p:txBody>
      </p:sp>
      <p:sp>
        <p:nvSpPr>
          <p:cNvPr id="48" name="Text Box 5"/>
          <p:cNvSpPr txBox="1">
            <a:spLocks noChangeArrowheads="1"/>
          </p:cNvSpPr>
          <p:nvPr/>
        </p:nvSpPr>
        <p:spPr bwMode="auto">
          <a:xfrm>
            <a:off x="2333235" y="2532348"/>
            <a:ext cx="3890432" cy="468024"/>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lIns="93502" tIns="46752" rIns="93502" bIns="46752" anchor="ctr"/>
          <a:lstStyle>
            <a:defPPr>
              <a:defRPr lang="fr-FR"/>
            </a:defPPr>
            <a:lvl1pPr algn="ctr" fontAlgn="base">
              <a:spcBef>
                <a:spcPct val="0"/>
              </a:spcBef>
              <a:defRPr sz="1200" b="1">
                <a:solidFill>
                  <a:schemeClr val="bg2">
                    <a:lumMod val="10000"/>
                  </a:schemeClr>
                </a:solidFill>
                <a:latin typeface="Microsoft Sans Serif" pitchFamily="34" charset="0"/>
                <a:ea typeface="Arial" pitchFamily="34" charset="0"/>
                <a:cs typeface="Microsoft Sans Serif" pitchFamily="34" charset="0"/>
              </a:defRPr>
            </a:lvl1pPr>
          </a:lstStyle>
          <a:p>
            <a:pPr>
              <a:spcAft>
                <a:spcPts val="0"/>
              </a:spcAft>
              <a:defRPr/>
            </a:pPr>
            <a:r>
              <a:rPr lang="ar-SA" dirty="0"/>
              <a:t>حساب خصوصي :المبادرة الوطنية للتنمية البشرية</a:t>
            </a:r>
          </a:p>
          <a:p>
            <a:pPr>
              <a:spcAft>
                <a:spcPts val="0"/>
              </a:spcAft>
              <a:defRPr/>
            </a:pPr>
            <a:r>
              <a:rPr lang="ar-SA" dirty="0"/>
              <a:t>الآمر بالصرف :</a:t>
            </a:r>
            <a:r>
              <a:rPr lang="ar-MA" dirty="0"/>
              <a:t> </a:t>
            </a:r>
            <a:r>
              <a:rPr lang="ar-SA" dirty="0"/>
              <a:t>رئيس الحكومة</a:t>
            </a:r>
            <a:endParaRPr lang="fr-FR" dirty="0"/>
          </a:p>
        </p:txBody>
      </p:sp>
      <p:cxnSp>
        <p:nvCxnSpPr>
          <p:cNvPr id="53" name="Connecteur droit avec flèche 52"/>
          <p:cNvCxnSpPr>
            <a:stCxn id="0" idx="2"/>
            <a:endCxn id="0" idx="0"/>
          </p:cNvCxnSpPr>
          <p:nvPr/>
        </p:nvCxnSpPr>
        <p:spPr>
          <a:xfrm>
            <a:off x="4278313" y="2947988"/>
            <a:ext cx="12700" cy="919162"/>
          </a:xfrm>
          <a:prstGeom prst="straightConnector1">
            <a:avLst/>
          </a:prstGeom>
          <a:ln w="25400">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56" name="Connecteur droit 55"/>
          <p:cNvCxnSpPr/>
          <p:nvPr/>
        </p:nvCxnSpPr>
        <p:spPr>
          <a:xfrm>
            <a:off x="-9525" y="3571875"/>
            <a:ext cx="9131300" cy="0"/>
          </a:xfrm>
          <a:prstGeom prst="line">
            <a:avLst/>
          </a:prstGeom>
          <a:ln>
            <a:solidFill>
              <a:schemeClr val="accent3">
                <a:lumMod val="50000"/>
              </a:schemeClr>
            </a:solidFill>
            <a:prstDash val="lgDashDot"/>
          </a:ln>
        </p:spPr>
        <p:style>
          <a:lnRef idx="1">
            <a:schemeClr val="accent1"/>
          </a:lnRef>
          <a:fillRef idx="0">
            <a:schemeClr val="accent1"/>
          </a:fillRef>
          <a:effectRef idx="0">
            <a:schemeClr val="accent1"/>
          </a:effectRef>
          <a:fontRef idx="minor">
            <a:schemeClr val="tx1"/>
          </a:fontRef>
        </p:style>
      </p:cxnSp>
      <p:sp>
        <p:nvSpPr>
          <p:cNvPr id="38" name="Text Box 13"/>
          <p:cNvSpPr txBox="1">
            <a:spLocks noChangeArrowheads="1"/>
          </p:cNvSpPr>
          <p:nvPr/>
        </p:nvSpPr>
        <p:spPr bwMode="auto">
          <a:xfrm>
            <a:off x="3015943" y="5126075"/>
            <a:ext cx="2561201" cy="48481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lIns="93502" tIns="46752" rIns="93502" bIns="46752" anchor="ctr"/>
          <a:lstStyle>
            <a:defPPr>
              <a:defRPr lang="fr-FR"/>
            </a:defPPr>
            <a:lvl1pPr algn="ctr" fontAlgn="base">
              <a:spcBef>
                <a:spcPct val="0"/>
              </a:spcBef>
              <a:defRPr sz="1100" b="1">
                <a:solidFill>
                  <a:schemeClr val="bg2">
                    <a:lumMod val="10000"/>
                  </a:schemeClr>
                </a:solidFill>
                <a:latin typeface="Microsoft Sans Serif" pitchFamily="34" charset="0"/>
                <a:ea typeface="Arial" pitchFamily="34" charset="0"/>
                <a:cs typeface="Microsoft Sans Serif" pitchFamily="34" charset="0"/>
              </a:defRPr>
            </a:lvl1pPr>
          </a:lstStyle>
          <a:p>
            <a:pPr>
              <a:spcAft>
                <a:spcPts val="0"/>
              </a:spcAft>
              <a:defRPr/>
            </a:pPr>
            <a:r>
              <a:rPr lang="ar-SA" sz="1200" dirty="0"/>
              <a:t>حامل المشروع : جمع</a:t>
            </a:r>
            <a:r>
              <a:rPr lang="ar-MA" sz="1200" dirty="0"/>
              <a:t>ي</a:t>
            </a:r>
            <a:r>
              <a:rPr lang="ar-SA" sz="1200" dirty="0"/>
              <a:t>ة</a:t>
            </a:r>
            <a:r>
              <a:rPr lang="ar-MA" sz="1200" dirty="0"/>
              <a:t>، تعاونية</a:t>
            </a:r>
            <a:r>
              <a:rPr lang="ar-MA" sz="1200" dirty="0" smtClean="0"/>
              <a:t>،…....</a:t>
            </a:r>
            <a:endParaRPr lang="ar-SA" sz="1200" dirty="0"/>
          </a:p>
          <a:p>
            <a:pPr>
              <a:spcAft>
                <a:spcPts val="0"/>
              </a:spcAft>
              <a:defRPr/>
            </a:pPr>
            <a:r>
              <a:rPr lang="ar-MA" sz="1200" dirty="0"/>
              <a:t>(</a:t>
            </a:r>
            <a:r>
              <a:rPr lang="ar-SA" sz="1200" dirty="0"/>
              <a:t>حساب </a:t>
            </a:r>
            <a:r>
              <a:rPr lang="ar-MA" sz="1200" dirty="0"/>
              <a:t>بنكي خاص بالمشروع)</a:t>
            </a:r>
            <a:endParaRPr lang="fr-FR" sz="1200" dirty="0"/>
          </a:p>
        </p:txBody>
      </p:sp>
      <p:sp>
        <p:nvSpPr>
          <p:cNvPr id="26" name="Rectangle 25"/>
          <p:cNvSpPr/>
          <p:nvPr/>
        </p:nvSpPr>
        <p:spPr>
          <a:xfrm>
            <a:off x="292100" y="6269038"/>
            <a:ext cx="8656638" cy="2079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rtl="1" fontAlgn="auto">
              <a:spcBef>
                <a:spcPts val="0"/>
              </a:spcBef>
              <a:spcAft>
                <a:spcPts val="0"/>
              </a:spcAft>
              <a:defRPr/>
            </a:pPr>
            <a:r>
              <a:rPr lang="ar-MA" sz="1300" b="1" u="sng" dirty="0">
                <a:solidFill>
                  <a:schemeClr val="bg2">
                    <a:lumMod val="10000"/>
                  </a:schemeClr>
                </a:solidFill>
                <a:latin typeface="Microsoft Sans Serif" pitchFamily="34" charset="0"/>
                <a:cs typeface="Microsoft Sans Serif" pitchFamily="34" charset="0"/>
              </a:rPr>
              <a:t>ملحوظة</a:t>
            </a:r>
            <a:r>
              <a:rPr lang="ar-MA" sz="1300" b="1" dirty="0">
                <a:solidFill>
                  <a:schemeClr val="bg2">
                    <a:lumMod val="10000"/>
                  </a:schemeClr>
                </a:solidFill>
                <a:latin typeface="Microsoft Sans Serif" pitchFamily="34" charset="0"/>
                <a:cs typeface="Microsoft Sans Serif" pitchFamily="34" charset="0"/>
              </a:rPr>
              <a:t> : </a:t>
            </a:r>
            <a:r>
              <a:rPr lang="ar-MA" sz="1300" dirty="0">
                <a:solidFill>
                  <a:schemeClr val="bg2">
                    <a:lumMod val="10000"/>
                  </a:schemeClr>
                </a:solidFill>
                <a:latin typeface="Microsoft Sans Serif" pitchFamily="34" charset="0"/>
                <a:cs typeface="Microsoft Sans Serif" pitchFamily="34" charset="0"/>
              </a:rPr>
              <a:t>إن مساطر توفير الأموال مشروحة بالتفصيل في </a:t>
            </a:r>
            <a:r>
              <a:rPr lang="ar-MA" sz="1300" dirty="0">
                <a:solidFill>
                  <a:schemeClr val="bg2">
                    <a:lumMod val="10000"/>
                  </a:schemeClr>
                </a:solidFill>
                <a:latin typeface="Microsoft Sans Serif" pitchFamily="34" charset="0"/>
                <a:cs typeface="Microsoft Sans Serif" pitchFamily="34" charset="0"/>
                <a:hlinkClick r:id="rId3" action="ppaction://hlinkfile"/>
              </a:rPr>
              <a:t>المذكرة التوجيهية </a:t>
            </a:r>
            <a:r>
              <a:rPr lang="ar-MA" sz="1100" b="1" dirty="0">
                <a:solidFill>
                  <a:schemeClr val="bg2">
                    <a:lumMod val="10000"/>
                  </a:schemeClr>
                </a:solidFill>
                <a:latin typeface="Microsoft Sans Serif" pitchFamily="34" charset="0"/>
                <a:cs typeface="Microsoft Sans Serif" pitchFamily="34" charset="0"/>
                <a:hlinkClick r:id="rId3" action="ppaction://hlinkfile"/>
              </a:rPr>
              <a:t>2011- 2015</a:t>
            </a:r>
            <a:r>
              <a:rPr lang="ar-MA" sz="1300" dirty="0">
                <a:solidFill>
                  <a:schemeClr val="bg2">
                    <a:lumMod val="10000"/>
                  </a:schemeClr>
                </a:solidFill>
                <a:latin typeface="Microsoft Sans Serif" pitchFamily="34" charset="0"/>
                <a:cs typeface="Microsoft Sans Serif" pitchFamily="34" charset="0"/>
                <a:hlinkClick r:id="rId3" action="ppaction://hlinkfile"/>
              </a:rPr>
              <a:t> للمبادرة الوطنية للتنمية البشرية</a:t>
            </a:r>
            <a:endParaRPr lang="fr-FR" sz="1300" dirty="0">
              <a:solidFill>
                <a:schemeClr val="bg2">
                  <a:lumMod val="10000"/>
                </a:schemeClr>
              </a:solidFill>
              <a:latin typeface="Microsoft Sans Serif" pitchFamily="34" charset="0"/>
              <a:cs typeface="Microsoft Sans Serif" pitchFamily="34" charset="0"/>
            </a:endParaRPr>
          </a:p>
        </p:txBody>
      </p:sp>
      <p:sp>
        <p:nvSpPr>
          <p:cNvPr id="54296" name="ZoneTexte 38"/>
          <p:cNvSpPr txBox="1">
            <a:spLocks noChangeArrowheads="1"/>
          </p:cNvSpPr>
          <p:nvPr/>
        </p:nvSpPr>
        <p:spPr bwMode="auto">
          <a:xfrm>
            <a:off x="5091113" y="766763"/>
            <a:ext cx="3857625" cy="1255034"/>
          </a:xfrm>
          <a:prstGeom prst="rect">
            <a:avLst/>
          </a:prstGeom>
          <a:noFill/>
          <a:ln w="9525">
            <a:noFill/>
            <a:miter lim="800000"/>
            <a:headEnd/>
            <a:tailEnd/>
          </a:ln>
        </p:spPr>
        <p:txBody>
          <a:bodyPr lIns="84655" tIns="42328" rIns="84655" bIns="42328">
            <a:spAutoFit/>
          </a:bodyPr>
          <a:lstStyle/>
          <a:p>
            <a:pPr marL="263525" indent="-263525" algn="r" rtl="1">
              <a:spcBef>
                <a:spcPts val="550"/>
              </a:spcBef>
              <a:buClr>
                <a:srgbClr val="004E76"/>
              </a:buClr>
              <a:buFont typeface="Wingdings" pitchFamily="2" charset="2"/>
              <a:buChar char="q"/>
            </a:pPr>
            <a:r>
              <a:rPr lang="ar-SA" sz="1100" dirty="0">
                <a:latin typeface="Microsoft Sans Serif" pitchFamily="34" charset="0"/>
                <a:cs typeface="Microsoft Sans Serif" pitchFamily="34" charset="0"/>
              </a:rPr>
              <a:t>أهمية التمويل بالنسبة للمرحلة ال</a:t>
            </a:r>
            <a:r>
              <a:rPr lang="ar-MA" sz="1100" dirty="0">
                <a:latin typeface="Microsoft Sans Serif" pitchFamily="34" charset="0"/>
                <a:cs typeface="Microsoft Sans Serif" pitchFamily="34" charset="0"/>
              </a:rPr>
              <a:t>ث</a:t>
            </a:r>
            <a:r>
              <a:rPr lang="ar-SA" sz="1100" dirty="0">
                <a:latin typeface="Microsoft Sans Serif" pitchFamily="34" charset="0"/>
                <a:cs typeface="Microsoft Sans Serif" pitchFamily="34" charset="0"/>
              </a:rPr>
              <a:t>انية من المبادرة الوطنية للتن</a:t>
            </a:r>
            <a:r>
              <a:rPr lang="ar-MA" sz="1100" dirty="0">
                <a:latin typeface="Microsoft Sans Serif" pitchFamily="34" charset="0"/>
                <a:cs typeface="Microsoft Sans Serif" pitchFamily="34" charset="0"/>
              </a:rPr>
              <a:t>م</a:t>
            </a:r>
            <a:r>
              <a:rPr lang="ar-SA" sz="1100" dirty="0">
                <a:latin typeface="Microsoft Sans Serif" pitchFamily="34" charset="0"/>
                <a:cs typeface="Microsoft Sans Serif" pitchFamily="34" charset="0"/>
              </a:rPr>
              <a:t>ية البشرية يدل على نجاحها</a:t>
            </a:r>
          </a:p>
          <a:p>
            <a:pPr marL="263525" indent="-263525" algn="r" rtl="1">
              <a:spcBef>
                <a:spcPts val="550"/>
              </a:spcBef>
              <a:buClr>
                <a:srgbClr val="004E76"/>
              </a:buClr>
              <a:buFont typeface="Wingdings" pitchFamily="2" charset="2"/>
              <a:buChar char="q"/>
            </a:pPr>
            <a:r>
              <a:rPr lang="ar-SA" sz="1100" dirty="0">
                <a:latin typeface="Microsoft Sans Serif" pitchFamily="34" charset="0"/>
                <a:cs typeface="Microsoft Sans Serif" pitchFamily="34" charset="0"/>
              </a:rPr>
              <a:t>مصادر التمويل تدل على انخراط جميع </a:t>
            </a:r>
            <a:r>
              <a:rPr lang="ar-SA" sz="1100" dirty="0" smtClean="0">
                <a:latin typeface="Microsoft Sans Serif" pitchFamily="34" charset="0"/>
                <a:cs typeface="Microsoft Sans Serif" pitchFamily="34" charset="0"/>
              </a:rPr>
              <a:t>الفاعلين</a:t>
            </a:r>
            <a:endParaRPr lang="ar-SA" sz="1100" dirty="0">
              <a:latin typeface="Microsoft Sans Serif" pitchFamily="34" charset="0"/>
              <a:cs typeface="Microsoft Sans Serif" pitchFamily="34" charset="0"/>
            </a:endParaRPr>
          </a:p>
          <a:p>
            <a:pPr marL="263525" indent="-263525" algn="r" rtl="1">
              <a:spcBef>
                <a:spcPts val="550"/>
              </a:spcBef>
              <a:buClr>
                <a:srgbClr val="004E76"/>
              </a:buClr>
              <a:buFont typeface="Wingdings" pitchFamily="2" charset="2"/>
              <a:buChar char="q"/>
            </a:pPr>
            <a:r>
              <a:rPr lang="ar-SA" sz="1100" dirty="0">
                <a:latin typeface="Microsoft Sans Serif" pitchFamily="34" charset="0"/>
                <a:cs typeface="Microsoft Sans Serif" pitchFamily="34" charset="0"/>
              </a:rPr>
              <a:t>انخراط التعاون الدولي</a:t>
            </a:r>
            <a:r>
              <a:rPr lang="ar-MA" sz="1100" dirty="0">
                <a:latin typeface="Microsoft Sans Serif" pitchFamily="34" charset="0"/>
                <a:cs typeface="Microsoft Sans Serif" pitchFamily="34" charset="0"/>
              </a:rPr>
              <a:t> </a:t>
            </a:r>
            <a:r>
              <a:rPr lang="ar-MA" sz="1100" dirty="0" smtClean="0">
                <a:latin typeface="Microsoft Sans Serif" pitchFamily="34" charset="0"/>
                <a:cs typeface="Microsoft Sans Serif" pitchFamily="34" charset="0"/>
              </a:rPr>
              <a:t>خصوصا </a:t>
            </a:r>
            <a:r>
              <a:rPr lang="ar-SA" sz="1100" dirty="0" smtClean="0">
                <a:latin typeface="Microsoft Sans Serif" pitchFamily="34" charset="0"/>
                <a:cs typeface="Microsoft Sans Serif" pitchFamily="34" charset="0"/>
              </a:rPr>
              <a:t>البنك الدولي</a:t>
            </a:r>
            <a:r>
              <a:rPr lang="ar-MA" sz="1100" dirty="0" smtClean="0">
                <a:latin typeface="Microsoft Sans Serif" pitchFamily="34" charset="0"/>
                <a:cs typeface="Microsoft Sans Serif" pitchFamily="34" charset="0"/>
              </a:rPr>
              <a:t>، الاتحاد الأوربي </a:t>
            </a:r>
            <a:r>
              <a:rPr lang="ar-MA" sz="1100" dirty="0" err="1" smtClean="0">
                <a:latin typeface="Microsoft Sans Serif" pitchFamily="34" charset="0"/>
                <a:cs typeface="Microsoft Sans Serif" pitchFamily="34" charset="0"/>
              </a:rPr>
              <a:t>و</a:t>
            </a:r>
            <a:r>
              <a:rPr lang="ar-MA" sz="1100" dirty="0" smtClean="0">
                <a:latin typeface="Microsoft Sans Serif" pitchFamily="34" charset="0"/>
                <a:cs typeface="Microsoft Sans Serif" pitchFamily="34" charset="0"/>
              </a:rPr>
              <a:t> المملكة العربية السعودية</a:t>
            </a:r>
            <a:r>
              <a:rPr lang="ar-SA" sz="1100" dirty="0" smtClean="0">
                <a:latin typeface="Microsoft Sans Serif" pitchFamily="34" charset="0"/>
                <a:cs typeface="Microsoft Sans Serif" pitchFamily="34" charset="0"/>
              </a:rPr>
              <a:t> </a:t>
            </a:r>
            <a:r>
              <a:rPr lang="ar-SA" sz="1100" dirty="0">
                <a:latin typeface="Microsoft Sans Serif" pitchFamily="34" charset="0"/>
                <a:cs typeface="Microsoft Sans Serif" pitchFamily="34" charset="0"/>
              </a:rPr>
              <a:t>يدل على التتبع الدولي للنموذج المغربي في مجال التنمية البشرية</a:t>
            </a:r>
            <a:endParaRPr lang="fr-FR" sz="1100" dirty="0">
              <a:latin typeface="Microsoft Sans Serif" pitchFamily="34" charset="0"/>
              <a:cs typeface="Microsoft Sans Serif" pitchFamily="34" charset="0"/>
            </a:endParaRPr>
          </a:p>
        </p:txBody>
      </p:sp>
      <p:sp>
        <p:nvSpPr>
          <p:cNvPr id="29" name="ZoneTexte 7"/>
          <p:cNvSpPr txBox="1"/>
          <p:nvPr/>
        </p:nvSpPr>
        <p:spPr>
          <a:xfrm>
            <a:off x="38100" y="2079625"/>
            <a:ext cx="1031875" cy="254000"/>
          </a:xfrm>
          <a:prstGeom prst="rect">
            <a:avLst/>
          </a:prstGeom>
          <a:noFill/>
        </p:spPr>
        <p:txBody>
          <a:bodyPr lIns="84655" tIns="42328" rIns="84655" bIns="42328">
            <a:spAutoFit/>
          </a:bodyPr>
          <a:lstStyle/>
          <a:p>
            <a:pPr algn="r" rtl="1" fontAlgn="auto">
              <a:spcBef>
                <a:spcPts val="0"/>
              </a:spcBef>
              <a:spcAft>
                <a:spcPts val="0"/>
              </a:spcAft>
              <a:defRPr/>
            </a:pPr>
            <a:r>
              <a:rPr lang="ar-SA" sz="1100" b="1" i="1" dirty="0">
                <a:solidFill>
                  <a:schemeClr val="bg2">
                    <a:lumMod val="25000"/>
                  </a:schemeClr>
                </a:solidFill>
                <a:latin typeface="Microsoft Sans Serif" pitchFamily="34" charset="0"/>
                <a:cs typeface="Microsoft Sans Serif" pitchFamily="34" charset="0"/>
              </a:rPr>
              <a:t>مب</a:t>
            </a:r>
            <a:r>
              <a:rPr lang="ar-MA" sz="1100" b="1" i="1" dirty="0">
                <a:solidFill>
                  <a:schemeClr val="bg2">
                    <a:lumMod val="25000"/>
                  </a:schemeClr>
                </a:solidFill>
                <a:latin typeface="Microsoft Sans Serif" pitchFamily="34" charset="0"/>
                <a:cs typeface="Microsoft Sans Serif" pitchFamily="34" charset="0"/>
              </a:rPr>
              <a:t>ا</a:t>
            </a:r>
            <a:r>
              <a:rPr lang="ar-SA" sz="1100" b="1" i="1" dirty="0">
                <a:solidFill>
                  <a:schemeClr val="bg2">
                    <a:lumMod val="25000"/>
                  </a:schemeClr>
                </a:solidFill>
                <a:latin typeface="Microsoft Sans Serif" pitchFamily="34" charset="0"/>
                <a:cs typeface="Microsoft Sans Serif" pitchFamily="34" charset="0"/>
              </a:rPr>
              <a:t>لغ بمليون</a:t>
            </a:r>
            <a:r>
              <a:rPr lang="ar-MA" sz="1100" b="1" i="1" dirty="0">
                <a:solidFill>
                  <a:schemeClr val="bg2">
                    <a:lumMod val="25000"/>
                  </a:schemeClr>
                </a:solidFill>
                <a:latin typeface="Microsoft Sans Serif" pitchFamily="34" charset="0"/>
                <a:cs typeface="Microsoft Sans Serif" pitchFamily="34" charset="0"/>
              </a:rPr>
              <a:t> </a:t>
            </a:r>
            <a:r>
              <a:rPr lang="ar-SA" sz="1100" b="1" i="1" dirty="0">
                <a:solidFill>
                  <a:schemeClr val="bg2">
                    <a:lumMod val="25000"/>
                  </a:schemeClr>
                </a:solidFill>
                <a:latin typeface="Microsoft Sans Serif" pitchFamily="34" charset="0"/>
                <a:cs typeface="Microsoft Sans Serif" pitchFamily="34" charset="0"/>
              </a:rPr>
              <a:t>درهم</a:t>
            </a:r>
            <a:endParaRPr lang="fr-FR" sz="1100" b="1" i="1" dirty="0">
              <a:solidFill>
                <a:schemeClr val="bg2">
                  <a:lumMod val="25000"/>
                </a:schemeClr>
              </a:solidFill>
              <a:latin typeface="Microsoft Sans Serif" pitchFamily="34" charset="0"/>
              <a:ea typeface="Times New Roman"/>
              <a:cs typeface="Microsoft Sans Serif" pitchFamily="34" charset="0"/>
            </a:endParaRPr>
          </a:p>
        </p:txBody>
      </p:sp>
      <p:sp>
        <p:nvSpPr>
          <p:cNvPr id="35" name="Text Box 10"/>
          <p:cNvSpPr txBox="1">
            <a:spLocks noChangeArrowheads="1"/>
          </p:cNvSpPr>
          <p:nvPr/>
        </p:nvSpPr>
        <p:spPr bwMode="auto">
          <a:xfrm>
            <a:off x="342084" y="3786190"/>
            <a:ext cx="2729718" cy="561492"/>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lIns="93502" tIns="46752" rIns="93502" bIns="46752" anchor="ctr"/>
          <a:lstStyle>
            <a:defPPr>
              <a:defRPr lang="fr-FR"/>
            </a:defPPr>
            <a:lvl1pPr algn="ctr" fontAlgn="base">
              <a:spcBef>
                <a:spcPct val="0"/>
              </a:spcBef>
              <a:defRPr sz="1100" b="1">
                <a:solidFill>
                  <a:schemeClr val="bg2">
                    <a:lumMod val="10000"/>
                  </a:schemeClr>
                </a:solidFill>
                <a:latin typeface="Microsoft Sans Serif" pitchFamily="34" charset="0"/>
                <a:ea typeface="Arial" pitchFamily="34" charset="0"/>
                <a:cs typeface="Microsoft Sans Serif" pitchFamily="34" charset="0"/>
              </a:defRPr>
            </a:lvl1pPr>
          </a:lstStyle>
          <a:p>
            <a:pPr>
              <a:spcAft>
                <a:spcPts val="0"/>
              </a:spcAft>
              <a:defRPr/>
            </a:pPr>
            <a:r>
              <a:rPr lang="ar-SA" sz="1200" dirty="0"/>
              <a:t>حساب خصوصي</a:t>
            </a:r>
            <a:r>
              <a:rPr lang="ar-MA" sz="1200" dirty="0"/>
              <a:t> :</a:t>
            </a:r>
            <a:r>
              <a:rPr lang="ar-SA" sz="1200" dirty="0"/>
              <a:t> المبادرة المحلية للتنمية </a:t>
            </a:r>
            <a:r>
              <a:rPr lang="ar-SA" sz="1200" dirty="0" smtClean="0"/>
              <a:t>البشرية</a:t>
            </a:r>
            <a:r>
              <a:rPr lang="ar-MA" sz="1200" dirty="0" smtClean="0"/>
              <a:t> </a:t>
            </a:r>
          </a:p>
          <a:p>
            <a:pPr>
              <a:spcAft>
                <a:spcPts val="0"/>
              </a:spcAft>
              <a:defRPr/>
            </a:pPr>
            <a:r>
              <a:rPr lang="fr-FR" sz="1200" dirty="0" smtClean="0"/>
              <a:t>(CAS-ILDH)</a:t>
            </a:r>
            <a:endParaRPr lang="ar-SA" sz="1200" dirty="0" smtClean="0"/>
          </a:p>
          <a:p>
            <a:pPr>
              <a:spcAft>
                <a:spcPts val="0"/>
              </a:spcAft>
              <a:defRPr/>
            </a:pPr>
            <a:r>
              <a:rPr lang="ar-MA" sz="1200" dirty="0" smtClean="0"/>
              <a:t>الآمر بالصرف : </a:t>
            </a:r>
            <a:r>
              <a:rPr lang="ar-SA" sz="1200" dirty="0" smtClean="0"/>
              <a:t>رئيس </a:t>
            </a:r>
            <a:r>
              <a:rPr lang="ar-SA" sz="1200" dirty="0"/>
              <a:t>الجماعة الترابية</a:t>
            </a:r>
          </a:p>
        </p:txBody>
      </p:sp>
      <p:cxnSp>
        <p:nvCxnSpPr>
          <p:cNvPr id="39" name="Connecteur en angle 38"/>
          <p:cNvCxnSpPr>
            <a:stCxn id="0" idx="2"/>
            <a:endCxn id="0" idx="0"/>
          </p:cNvCxnSpPr>
          <p:nvPr/>
        </p:nvCxnSpPr>
        <p:spPr>
          <a:xfrm rot="16200000" flipH="1">
            <a:off x="2782887" y="3613151"/>
            <a:ext cx="773113" cy="2252662"/>
          </a:xfrm>
          <a:prstGeom prst="bentConnector3">
            <a:avLst>
              <a:gd name="adj1" fmla="val 50000"/>
            </a:avLst>
          </a:prstGeom>
          <a:ln w="25400">
            <a:solidFill>
              <a:srgbClr val="008000"/>
            </a:solidFill>
            <a:tailEnd type="arrow"/>
          </a:ln>
        </p:spPr>
        <p:style>
          <a:lnRef idx="1">
            <a:schemeClr val="accent1"/>
          </a:lnRef>
          <a:fillRef idx="0">
            <a:schemeClr val="accent1"/>
          </a:fillRef>
          <a:effectRef idx="0">
            <a:schemeClr val="accent1"/>
          </a:effectRef>
          <a:fontRef idx="minor">
            <a:schemeClr val="tx1"/>
          </a:fontRef>
        </p:style>
      </p:cxnSp>
      <p:sp>
        <p:nvSpPr>
          <p:cNvPr id="41" name="ZoneTexte 40"/>
          <p:cNvSpPr txBox="1"/>
          <p:nvPr/>
        </p:nvSpPr>
        <p:spPr>
          <a:xfrm>
            <a:off x="4270375" y="4498975"/>
            <a:ext cx="2190750" cy="254760"/>
          </a:xfrm>
          <a:prstGeom prst="rect">
            <a:avLst/>
          </a:prstGeom>
          <a:noFill/>
        </p:spPr>
        <p:txBody>
          <a:bodyPr lIns="84655" tIns="42328" rIns="84655" bIns="42328">
            <a:spAutoFit/>
          </a:bodyPr>
          <a:lstStyle/>
          <a:p>
            <a:pPr algn="r" fontAlgn="auto">
              <a:spcBef>
                <a:spcPts val="0"/>
              </a:spcBef>
              <a:spcAft>
                <a:spcPts val="0"/>
              </a:spcAft>
              <a:defRPr/>
            </a:pPr>
            <a:r>
              <a:rPr lang="ar-SA" sz="1000" b="1" dirty="0">
                <a:solidFill>
                  <a:schemeClr val="accent1">
                    <a:lumMod val="50000"/>
                  </a:schemeClr>
                </a:solidFill>
                <a:latin typeface="Microsoft Sans Serif" pitchFamily="34" charset="0"/>
                <a:cs typeface="Microsoft Sans Serif" pitchFamily="34" charset="0"/>
              </a:rPr>
              <a:t>وضع ال</a:t>
            </a:r>
            <a:r>
              <a:rPr lang="ar-MA" sz="1000" b="1" dirty="0">
                <a:solidFill>
                  <a:schemeClr val="accent1">
                    <a:lumMod val="50000"/>
                  </a:schemeClr>
                </a:solidFill>
                <a:latin typeface="Microsoft Sans Serif" pitchFamily="34" charset="0"/>
                <a:cs typeface="Microsoft Sans Serif" pitchFamily="34" charset="0"/>
              </a:rPr>
              <a:t>ا</a:t>
            </a:r>
            <a:r>
              <a:rPr lang="ar-SA" sz="1100" b="1" dirty="0">
                <a:solidFill>
                  <a:schemeClr val="accent1">
                    <a:lumMod val="50000"/>
                  </a:schemeClr>
                </a:solidFill>
                <a:latin typeface="Microsoft Sans Serif" pitchFamily="34" charset="0"/>
                <a:cs typeface="Microsoft Sans Serif" pitchFamily="34" charset="0"/>
              </a:rPr>
              <a:t>عتمادات</a:t>
            </a:r>
            <a:r>
              <a:rPr lang="ar-SA" sz="1000" b="1" dirty="0">
                <a:solidFill>
                  <a:schemeClr val="accent1">
                    <a:lumMod val="50000"/>
                  </a:schemeClr>
                </a:solidFill>
                <a:latin typeface="Microsoft Sans Serif" pitchFamily="34" charset="0"/>
                <a:cs typeface="Microsoft Sans Serif" pitchFamily="34" charset="0"/>
              </a:rPr>
              <a:t> رهن إشارة المستفيدين</a:t>
            </a:r>
            <a:endParaRPr lang="fr-FR" sz="1000" dirty="0">
              <a:latin typeface="Microsoft Sans Serif" pitchFamily="34" charset="0"/>
              <a:cs typeface="Microsoft Sans Serif" pitchFamily="34" charset="0"/>
            </a:endParaRPr>
          </a:p>
        </p:txBody>
      </p:sp>
      <p:sp>
        <p:nvSpPr>
          <p:cNvPr id="42" name="ZoneTexte 41"/>
          <p:cNvSpPr txBox="1"/>
          <p:nvPr/>
        </p:nvSpPr>
        <p:spPr>
          <a:xfrm>
            <a:off x="2322513" y="4570414"/>
            <a:ext cx="1984375" cy="287346"/>
          </a:xfrm>
          <a:prstGeom prst="rect">
            <a:avLst/>
          </a:prstGeom>
          <a:ln w="25400">
            <a:noFill/>
            <a:tailEnd type="arrow"/>
          </a:ln>
        </p:spPr>
        <p:style>
          <a:lnRef idx="1">
            <a:schemeClr val="accent1"/>
          </a:lnRef>
          <a:fillRef idx="0">
            <a:schemeClr val="accent1"/>
          </a:fillRef>
          <a:effectRef idx="0">
            <a:schemeClr val="accent1"/>
          </a:effectRef>
          <a:fontRef idx="minor">
            <a:schemeClr val="tx1"/>
          </a:fontRef>
        </p:style>
        <p:txBody>
          <a:bodyPr lIns="84655" tIns="42328" rIns="84655" bIns="42328" anchor="ctr"/>
          <a:lstStyle>
            <a:defPPr>
              <a:defRPr lang="fr-FR"/>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r" fontAlgn="auto">
              <a:spcBef>
                <a:spcPts val="0"/>
              </a:spcBef>
              <a:spcAft>
                <a:spcPts val="0"/>
              </a:spcAft>
              <a:defRPr/>
            </a:pPr>
            <a:r>
              <a:rPr lang="ar-SA" sz="1100" b="1" dirty="0" smtClean="0">
                <a:solidFill>
                  <a:schemeClr val="accent1">
                    <a:lumMod val="50000"/>
                  </a:schemeClr>
                </a:solidFill>
                <a:latin typeface="Microsoft Sans Serif" pitchFamily="34" charset="0"/>
                <a:cs typeface="Microsoft Sans Serif" pitchFamily="34" charset="0"/>
              </a:rPr>
              <a:t>التعاقد</a:t>
            </a:r>
            <a:r>
              <a:rPr lang="ar-MA" sz="1100" b="1" dirty="0" smtClean="0">
                <a:solidFill>
                  <a:schemeClr val="accent1">
                    <a:lumMod val="50000"/>
                  </a:schemeClr>
                </a:solidFill>
                <a:latin typeface="Microsoft Sans Serif" pitchFamily="34" charset="0"/>
                <a:cs typeface="Microsoft Sans Serif" pitchFamily="34" charset="0"/>
              </a:rPr>
              <a:t> </a:t>
            </a:r>
            <a:r>
              <a:rPr lang="ar-SA" sz="1100" b="1" dirty="0" smtClean="0">
                <a:solidFill>
                  <a:schemeClr val="accent1">
                    <a:lumMod val="50000"/>
                  </a:schemeClr>
                </a:solidFill>
                <a:latin typeface="Microsoft Sans Serif" pitchFamily="34" charset="0"/>
                <a:cs typeface="Microsoft Sans Serif" pitchFamily="34" charset="0"/>
              </a:rPr>
              <a:t>:</a:t>
            </a:r>
            <a:r>
              <a:rPr lang="ar-MA" sz="1100" b="1" dirty="0" smtClean="0">
                <a:solidFill>
                  <a:schemeClr val="accent1">
                    <a:lumMod val="50000"/>
                  </a:schemeClr>
                </a:solidFill>
                <a:latin typeface="Microsoft Sans Serif" pitchFamily="34" charset="0"/>
                <a:cs typeface="Microsoft Sans Serif" pitchFamily="34" charset="0"/>
              </a:rPr>
              <a:t> ا</a:t>
            </a:r>
            <a:r>
              <a:rPr lang="ar-SA" sz="1100" b="1" dirty="0" smtClean="0">
                <a:solidFill>
                  <a:schemeClr val="accent1">
                    <a:lumMod val="50000"/>
                  </a:schemeClr>
                </a:solidFill>
                <a:latin typeface="Microsoft Sans Serif" pitchFamily="34" charset="0"/>
                <a:cs typeface="Microsoft Sans Serif" pitchFamily="34" charset="0"/>
              </a:rPr>
              <a:t>تفاقيات الشراكة</a:t>
            </a:r>
            <a:endParaRPr lang="fr-FR" sz="1100" b="1" dirty="0" smtClean="0">
              <a:solidFill>
                <a:schemeClr val="accent1">
                  <a:lumMod val="50000"/>
                </a:schemeClr>
              </a:solidFill>
              <a:latin typeface="Microsoft Sans Serif" pitchFamily="34" charset="0"/>
              <a:cs typeface="Microsoft Sans Serif" pitchFamily="34" charset="0"/>
            </a:endParaRPr>
          </a:p>
          <a:p>
            <a:pPr algn="r" fontAlgn="auto">
              <a:spcBef>
                <a:spcPts val="0"/>
              </a:spcBef>
              <a:spcAft>
                <a:spcPts val="0"/>
              </a:spcAft>
              <a:defRPr/>
            </a:pPr>
            <a:endParaRPr lang="fr-FR" sz="1100" b="1" dirty="0">
              <a:solidFill>
                <a:schemeClr val="accent1">
                  <a:lumMod val="50000"/>
                </a:schemeClr>
              </a:solidFill>
              <a:latin typeface="Microsoft Sans Serif" pitchFamily="34" charset="0"/>
              <a:cs typeface="Microsoft Sans Serif" pitchFamily="34" charset="0"/>
            </a:endParaRPr>
          </a:p>
        </p:txBody>
      </p:sp>
      <p:sp>
        <p:nvSpPr>
          <p:cNvPr id="43" name="ZoneTexte 90"/>
          <p:cNvSpPr txBox="1"/>
          <p:nvPr/>
        </p:nvSpPr>
        <p:spPr>
          <a:xfrm>
            <a:off x="0" y="103888"/>
            <a:ext cx="9142514" cy="391981"/>
          </a:xfrm>
          <a:prstGeom prst="rect">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100996" tIns="50499" rIns="100996" bIns="50499" anchor="ctr"/>
          <a:lstStyle>
            <a:defPPr>
              <a:defRPr lang="fr-FR"/>
            </a:defPPr>
            <a:lvl1pPr algn="ctr">
              <a:spcBef>
                <a:spcPct val="0"/>
              </a:spcBef>
              <a:defRPr b="1">
                <a:solidFill>
                  <a:schemeClr val="bg1"/>
                </a:solidFill>
                <a:effectLst>
                  <a:outerShdw blurRad="38100" dist="38100" dir="2700000" algn="tl">
                    <a:srgbClr val="000000">
                      <a:alpha val="43137"/>
                    </a:srgbClr>
                  </a:outerShdw>
                </a:effectLst>
                <a:latin typeface="Bookman Old Style" pitchFamily="18" charset="0"/>
              </a:defRPr>
            </a:lvl1pPr>
          </a:lstStyle>
          <a:p>
            <a:pPr defTabSz="1009650">
              <a:defRPr/>
            </a:pPr>
            <a:r>
              <a:rPr lang="ar-SA" sz="2000" dirty="0">
                <a:effectLst>
                  <a:outerShdw blurRad="38100" dist="38100" dir="2700000" algn="tl">
                    <a:srgbClr val="C0C0C0"/>
                  </a:outerShdw>
                </a:effectLst>
                <a:ea typeface="ＭＳ Ｐゴシック" pitchFamily="-84" charset="-128"/>
              </a:rPr>
              <a:t>التأطير الميزانياتي وتمويل المبادرة الوطنية للتنمية البشرية</a:t>
            </a:r>
            <a:endParaRPr lang="ar-MA" sz="2000" dirty="0">
              <a:effectLst>
                <a:outerShdw blurRad="38100" dist="38100" dir="2700000" algn="tl">
                  <a:srgbClr val="C0C0C0"/>
                </a:outerShdw>
              </a:effectLst>
              <a:ea typeface="ＭＳ Ｐゴシック" pitchFamily="-84" charset="-128"/>
            </a:endParaRPr>
          </a:p>
        </p:txBody>
      </p:sp>
      <p:graphicFrame>
        <p:nvGraphicFramePr>
          <p:cNvPr id="44" name="Tableau 26"/>
          <p:cNvGraphicFramePr>
            <a:graphicFrameLocks noGrp="1"/>
          </p:cNvGraphicFramePr>
          <p:nvPr/>
        </p:nvGraphicFramePr>
        <p:xfrm>
          <a:off x="32660" y="615174"/>
          <a:ext cx="4928426" cy="1489057"/>
        </p:xfrm>
        <a:graphic>
          <a:graphicData uri="http://schemas.openxmlformats.org/drawingml/2006/table">
            <a:tbl>
              <a:tblPr>
                <a:tableStyleId>{08FB837D-C827-4EFA-A057-4D05807E0F7C}</a:tableStyleId>
              </a:tblPr>
              <a:tblGrid>
                <a:gridCol w="794989"/>
                <a:gridCol w="664940"/>
                <a:gridCol w="586708"/>
                <a:gridCol w="547578"/>
                <a:gridCol w="547578"/>
                <a:gridCol w="508472"/>
                <a:gridCol w="1278161"/>
              </a:tblGrid>
              <a:tr h="229998">
                <a:tc>
                  <a:txBody>
                    <a:bodyPr/>
                    <a:lstStyle/>
                    <a:p>
                      <a:pPr marL="21590" marR="13970" algn="ctr">
                        <a:lnSpc>
                          <a:spcPct val="115000"/>
                        </a:lnSpc>
                        <a:spcBef>
                          <a:spcPts val="600"/>
                        </a:spcBef>
                        <a:spcAft>
                          <a:spcPts val="600"/>
                        </a:spcAft>
                        <a:tabLst>
                          <a:tab pos="2590800" algn="l"/>
                        </a:tabLst>
                      </a:pPr>
                      <a:r>
                        <a:rPr lang="ar-MA" sz="1100" b="1" dirty="0" smtClean="0">
                          <a:solidFill>
                            <a:schemeClr val="bg1"/>
                          </a:solidFill>
                          <a:latin typeface="Microsoft Sans Serif" pitchFamily="34" charset="0"/>
                          <a:cs typeface="Microsoft Sans Serif" pitchFamily="34" charset="0"/>
                        </a:rPr>
                        <a:t>المجموع</a:t>
                      </a:r>
                      <a:endParaRPr lang="fr-FR" sz="1100" b="1" dirty="0">
                        <a:solidFill>
                          <a:schemeClr val="bg1"/>
                        </a:solidFill>
                        <a:latin typeface="Microsoft Sans Serif" pitchFamily="34" charset="0"/>
                        <a:ea typeface="Times New Roman"/>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00"/>
                    </a:solidFill>
                  </a:tcPr>
                </a:tc>
                <a:tc>
                  <a:txBody>
                    <a:bodyPr/>
                    <a:lstStyle/>
                    <a:p>
                      <a:pPr algn="ctr">
                        <a:lnSpc>
                          <a:spcPct val="115000"/>
                        </a:lnSpc>
                        <a:spcBef>
                          <a:spcPts val="600"/>
                        </a:spcBef>
                        <a:spcAft>
                          <a:spcPts val="600"/>
                        </a:spcAft>
                        <a:tabLst>
                          <a:tab pos="582930" algn="l"/>
                          <a:tab pos="2590800" algn="l"/>
                        </a:tabLst>
                      </a:pPr>
                      <a:r>
                        <a:rPr lang="fr-FR" sz="1100" b="1" dirty="0" smtClean="0">
                          <a:solidFill>
                            <a:schemeClr val="bg1"/>
                          </a:solidFill>
                          <a:latin typeface="Microsoft Sans Serif" pitchFamily="34" charset="0"/>
                          <a:cs typeface="Microsoft Sans Serif" pitchFamily="34" charset="0"/>
                        </a:rPr>
                        <a:t>2015</a:t>
                      </a:r>
                      <a:endParaRPr lang="fr-FR" sz="1100" b="1" dirty="0">
                        <a:solidFill>
                          <a:schemeClr val="bg1"/>
                        </a:solidFill>
                        <a:latin typeface="Microsoft Sans Serif" pitchFamily="34" charset="0"/>
                        <a:ea typeface="Times New Roman"/>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00"/>
                    </a:solidFill>
                  </a:tcPr>
                </a:tc>
                <a:tc>
                  <a:txBody>
                    <a:bodyPr/>
                    <a:lstStyle/>
                    <a:p>
                      <a:pPr algn="ctr">
                        <a:lnSpc>
                          <a:spcPct val="115000"/>
                        </a:lnSpc>
                        <a:spcBef>
                          <a:spcPts val="600"/>
                        </a:spcBef>
                        <a:spcAft>
                          <a:spcPts val="600"/>
                        </a:spcAft>
                        <a:tabLst>
                          <a:tab pos="2590800" algn="l"/>
                        </a:tabLst>
                      </a:pPr>
                      <a:r>
                        <a:rPr lang="fr-FR" sz="1100" b="1" dirty="0" smtClean="0">
                          <a:solidFill>
                            <a:schemeClr val="bg1"/>
                          </a:solidFill>
                          <a:latin typeface="Microsoft Sans Serif" pitchFamily="34" charset="0"/>
                          <a:cs typeface="Microsoft Sans Serif" pitchFamily="34" charset="0"/>
                        </a:rPr>
                        <a:t>2014</a:t>
                      </a:r>
                      <a:endParaRPr lang="fr-FR" sz="1100" b="1" dirty="0">
                        <a:solidFill>
                          <a:schemeClr val="bg1"/>
                        </a:solidFill>
                        <a:latin typeface="Microsoft Sans Serif" pitchFamily="34" charset="0"/>
                        <a:ea typeface="Times New Roman"/>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00"/>
                    </a:solidFill>
                  </a:tcPr>
                </a:tc>
                <a:tc>
                  <a:txBody>
                    <a:bodyPr/>
                    <a:lstStyle/>
                    <a:p>
                      <a:pPr marL="28575" algn="ctr">
                        <a:lnSpc>
                          <a:spcPct val="115000"/>
                        </a:lnSpc>
                        <a:spcBef>
                          <a:spcPts val="600"/>
                        </a:spcBef>
                        <a:spcAft>
                          <a:spcPts val="600"/>
                        </a:spcAft>
                        <a:tabLst>
                          <a:tab pos="2590800" algn="l"/>
                        </a:tabLst>
                      </a:pPr>
                      <a:r>
                        <a:rPr lang="fr-FR" sz="1100" b="1" dirty="0">
                          <a:solidFill>
                            <a:schemeClr val="bg1"/>
                          </a:solidFill>
                          <a:latin typeface="Microsoft Sans Serif" pitchFamily="34" charset="0"/>
                          <a:cs typeface="Microsoft Sans Serif" pitchFamily="34" charset="0"/>
                        </a:rPr>
                        <a:t>2013</a:t>
                      </a:r>
                      <a:endParaRPr lang="fr-FR" sz="1100" b="1" dirty="0">
                        <a:solidFill>
                          <a:schemeClr val="bg1"/>
                        </a:solidFill>
                        <a:latin typeface="Microsoft Sans Serif" pitchFamily="34" charset="0"/>
                        <a:ea typeface="Times New Roman"/>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00"/>
                    </a:solidFill>
                  </a:tcPr>
                </a:tc>
                <a:tc>
                  <a:txBody>
                    <a:bodyPr/>
                    <a:lstStyle/>
                    <a:p>
                      <a:pPr marL="29845" algn="ctr">
                        <a:lnSpc>
                          <a:spcPct val="115000"/>
                        </a:lnSpc>
                        <a:spcBef>
                          <a:spcPts val="600"/>
                        </a:spcBef>
                        <a:spcAft>
                          <a:spcPts val="600"/>
                        </a:spcAft>
                        <a:tabLst>
                          <a:tab pos="2590800" algn="l"/>
                        </a:tabLst>
                      </a:pPr>
                      <a:r>
                        <a:rPr lang="fr-FR" sz="1100" b="1" dirty="0" smtClean="0">
                          <a:solidFill>
                            <a:schemeClr val="bg1"/>
                          </a:solidFill>
                          <a:latin typeface="Microsoft Sans Serif" pitchFamily="34" charset="0"/>
                          <a:cs typeface="Microsoft Sans Serif" pitchFamily="34" charset="0"/>
                        </a:rPr>
                        <a:t>2012</a:t>
                      </a:r>
                      <a:endParaRPr lang="fr-FR" sz="1100" b="1" dirty="0">
                        <a:solidFill>
                          <a:schemeClr val="bg1"/>
                        </a:solidFill>
                        <a:latin typeface="Microsoft Sans Serif" pitchFamily="34" charset="0"/>
                        <a:ea typeface="Times New Roman"/>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00"/>
                    </a:solidFill>
                  </a:tcPr>
                </a:tc>
                <a:tc>
                  <a:txBody>
                    <a:bodyPr/>
                    <a:lstStyle/>
                    <a:p>
                      <a:pPr indent="12700" algn="ctr">
                        <a:lnSpc>
                          <a:spcPct val="115000"/>
                        </a:lnSpc>
                        <a:spcBef>
                          <a:spcPts val="600"/>
                        </a:spcBef>
                        <a:spcAft>
                          <a:spcPts val="600"/>
                        </a:spcAft>
                        <a:tabLst>
                          <a:tab pos="2590800" algn="l"/>
                        </a:tabLst>
                      </a:pPr>
                      <a:r>
                        <a:rPr lang="fr-FR" sz="1100" b="1" dirty="0" smtClean="0">
                          <a:solidFill>
                            <a:schemeClr val="bg1"/>
                          </a:solidFill>
                          <a:latin typeface="Microsoft Sans Serif" pitchFamily="34" charset="0"/>
                          <a:cs typeface="Microsoft Sans Serif" pitchFamily="34" charset="0"/>
                        </a:rPr>
                        <a:t>2011</a:t>
                      </a:r>
                      <a:endParaRPr lang="fr-FR" sz="1100" b="1" dirty="0">
                        <a:solidFill>
                          <a:schemeClr val="bg1"/>
                        </a:solidFill>
                        <a:latin typeface="Microsoft Sans Serif" pitchFamily="34" charset="0"/>
                        <a:ea typeface="Times New Roman"/>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00"/>
                    </a:solidFill>
                  </a:tcPr>
                </a:tc>
                <a:tc>
                  <a:txBody>
                    <a:bodyPr/>
                    <a:lstStyle/>
                    <a:p>
                      <a:pPr marL="60960" marR="12700" indent="1270" algn="ctr">
                        <a:lnSpc>
                          <a:spcPct val="115000"/>
                        </a:lnSpc>
                        <a:spcBef>
                          <a:spcPts val="600"/>
                        </a:spcBef>
                        <a:spcAft>
                          <a:spcPts val="600"/>
                        </a:spcAft>
                        <a:tabLst>
                          <a:tab pos="2590800" algn="l"/>
                        </a:tabLst>
                      </a:pPr>
                      <a:r>
                        <a:rPr lang="ar-MA" sz="1200" b="1" dirty="0" smtClean="0">
                          <a:solidFill>
                            <a:schemeClr val="bg1"/>
                          </a:solidFill>
                          <a:latin typeface="Microsoft Sans Serif" pitchFamily="34" charset="0"/>
                          <a:cs typeface="Microsoft Sans Serif" pitchFamily="34" charset="0"/>
                        </a:rPr>
                        <a:t>المصدر/ السنة</a:t>
                      </a:r>
                      <a:endParaRPr lang="fr-FR" sz="1200" b="1" dirty="0">
                        <a:solidFill>
                          <a:schemeClr val="bg1"/>
                        </a:solidFill>
                        <a:latin typeface="Microsoft Sans Serif" pitchFamily="34" charset="0"/>
                        <a:ea typeface="Times New Roman"/>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00"/>
                    </a:solidFill>
                  </a:tcPr>
                </a:tc>
              </a:tr>
              <a:tr h="254579">
                <a:tc>
                  <a:txBody>
                    <a:bodyPr/>
                    <a:lstStyle/>
                    <a:p>
                      <a:pPr marL="21590" marR="13970" algn="ctr">
                        <a:lnSpc>
                          <a:spcPct val="115000"/>
                        </a:lnSpc>
                        <a:spcBef>
                          <a:spcPts val="600"/>
                        </a:spcBef>
                        <a:spcAft>
                          <a:spcPts val="600"/>
                        </a:spcAft>
                        <a:tabLst>
                          <a:tab pos="2590800" algn="l"/>
                        </a:tabLst>
                      </a:pPr>
                      <a:r>
                        <a:rPr lang="fr-FR" sz="1100" dirty="0" smtClean="0">
                          <a:latin typeface="Microsoft Sans Serif" pitchFamily="34" charset="0"/>
                          <a:cs typeface="Microsoft Sans Serif" pitchFamily="34" charset="0"/>
                        </a:rPr>
                        <a:t>9 400</a:t>
                      </a:r>
                      <a:endParaRPr lang="fr-FR" sz="1100" b="1" dirty="0">
                        <a:solidFill>
                          <a:schemeClr val="bg1"/>
                        </a:solidFill>
                        <a:latin typeface="Microsoft Sans Serif" pitchFamily="34" charset="0"/>
                        <a:ea typeface="Times New Roman"/>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Bef>
                          <a:spcPts val="600"/>
                        </a:spcBef>
                        <a:spcAft>
                          <a:spcPts val="600"/>
                        </a:spcAft>
                        <a:tabLst>
                          <a:tab pos="582930" algn="l"/>
                          <a:tab pos="2590800" algn="l"/>
                        </a:tabLst>
                      </a:pPr>
                      <a:r>
                        <a:rPr lang="fr-FR" sz="1100" dirty="0" smtClean="0">
                          <a:latin typeface="Microsoft Sans Serif" pitchFamily="34" charset="0"/>
                          <a:cs typeface="Microsoft Sans Serif" pitchFamily="34" charset="0"/>
                        </a:rPr>
                        <a:t>2 080</a:t>
                      </a:r>
                      <a:endParaRPr lang="fr-FR" sz="1100" dirty="0">
                        <a:solidFill>
                          <a:schemeClr val="tx1"/>
                        </a:solidFill>
                        <a:latin typeface="Microsoft Sans Serif" pitchFamily="34" charset="0"/>
                        <a:ea typeface="Times New Roman"/>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Bef>
                          <a:spcPts val="600"/>
                        </a:spcBef>
                        <a:spcAft>
                          <a:spcPts val="600"/>
                        </a:spcAft>
                        <a:tabLst>
                          <a:tab pos="2590800" algn="l"/>
                        </a:tabLst>
                      </a:pPr>
                      <a:r>
                        <a:rPr lang="fr-FR" sz="1100" dirty="0" smtClean="0">
                          <a:latin typeface="Microsoft Sans Serif" pitchFamily="34" charset="0"/>
                          <a:cs typeface="Microsoft Sans Serif" pitchFamily="34" charset="0"/>
                        </a:rPr>
                        <a:t>1980</a:t>
                      </a:r>
                      <a:endParaRPr lang="fr-FR" sz="1100" dirty="0">
                        <a:solidFill>
                          <a:schemeClr val="tx1"/>
                        </a:solidFill>
                        <a:latin typeface="Microsoft Sans Serif" pitchFamily="34" charset="0"/>
                        <a:ea typeface="Times New Roman"/>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 algn="ctr">
                        <a:lnSpc>
                          <a:spcPct val="115000"/>
                        </a:lnSpc>
                        <a:spcBef>
                          <a:spcPts val="600"/>
                        </a:spcBef>
                        <a:spcAft>
                          <a:spcPts val="600"/>
                        </a:spcAft>
                        <a:tabLst>
                          <a:tab pos="2590800" algn="l"/>
                        </a:tabLst>
                      </a:pPr>
                      <a:r>
                        <a:rPr lang="fr-FR" sz="1100" dirty="0">
                          <a:latin typeface="Microsoft Sans Serif" pitchFamily="34" charset="0"/>
                          <a:cs typeface="Microsoft Sans Serif" pitchFamily="34" charset="0"/>
                        </a:rPr>
                        <a:t>1 880</a:t>
                      </a:r>
                      <a:endParaRPr lang="fr-FR" sz="1100" dirty="0">
                        <a:solidFill>
                          <a:schemeClr val="tx1"/>
                        </a:solidFill>
                        <a:latin typeface="Microsoft Sans Serif" pitchFamily="34" charset="0"/>
                        <a:ea typeface="Times New Roman"/>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9845" algn="ctr">
                        <a:lnSpc>
                          <a:spcPct val="115000"/>
                        </a:lnSpc>
                        <a:spcBef>
                          <a:spcPts val="600"/>
                        </a:spcBef>
                        <a:spcAft>
                          <a:spcPts val="600"/>
                        </a:spcAft>
                        <a:tabLst>
                          <a:tab pos="2590800" algn="l"/>
                        </a:tabLst>
                      </a:pPr>
                      <a:r>
                        <a:rPr lang="fr-FR" sz="1100" dirty="0" smtClean="0">
                          <a:latin typeface="Microsoft Sans Serif" pitchFamily="34" charset="0"/>
                          <a:cs typeface="Microsoft Sans Serif" pitchFamily="34" charset="0"/>
                        </a:rPr>
                        <a:t>1780</a:t>
                      </a:r>
                      <a:endParaRPr lang="fr-FR" sz="1100" dirty="0">
                        <a:solidFill>
                          <a:schemeClr val="tx1"/>
                        </a:solidFill>
                        <a:latin typeface="Microsoft Sans Serif" pitchFamily="34" charset="0"/>
                        <a:ea typeface="Times New Roman"/>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2700" algn="ctr">
                        <a:lnSpc>
                          <a:spcPct val="115000"/>
                        </a:lnSpc>
                        <a:spcBef>
                          <a:spcPts val="600"/>
                        </a:spcBef>
                        <a:spcAft>
                          <a:spcPts val="600"/>
                        </a:spcAft>
                        <a:tabLst>
                          <a:tab pos="2590800" algn="l"/>
                        </a:tabLst>
                      </a:pPr>
                      <a:r>
                        <a:rPr lang="fr-FR" sz="1100" dirty="0" smtClean="0">
                          <a:latin typeface="Microsoft Sans Serif" pitchFamily="34" charset="0"/>
                          <a:cs typeface="Microsoft Sans Serif" pitchFamily="34" charset="0"/>
                        </a:rPr>
                        <a:t>1680</a:t>
                      </a:r>
                      <a:endParaRPr lang="fr-FR" sz="1100" dirty="0">
                        <a:solidFill>
                          <a:schemeClr val="tx1"/>
                        </a:solidFill>
                        <a:latin typeface="Microsoft Sans Serif" pitchFamily="34" charset="0"/>
                        <a:ea typeface="Times New Roman"/>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60960" marR="12700" indent="1270" algn="ctr" defTabSz="1009966" rtl="0" eaLnBrk="1" latinLnBrk="0" hangingPunct="1">
                        <a:lnSpc>
                          <a:spcPct val="115000"/>
                        </a:lnSpc>
                        <a:spcBef>
                          <a:spcPts val="600"/>
                        </a:spcBef>
                        <a:spcAft>
                          <a:spcPts val="600"/>
                        </a:spcAft>
                        <a:tabLst>
                          <a:tab pos="2590800" algn="l"/>
                        </a:tabLst>
                      </a:pPr>
                      <a:r>
                        <a:rPr lang="ar-MA" sz="1200" b="1" kern="1200" dirty="0" smtClean="0">
                          <a:solidFill>
                            <a:schemeClr val="bg2">
                              <a:lumMod val="10000"/>
                            </a:schemeClr>
                          </a:solidFill>
                          <a:latin typeface="Microsoft Sans Serif" pitchFamily="34" charset="0"/>
                          <a:ea typeface="+mn-ea"/>
                          <a:cs typeface="Microsoft Sans Serif" pitchFamily="34" charset="0"/>
                        </a:rPr>
                        <a:t>الميزانية العامة للدولة</a:t>
                      </a:r>
                      <a:endParaRPr lang="fr-FR" sz="1200" b="1" kern="1200" dirty="0">
                        <a:solidFill>
                          <a:schemeClr val="bg2">
                            <a:lumMod val="10000"/>
                          </a:schemeClr>
                        </a:solidFill>
                        <a:latin typeface="Microsoft Sans Serif" pitchFamily="34" charset="0"/>
                        <a:ea typeface="+mn-ea"/>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254579">
                <a:tc>
                  <a:txBody>
                    <a:bodyPr/>
                    <a:lstStyle/>
                    <a:p>
                      <a:pPr marL="21590" marR="13970" algn="ctr">
                        <a:lnSpc>
                          <a:spcPct val="115000"/>
                        </a:lnSpc>
                        <a:spcBef>
                          <a:spcPts val="600"/>
                        </a:spcBef>
                        <a:spcAft>
                          <a:spcPts val="600"/>
                        </a:spcAft>
                        <a:tabLst>
                          <a:tab pos="2590800" algn="l"/>
                        </a:tabLst>
                      </a:pPr>
                      <a:r>
                        <a:rPr lang="fr-FR" sz="1100" dirty="0" smtClean="0">
                          <a:latin typeface="Microsoft Sans Serif" pitchFamily="34" charset="0"/>
                          <a:cs typeface="Microsoft Sans Serif" pitchFamily="34" charset="0"/>
                        </a:rPr>
                        <a:t>5 600</a:t>
                      </a:r>
                      <a:endParaRPr lang="fr-FR" sz="1100" b="1" dirty="0">
                        <a:solidFill>
                          <a:schemeClr val="bg1"/>
                        </a:solidFill>
                        <a:latin typeface="Microsoft Sans Serif" pitchFamily="34" charset="0"/>
                        <a:ea typeface="Times New Roman"/>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Bef>
                          <a:spcPts val="600"/>
                        </a:spcBef>
                        <a:spcAft>
                          <a:spcPts val="600"/>
                        </a:spcAft>
                        <a:tabLst>
                          <a:tab pos="582930" algn="l"/>
                          <a:tab pos="2590800" algn="l"/>
                        </a:tabLst>
                      </a:pPr>
                      <a:r>
                        <a:rPr lang="fr-FR" sz="1100" kern="1200" dirty="0">
                          <a:latin typeface="Microsoft Sans Serif" pitchFamily="34" charset="0"/>
                          <a:cs typeface="Microsoft Sans Serif" pitchFamily="34" charset="0"/>
                        </a:rPr>
                        <a:t>1 </a:t>
                      </a:r>
                      <a:r>
                        <a:rPr lang="fr-FR" sz="1100" kern="1200" dirty="0" smtClean="0">
                          <a:latin typeface="Microsoft Sans Serif" pitchFamily="34" charset="0"/>
                          <a:cs typeface="Microsoft Sans Serif" pitchFamily="34" charset="0"/>
                        </a:rPr>
                        <a:t>120</a:t>
                      </a:r>
                      <a:endParaRPr lang="fr-FR" sz="1100" kern="1200" dirty="0">
                        <a:solidFill>
                          <a:schemeClr val="tx1"/>
                        </a:solidFill>
                        <a:latin typeface="Microsoft Sans Serif" pitchFamily="34" charset="0"/>
                        <a:ea typeface="+mn-ea"/>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1009966" rtl="0" eaLnBrk="1" fontAlgn="auto" latinLnBrk="0" hangingPunct="1">
                        <a:lnSpc>
                          <a:spcPct val="115000"/>
                        </a:lnSpc>
                        <a:spcBef>
                          <a:spcPts val="600"/>
                        </a:spcBef>
                        <a:spcAft>
                          <a:spcPts val="600"/>
                        </a:spcAft>
                        <a:buClrTx/>
                        <a:buSzTx/>
                        <a:buFontTx/>
                        <a:buNone/>
                        <a:tabLst>
                          <a:tab pos="582930" algn="l"/>
                          <a:tab pos="2590800" algn="l"/>
                        </a:tabLst>
                        <a:defRPr/>
                      </a:pPr>
                      <a:r>
                        <a:rPr lang="fr-FR" sz="1100" kern="1200" dirty="0" smtClean="0">
                          <a:latin typeface="Microsoft Sans Serif" pitchFamily="34" charset="0"/>
                          <a:cs typeface="Microsoft Sans Serif" pitchFamily="34" charset="0"/>
                        </a:rPr>
                        <a:t>1 130  </a:t>
                      </a:r>
                      <a:endParaRPr lang="fr-FR" sz="1100" kern="1200" dirty="0">
                        <a:solidFill>
                          <a:schemeClr val="tx1"/>
                        </a:solidFill>
                        <a:latin typeface="Microsoft Sans Serif" pitchFamily="34" charset="0"/>
                        <a:ea typeface="+mn-ea"/>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1009966" rtl="0" eaLnBrk="1" latinLnBrk="0" hangingPunct="1">
                        <a:lnSpc>
                          <a:spcPct val="115000"/>
                        </a:lnSpc>
                        <a:spcBef>
                          <a:spcPts val="600"/>
                        </a:spcBef>
                        <a:spcAft>
                          <a:spcPts val="600"/>
                        </a:spcAft>
                        <a:tabLst>
                          <a:tab pos="582930" algn="l"/>
                          <a:tab pos="2590800" algn="l"/>
                        </a:tabLst>
                      </a:pPr>
                      <a:r>
                        <a:rPr lang="fr-FR" sz="1100" kern="1200" dirty="0" smtClean="0">
                          <a:latin typeface="Microsoft Sans Serif" pitchFamily="34" charset="0"/>
                          <a:cs typeface="Microsoft Sans Serif" pitchFamily="34" charset="0"/>
                        </a:rPr>
                        <a:t>1 145 </a:t>
                      </a:r>
                      <a:endParaRPr lang="fr-FR" sz="1100" kern="1200" dirty="0">
                        <a:solidFill>
                          <a:schemeClr val="bg2">
                            <a:lumMod val="10000"/>
                          </a:schemeClr>
                        </a:solidFill>
                        <a:latin typeface="Microsoft Sans Serif" pitchFamily="34" charset="0"/>
                        <a:ea typeface="+mn-ea"/>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1009966" rtl="0" eaLnBrk="1" latinLnBrk="0" hangingPunct="1">
                        <a:lnSpc>
                          <a:spcPct val="115000"/>
                        </a:lnSpc>
                        <a:spcBef>
                          <a:spcPts val="600"/>
                        </a:spcBef>
                        <a:spcAft>
                          <a:spcPts val="600"/>
                        </a:spcAft>
                        <a:tabLst>
                          <a:tab pos="582930" algn="l"/>
                          <a:tab pos="2590800" algn="l"/>
                        </a:tabLst>
                      </a:pPr>
                      <a:r>
                        <a:rPr lang="fr-FR" sz="1100" kern="1200" dirty="0" smtClean="0">
                          <a:latin typeface="Microsoft Sans Serif" pitchFamily="34" charset="0"/>
                          <a:cs typeface="Microsoft Sans Serif" pitchFamily="34" charset="0"/>
                        </a:rPr>
                        <a:t>1 105 </a:t>
                      </a:r>
                      <a:endParaRPr lang="fr-FR" sz="1100" kern="1200" dirty="0">
                        <a:solidFill>
                          <a:schemeClr val="bg2">
                            <a:lumMod val="10000"/>
                          </a:schemeClr>
                        </a:solidFill>
                        <a:latin typeface="Microsoft Sans Serif" pitchFamily="34" charset="0"/>
                        <a:ea typeface="+mn-ea"/>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Bef>
                          <a:spcPts val="600"/>
                        </a:spcBef>
                        <a:spcAft>
                          <a:spcPts val="600"/>
                        </a:spcAft>
                        <a:tabLst>
                          <a:tab pos="582930" algn="l"/>
                          <a:tab pos="2590800" algn="l"/>
                        </a:tabLst>
                      </a:pPr>
                      <a:r>
                        <a:rPr lang="fr-FR" sz="1100" kern="1200" dirty="0" smtClean="0">
                          <a:latin typeface="Microsoft Sans Serif" pitchFamily="34" charset="0"/>
                          <a:cs typeface="Microsoft Sans Serif" pitchFamily="34" charset="0"/>
                        </a:rPr>
                        <a:t>1 100</a:t>
                      </a:r>
                      <a:endParaRPr lang="fr-FR" sz="1100" kern="1200" dirty="0">
                        <a:solidFill>
                          <a:schemeClr val="bg2">
                            <a:lumMod val="10000"/>
                          </a:schemeClr>
                        </a:solidFill>
                        <a:latin typeface="Microsoft Sans Serif" pitchFamily="34" charset="0"/>
                        <a:ea typeface="+mn-ea"/>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12700" indent="1270" algn="ctr" rtl="0" eaLnBrk="1" latinLnBrk="0" hangingPunct="1">
                        <a:lnSpc>
                          <a:spcPct val="115000"/>
                        </a:lnSpc>
                        <a:spcBef>
                          <a:spcPts val="600"/>
                        </a:spcBef>
                        <a:spcAft>
                          <a:spcPts val="600"/>
                        </a:spcAft>
                        <a:tabLst>
                          <a:tab pos="2590800" algn="l"/>
                        </a:tabLst>
                      </a:pPr>
                      <a:r>
                        <a:rPr kumimoji="0" lang="ar-MA" sz="1200" b="1" kern="1200" dirty="0" smtClean="0">
                          <a:solidFill>
                            <a:schemeClr val="bg2">
                              <a:lumMod val="10000"/>
                            </a:schemeClr>
                          </a:solidFill>
                          <a:latin typeface="Microsoft Sans Serif" pitchFamily="34" charset="0"/>
                          <a:cs typeface="Microsoft Sans Serif" pitchFamily="34" charset="0"/>
                        </a:rPr>
                        <a:t>الجماعات المحلية</a:t>
                      </a:r>
                      <a:endParaRPr kumimoji="0" lang="fr-FR" sz="1200" b="1" kern="1200" dirty="0">
                        <a:solidFill>
                          <a:schemeClr val="bg2">
                            <a:lumMod val="10000"/>
                          </a:schemeClr>
                        </a:solidFill>
                        <a:latin typeface="Microsoft Sans Serif" pitchFamily="34" charset="0"/>
                        <a:ea typeface="Times New Roman"/>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265324">
                <a:tc>
                  <a:txBody>
                    <a:bodyPr/>
                    <a:lstStyle/>
                    <a:p>
                      <a:pPr marL="21590" marR="13970" algn="ctr">
                        <a:lnSpc>
                          <a:spcPct val="115000"/>
                        </a:lnSpc>
                        <a:spcBef>
                          <a:spcPts val="600"/>
                        </a:spcBef>
                        <a:spcAft>
                          <a:spcPts val="600"/>
                        </a:spcAft>
                        <a:tabLst>
                          <a:tab pos="2590800" algn="l"/>
                        </a:tabLst>
                      </a:pPr>
                      <a:r>
                        <a:rPr lang="fr-FR" sz="1100" dirty="0" smtClean="0">
                          <a:latin typeface="Microsoft Sans Serif" pitchFamily="34" charset="0"/>
                          <a:cs typeface="Microsoft Sans Serif" pitchFamily="34" charset="0"/>
                        </a:rPr>
                        <a:t>1 000</a:t>
                      </a:r>
                      <a:endParaRPr lang="fr-FR" sz="1100" b="1" dirty="0">
                        <a:solidFill>
                          <a:schemeClr val="bg1"/>
                        </a:solidFill>
                        <a:latin typeface="Microsoft Sans Serif" pitchFamily="34" charset="0"/>
                        <a:ea typeface="Times New Roman"/>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Bef>
                          <a:spcPts val="600"/>
                        </a:spcBef>
                        <a:spcAft>
                          <a:spcPts val="600"/>
                        </a:spcAft>
                        <a:tabLst>
                          <a:tab pos="582930" algn="l"/>
                          <a:tab pos="2590800" algn="l"/>
                        </a:tabLst>
                      </a:pPr>
                      <a:r>
                        <a:rPr lang="fr-FR" sz="1100" kern="1200" dirty="0">
                          <a:latin typeface="Microsoft Sans Serif" pitchFamily="34" charset="0"/>
                          <a:cs typeface="Microsoft Sans Serif" pitchFamily="34" charset="0"/>
                        </a:rPr>
                        <a:t>200</a:t>
                      </a:r>
                      <a:endParaRPr lang="fr-FR" sz="1100" kern="1200" dirty="0">
                        <a:solidFill>
                          <a:schemeClr val="tx1"/>
                        </a:solidFill>
                        <a:latin typeface="Microsoft Sans Serif" pitchFamily="34" charset="0"/>
                        <a:ea typeface="+mn-ea"/>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Bef>
                          <a:spcPts val="600"/>
                        </a:spcBef>
                        <a:spcAft>
                          <a:spcPts val="600"/>
                        </a:spcAft>
                        <a:tabLst>
                          <a:tab pos="2590800" algn="l"/>
                        </a:tabLst>
                      </a:pPr>
                      <a:r>
                        <a:rPr lang="fr-FR" sz="1100" kern="1200" dirty="0">
                          <a:latin typeface="Microsoft Sans Serif" pitchFamily="34" charset="0"/>
                          <a:cs typeface="Microsoft Sans Serif" pitchFamily="34" charset="0"/>
                        </a:rPr>
                        <a:t>200</a:t>
                      </a:r>
                      <a:endParaRPr lang="fr-FR" sz="1100" kern="1200" dirty="0">
                        <a:solidFill>
                          <a:schemeClr val="tx1"/>
                        </a:solidFill>
                        <a:latin typeface="Microsoft Sans Serif" pitchFamily="34" charset="0"/>
                        <a:ea typeface="+mn-ea"/>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 algn="ctr">
                        <a:lnSpc>
                          <a:spcPct val="115000"/>
                        </a:lnSpc>
                        <a:spcBef>
                          <a:spcPts val="600"/>
                        </a:spcBef>
                        <a:spcAft>
                          <a:spcPts val="600"/>
                        </a:spcAft>
                        <a:tabLst>
                          <a:tab pos="2590800" algn="l"/>
                        </a:tabLst>
                      </a:pPr>
                      <a:r>
                        <a:rPr lang="fr-FR" sz="1100" kern="1200" dirty="0">
                          <a:latin typeface="Microsoft Sans Serif" pitchFamily="34" charset="0"/>
                          <a:cs typeface="Microsoft Sans Serif" pitchFamily="34" charset="0"/>
                        </a:rPr>
                        <a:t>200</a:t>
                      </a:r>
                      <a:endParaRPr lang="fr-FR" sz="1100" kern="1200" dirty="0">
                        <a:solidFill>
                          <a:schemeClr val="tx1"/>
                        </a:solidFill>
                        <a:latin typeface="Microsoft Sans Serif" pitchFamily="34" charset="0"/>
                        <a:ea typeface="+mn-ea"/>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9845" algn="ctr">
                        <a:lnSpc>
                          <a:spcPct val="115000"/>
                        </a:lnSpc>
                        <a:spcBef>
                          <a:spcPts val="600"/>
                        </a:spcBef>
                        <a:spcAft>
                          <a:spcPts val="600"/>
                        </a:spcAft>
                        <a:tabLst>
                          <a:tab pos="2590800" algn="l"/>
                        </a:tabLst>
                      </a:pPr>
                      <a:r>
                        <a:rPr lang="fr-FR" sz="1100" kern="1200" dirty="0">
                          <a:latin typeface="Microsoft Sans Serif" pitchFamily="34" charset="0"/>
                          <a:cs typeface="Microsoft Sans Serif" pitchFamily="34" charset="0"/>
                        </a:rPr>
                        <a:t>200</a:t>
                      </a:r>
                      <a:endParaRPr lang="fr-FR" sz="1100" kern="1200" dirty="0">
                        <a:solidFill>
                          <a:schemeClr val="tx1"/>
                        </a:solidFill>
                        <a:latin typeface="Microsoft Sans Serif" pitchFamily="34" charset="0"/>
                        <a:ea typeface="+mn-ea"/>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2700" algn="ctr">
                        <a:lnSpc>
                          <a:spcPct val="115000"/>
                        </a:lnSpc>
                        <a:spcBef>
                          <a:spcPts val="600"/>
                        </a:spcBef>
                        <a:spcAft>
                          <a:spcPts val="600"/>
                        </a:spcAft>
                        <a:tabLst>
                          <a:tab pos="2590800" algn="l"/>
                        </a:tabLst>
                      </a:pPr>
                      <a:r>
                        <a:rPr lang="fr-FR" sz="1100" kern="1200" dirty="0">
                          <a:latin typeface="Microsoft Sans Serif" pitchFamily="34" charset="0"/>
                          <a:cs typeface="Microsoft Sans Serif" pitchFamily="34" charset="0"/>
                        </a:rPr>
                        <a:t>200</a:t>
                      </a:r>
                      <a:endParaRPr lang="fr-FR" sz="1100" kern="1200" dirty="0">
                        <a:solidFill>
                          <a:schemeClr val="tx1"/>
                        </a:solidFill>
                        <a:latin typeface="Microsoft Sans Serif" pitchFamily="34" charset="0"/>
                        <a:ea typeface="+mn-ea"/>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12700" algn="ctr" rtl="0" eaLnBrk="1" latinLnBrk="0" hangingPunct="1">
                        <a:lnSpc>
                          <a:spcPct val="115000"/>
                        </a:lnSpc>
                        <a:spcBef>
                          <a:spcPts val="600"/>
                        </a:spcBef>
                        <a:spcAft>
                          <a:spcPts val="600"/>
                        </a:spcAft>
                        <a:tabLst>
                          <a:tab pos="2590800" algn="l"/>
                        </a:tabLst>
                      </a:pPr>
                      <a:r>
                        <a:rPr kumimoji="0" lang="ar-MA" sz="1200" b="1" kern="1200" dirty="0" smtClean="0">
                          <a:solidFill>
                            <a:schemeClr val="bg2">
                              <a:lumMod val="10000"/>
                            </a:schemeClr>
                          </a:solidFill>
                          <a:latin typeface="Microsoft Sans Serif" pitchFamily="34" charset="0"/>
                          <a:cs typeface="Microsoft Sans Serif" pitchFamily="34" charset="0"/>
                        </a:rPr>
                        <a:t>المؤسسات العمومية </a:t>
                      </a:r>
                      <a:endParaRPr kumimoji="0" lang="fr-FR" sz="1200" b="1" kern="1200" dirty="0">
                        <a:solidFill>
                          <a:schemeClr val="bg2">
                            <a:lumMod val="10000"/>
                          </a:schemeClr>
                        </a:solidFill>
                        <a:latin typeface="Microsoft Sans Serif" pitchFamily="34" charset="0"/>
                        <a:ea typeface="Times New Roman"/>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254579">
                <a:tc>
                  <a:txBody>
                    <a:bodyPr/>
                    <a:lstStyle/>
                    <a:p>
                      <a:pPr marL="21590" marR="13970" algn="ctr">
                        <a:lnSpc>
                          <a:spcPct val="115000"/>
                        </a:lnSpc>
                        <a:spcBef>
                          <a:spcPts val="600"/>
                        </a:spcBef>
                        <a:spcAft>
                          <a:spcPts val="600"/>
                        </a:spcAft>
                        <a:tabLst>
                          <a:tab pos="2590800" algn="l"/>
                        </a:tabLst>
                      </a:pPr>
                      <a:r>
                        <a:rPr lang="fr-FR" sz="1100" dirty="0" smtClean="0">
                          <a:latin typeface="Microsoft Sans Serif" pitchFamily="34" charset="0"/>
                          <a:cs typeface="Microsoft Sans Serif" pitchFamily="34" charset="0"/>
                        </a:rPr>
                        <a:t>1 000</a:t>
                      </a:r>
                      <a:endParaRPr lang="fr-FR" sz="1100" b="1" dirty="0">
                        <a:solidFill>
                          <a:schemeClr val="bg1"/>
                        </a:solidFill>
                        <a:latin typeface="Microsoft Sans Serif" pitchFamily="34" charset="0"/>
                        <a:ea typeface="Times New Roman"/>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Bef>
                          <a:spcPts val="600"/>
                        </a:spcBef>
                        <a:spcAft>
                          <a:spcPts val="600"/>
                        </a:spcAft>
                        <a:tabLst>
                          <a:tab pos="582930" algn="l"/>
                          <a:tab pos="2590800" algn="l"/>
                        </a:tabLst>
                      </a:pPr>
                      <a:r>
                        <a:rPr lang="fr-FR" sz="1100" kern="1200" dirty="0">
                          <a:latin typeface="Microsoft Sans Serif" pitchFamily="34" charset="0"/>
                          <a:cs typeface="Microsoft Sans Serif" pitchFamily="34" charset="0"/>
                        </a:rPr>
                        <a:t>200</a:t>
                      </a:r>
                      <a:endParaRPr lang="fr-FR" sz="1100" kern="1200" dirty="0">
                        <a:solidFill>
                          <a:schemeClr val="tx1"/>
                        </a:solidFill>
                        <a:latin typeface="Microsoft Sans Serif" pitchFamily="34" charset="0"/>
                        <a:ea typeface="+mn-ea"/>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Bef>
                          <a:spcPts val="600"/>
                        </a:spcBef>
                        <a:spcAft>
                          <a:spcPts val="600"/>
                        </a:spcAft>
                        <a:tabLst>
                          <a:tab pos="2590800" algn="l"/>
                        </a:tabLst>
                      </a:pPr>
                      <a:r>
                        <a:rPr lang="fr-FR" sz="1100" kern="1200" dirty="0">
                          <a:latin typeface="Microsoft Sans Serif" pitchFamily="34" charset="0"/>
                          <a:cs typeface="Microsoft Sans Serif" pitchFamily="34" charset="0"/>
                        </a:rPr>
                        <a:t>200</a:t>
                      </a:r>
                      <a:endParaRPr lang="fr-FR" sz="1100" kern="1200" dirty="0">
                        <a:solidFill>
                          <a:schemeClr val="tx1"/>
                        </a:solidFill>
                        <a:latin typeface="Microsoft Sans Serif" pitchFamily="34" charset="0"/>
                        <a:ea typeface="+mn-ea"/>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 algn="ctr">
                        <a:lnSpc>
                          <a:spcPct val="115000"/>
                        </a:lnSpc>
                        <a:spcBef>
                          <a:spcPts val="600"/>
                        </a:spcBef>
                        <a:spcAft>
                          <a:spcPts val="600"/>
                        </a:spcAft>
                        <a:tabLst>
                          <a:tab pos="2590800" algn="l"/>
                        </a:tabLst>
                      </a:pPr>
                      <a:r>
                        <a:rPr lang="fr-FR" sz="1100" kern="1200" dirty="0">
                          <a:latin typeface="Microsoft Sans Serif" pitchFamily="34" charset="0"/>
                          <a:cs typeface="Microsoft Sans Serif" pitchFamily="34" charset="0"/>
                        </a:rPr>
                        <a:t>200</a:t>
                      </a:r>
                      <a:endParaRPr lang="fr-FR" sz="1100" kern="1200" dirty="0">
                        <a:solidFill>
                          <a:schemeClr val="tx1"/>
                        </a:solidFill>
                        <a:latin typeface="Microsoft Sans Serif" pitchFamily="34" charset="0"/>
                        <a:ea typeface="+mn-ea"/>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9845" algn="ctr">
                        <a:lnSpc>
                          <a:spcPct val="115000"/>
                        </a:lnSpc>
                        <a:spcBef>
                          <a:spcPts val="600"/>
                        </a:spcBef>
                        <a:spcAft>
                          <a:spcPts val="600"/>
                        </a:spcAft>
                        <a:tabLst>
                          <a:tab pos="2590800" algn="l"/>
                        </a:tabLst>
                      </a:pPr>
                      <a:r>
                        <a:rPr lang="fr-FR" sz="1100" kern="1200" dirty="0">
                          <a:latin typeface="Microsoft Sans Serif" pitchFamily="34" charset="0"/>
                          <a:cs typeface="Microsoft Sans Serif" pitchFamily="34" charset="0"/>
                        </a:rPr>
                        <a:t>200</a:t>
                      </a:r>
                      <a:endParaRPr lang="fr-FR" sz="1100" kern="1200" dirty="0">
                        <a:solidFill>
                          <a:schemeClr val="tx1"/>
                        </a:solidFill>
                        <a:latin typeface="Microsoft Sans Serif" pitchFamily="34" charset="0"/>
                        <a:ea typeface="+mn-ea"/>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2700" algn="ctr">
                        <a:lnSpc>
                          <a:spcPct val="115000"/>
                        </a:lnSpc>
                        <a:spcBef>
                          <a:spcPts val="600"/>
                        </a:spcBef>
                        <a:spcAft>
                          <a:spcPts val="600"/>
                        </a:spcAft>
                        <a:tabLst>
                          <a:tab pos="2590800" algn="l"/>
                        </a:tabLst>
                      </a:pPr>
                      <a:r>
                        <a:rPr lang="fr-FR" sz="1100" kern="1200" dirty="0">
                          <a:latin typeface="Microsoft Sans Serif" pitchFamily="34" charset="0"/>
                          <a:cs typeface="Microsoft Sans Serif" pitchFamily="34" charset="0"/>
                        </a:rPr>
                        <a:t>200</a:t>
                      </a:r>
                      <a:endParaRPr lang="fr-FR" sz="1100" kern="1200" dirty="0">
                        <a:solidFill>
                          <a:schemeClr val="tx1"/>
                        </a:solidFill>
                        <a:latin typeface="Microsoft Sans Serif" pitchFamily="34" charset="0"/>
                        <a:ea typeface="+mn-ea"/>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12700" algn="ctr" rtl="0" eaLnBrk="1" latinLnBrk="0" hangingPunct="1">
                        <a:lnSpc>
                          <a:spcPct val="115000"/>
                        </a:lnSpc>
                        <a:spcBef>
                          <a:spcPts val="600"/>
                        </a:spcBef>
                        <a:spcAft>
                          <a:spcPts val="600"/>
                        </a:spcAft>
                        <a:tabLst>
                          <a:tab pos="2590800" algn="l"/>
                        </a:tabLst>
                      </a:pPr>
                      <a:r>
                        <a:rPr kumimoji="0" lang="ar-MA" sz="1200" b="1" kern="1200" dirty="0" smtClean="0">
                          <a:solidFill>
                            <a:schemeClr val="bg2">
                              <a:lumMod val="10000"/>
                            </a:schemeClr>
                          </a:solidFill>
                          <a:latin typeface="Microsoft Sans Serif" pitchFamily="34" charset="0"/>
                          <a:cs typeface="Microsoft Sans Serif" pitchFamily="34" charset="0"/>
                        </a:rPr>
                        <a:t>التعاون الدولي</a:t>
                      </a:r>
                      <a:endParaRPr kumimoji="0" lang="fr-FR" sz="1200" b="1" kern="1200" dirty="0">
                        <a:solidFill>
                          <a:schemeClr val="bg2">
                            <a:lumMod val="10000"/>
                          </a:schemeClr>
                        </a:solidFill>
                        <a:latin typeface="Microsoft Sans Serif" pitchFamily="34" charset="0"/>
                        <a:ea typeface="Times New Roman"/>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229998">
                <a:tc>
                  <a:txBody>
                    <a:bodyPr/>
                    <a:lstStyle/>
                    <a:p>
                      <a:pPr marL="21590" marR="13970" algn="ctr">
                        <a:lnSpc>
                          <a:spcPct val="115000"/>
                        </a:lnSpc>
                        <a:spcBef>
                          <a:spcPts val="600"/>
                        </a:spcBef>
                        <a:spcAft>
                          <a:spcPts val="600"/>
                        </a:spcAft>
                        <a:tabLst>
                          <a:tab pos="2590800" algn="l"/>
                        </a:tabLst>
                      </a:pPr>
                      <a:r>
                        <a:rPr lang="fr-FR" sz="1100" b="1" dirty="0" smtClean="0">
                          <a:solidFill>
                            <a:schemeClr val="bg1"/>
                          </a:solidFill>
                          <a:latin typeface="Microsoft Sans Serif" pitchFamily="34" charset="0"/>
                          <a:cs typeface="Microsoft Sans Serif" pitchFamily="34" charset="0"/>
                        </a:rPr>
                        <a:t>17 000</a:t>
                      </a:r>
                      <a:endParaRPr lang="fr-FR" sz="1100" b="1" dirty="0">
                        <a:solidFill>
                          <a:schemeClr val="bg1"/>
                        </a:solidFill>
                        <a:latin typeface="Microsoft Sans Serif" pitchFamily="34" charset="0"/>
                        <a:ea typeface="Times New Roman"/>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00"/>
                    </a:solidFill>
                  </a:tcPr>
                </a:tc>
                <a:tc>
                  <a:txBody>
                    <a:bodyPr/>
                    <a:lstStyle/>
                    <a:p>
                      <a:pPr marL="0" indent="12700" algn="ctr" defTabSz="1009966" rtl="0" eaLnBrk="1" latinLnBrk="0" hangingPunct="1">
                        <a:lnSpc>
                          <a:spcPct val="115000"/>
                        </a:lnSpc>
                        <a:spcBef>
                          <a:spcPts val="600"/>
                        </a:spcBef>
                        <a:spcAft>
                          <a:spcPts val="600"/>
                        </a:spcAft>
                        <a:tabLst>
                          <a:tab pos="582930" algn="l"/>
                          <a:tab pos="2590800" algn="l"/>
                        </a:tabLst>
                      </a:pPr>
                      <a:r>
                        <a:rPr lang="fr-FR" sz="1100" b="1" kern="1200" dirty="0" smtClean="0">
                          <a:solidFill>
                            <a:schemeClr val="bg1"/>
                          </a:solidFill>
                          <a:latin typeface="Microsoft Sans Serif" pitchFamily="34" charset="0"/>
                          <a:cs typeface="Microsoft Sans Serif" pitchFamily="34" charset="0"/>
                        </a:rPr>
                        <a:t>3 600</a:t>
                      </a:r>
                      <a:endParaRPr lang="fr-FR" sz="1100" b="1" kern="1200" dirty="0">
                        <a:solidFill>
                          <a:schemeClr val="bg1"/>
                        </a:solidFill>
                        <a:latin typeface="Microsoft Sans Serif" pitchFamily="34" charset="0"/>
                        <a:ea typeface="+mn-ea"/>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00"/>
                    </a:solidFill>
                  </a:tcPr>
                </a:tc>
                <a:tc>
                  <a:txBody>
                    <a:bodyPr/>
                    <a:lstStyle/>
                    <a:p>
                      <a:pPr marL="0" algn="ctr" defTabSz="1009966" rtl="0" eaLnBrk="1" latinLnBrk="0" hangingPunct="1">
                        <a:lnSpc>
                          <a:spcPct val="115000"/>
                        </a:lnSpc>
                        <a:spcBef>
                          <a:spcPts val="600"/>
                        </a:spcBef>
                        <a:spcAft>
                          <a:spcPts val="600"/>
                        </a:spcAft>
                        <a:tabLst>
                          <a:tab pos="582930" algn="l"/>
                          <a:tab pos="2590800" algn="l"/>
                        </a:tabLst>
                      </a:pPr>
                      <a:r>
                        <a:rPr lang="fr-FR" sz="1100" b="1" kern="1200" dirty="0">
                          <a:solidFill>
                            <a:schemeClr val="bg1"/>
                          </a:solidFill>
                          <a:latin typeface="Microsoft Sans Serif" pitchFamily="34" charset="0"/>
                          <a:cs typeface="Microsoft Sans Serif" pitchFamily="34" charset="0"/>
                        </a:rPr>
                        <a:t>3 </a:t>
                      </a:r>
                      <a:r>
                        <a:rPr lang="fr-FR" sz="1100" b="1" kern="1200" dirty="0" smtClean="0">
                          <a:solidFill>
                            <a:schemeClr val="bg1"/>
                          </a:solidFill>
                          <a:latin typeface="Microsoft Sans Serif" pitchFamily="34" charset="0"/>
                          <a:cs typeface="Microsoft Sans Serif" pitchFamily="34" charset="0"/>
                        </a:rPr>
                        <a:t>510</a:t>
                      </a:r>
                      <a:endParaRPr lang="fr-FR" sz="1100" b="1" kern="1200" dirty="0">
                        <a:solidFill>
                          <a:schemeClr val="bg1"/>
                        </a:solidFill>
                        <a:latin typeface="Microsoft Sans Serif" pitchFamily="34" charset="0"/>
                        <a:ea typeface="+mn-ea"/>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00"/>
                    </a:solidFill>
                  </a:tcPr>
                </a:tc>
                <a:tc>
                  <a:txBody>
                    <a:bodyPr/>
                    <a:lstStyle/>
                    <a:p>
                      <a:pPr marL="0" algn="ctr" defTabSz="1009966" rtl="0" eaLnBrk="1" latinLnBrk="0" hangingPunct="1">
                        <a:lnSpc>
                          <a:spcPct val="115000"/>
                        </a:lnSpc>
                        <a:spcBef>
                          <a:spcPts val="600"/>
                        </a:spcBef>
                        <a:spcAft>
                          <a:spcPts val="600"/>
                        </a:spcAft>
                        <a:tabLst>
                          <a:tab pos="582930" algn="l"/>
                          <a:tab pos="2590800" algn="l"/>
                        </a:tabLst>
                      </a:pPr>
                      <a:r>
                        <a:rPr lang="fr-FR" sz="1100" b="1" kern="1200" dirty="0">
                          <a:solidFill>
                            <a:schemeClr val="bg1"/>
                          </a:solidFill>
                          <a:latin typeface="Microsoft Sans Serif" pitchFamily="34" charset="0"/>
                          <a:cs typeface="Microsoft Sans Serif" pitchFamily="34" charset="0"/>
                        </a:rPr>
                        <a:t>3 </a:t>
                      </a:r>
                      <a:r>
                        <a:rPr lang="fr-FR" sz="1100" b="1" kern="1200" dirty="0" smtClean="0">
                          <a:solidFill>
                            <a:schemeClr val="bg1"/>
                          </a:solidFill>
                          <a:latin typeface="Microsoft Sans Serif" pitchFamily="34" charset="0"/>
                          <a:cs typeface="Microsoft Sans Serif" pitchFamily="34" charset="0"/>
                        </a:rPr>
                        <a:t>425</a:t>
                      </a:r>
                      <a:endParaRPr lang="fr-FR" sz="1100" b="1" kern="1200" dirty="0" smtClean="0">
                        <a:solidFill>
                          <a:schemeClr val="bg1"/>
                        </a:solidFill>
                        <a:latin typeface="Microsoft Sans Serif" pitchFamily="34" charset="0"/>
                        <a:ea typeface="+mn-ea"/>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00"/>
                    </a:solidFill>
                  </a:tcPr>
                </a:tc>
                <a:tc>
                  <a:txBody>
                    <a:bodyPr/>
                    <a:lstStyle/>
                    <a:p>
                      <a:pPr marL="0" algn="ctr" defTabSz="1009966" rtl="0" eaLnBrk="1" latinLnBrk="0" hangingPunct="1">
                        <a:lnSpc>
                          <a:spcPct val="115000"/>
                        </a:lnSpc>
                        <a:spcBef>
                          <a:spcPts val="600"/>
                        </a:spcBef>
                        <a:spcAft>
                          <a:spcPts val="600"/>
                        </a:spcAft>
                        <a:tabLst>
                          <a:tab pos="582930" algn="l"/>
                          <a:tab pos="2590800" algn="l"/>
                        </a:tabLst>
                      </a:pPr>
                      <a:r>
                        <a:rPr lang="fr-FR" sz="1100" b="1" kern="1200" dirty="0">
                          <a:solidFill>
                            <a:schemeClr val="bg1"/>
                          </a:solidFill>
                          <a:latin typeface="Microsoft Sans Serif" pitchFamily="34" charset="0"/>
                          <a:cs typeface="Microsoft Sans Serif" pitchFamily="34" charset="0"/>
                        </a:rPr>
                        <a:t>3 </a:t>
                      </a:r>
                      <a:r>
                        <a:rPr lang="fr-FR" sz="1100" b="1" kern="1200" dirty="0" smtClean="0">
                          <a:solidFill>
                            <a:schemeClr val="bg1"/>
                          </a:solidFill>
                          <a:latin typeface="Microsoft Sans Serif" pitchFamily="34" charset="0"/>
                          <a:cs typeface="Microsoft Sans Serif" pitchFamily="34" charset="0"/>
                        </a:rPr>
                        <a:t>285</a:t>
                      </a:r>
                      <a:endParaRPr lang="fr-FR" sz="1100" b="1" kern="1200" dirty="0">
                        <a:solidFill>
                          <a:schemeClr val="bg1"/>
                        </a:solidFill>
                        <a:latin typeface="Microsoft Sans Serif" pitchFamily="34" charset="0"/>
                        <a:ea typeface="+mn-ea"/>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00"/>
                    </a:solidFill>
                  </a:tcPr>
                </a:tc>
                <a:tc>
                  <a:txBody>
                    <a:bodyPr/>
                    <a:lstStyle/>
                    <a:p>
                      <a:pPr marL="0" indent="12700" algn="ctr" defTabSz="1009966" rtl="0" eaLnBrk="1" latinLnBrk="0" hangingPunct="1">
                        <a:lnSpc>
                          <a:spcPct val="115000"/>
                        </a:lnSpc>
                        <a:spcBef>
                          <a:spcPts val="600"/>
                        </a:spcBef>
                        <a:spcAft>
                          <a:spcPts val="600"/>
                        </a:spcAft>
                        <a:tabLst>
                          <a:tab pos="582930" algn="l"/>
                          <a:tab pos="2590800" algn="l"/>
                        </a:tabLst>
                      </a:pPr>
                      <a:r>
                        <a:rPr lang="fr-FR" sz="1100" b="1" kern="1200" dirty="0">
                          <a:solidFill>
                            <a:schemeClr val="bg1"/>
                          </a:solidFill>
                          <a:latin typeface="Microsoft Sans Serif" pitchFamily="34" charset="0"/>
                          <a:cs typeface="Microsoft Sans Serif" pitchFamily="34" charset="0"/>
                        </a:rPr>
                        <a:t>3 </a:t>
                      </a:r>
                      <a:r>
                        <a:rPr lang="fr-FR" sz="1100" b="1" kern="1200" dirty="0" smtClean="0">
                          <a:solidFill>
                            <a:schemeClr val="bg1"/>
                          </a:solidFill>
                          <a:latin typeface="Microsoft Sans Serif" pitchFamily="34" charset="0"/>
                          <a:cs typeface="Microsoft Sans Serif" pitchFamily="34" charset="0"/>
                        </a:rPr>
                        <a:t>180</a:t>
                      </a:r>
                      <a:endParaRPr lang="fr-FR" sz="1100" b="1" kern="1200" dirty="0">
                        <a:solidFill>
                          <a:schemeClr val="bg1"/>
                        </a:solidFill>
                        <a:latin typeface="Microsoft Sans Serif" pitchFamily="34" charset="0"/>
                        <a:ea typeface="+mn-ea"/>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00"/>
                    </a:solidFill>
                  </a:tcPr>
                </a:tc>
                <a:tc>
                  <a:txBody>
                    <a:bodyPr/>
                    <a:lstStyle/>
                    <a:p>
                      <a:pPr algn="ctr">
                        <a:lnSpc>
                          <a:spcPct val="115000"/>
                        </a:lnSpc>
                        <a:spcBef>
                          <a:spcPts val="600"/>
                        </a:spcBef>
                        <a:spcAft>
                          <a:spcPts val="600"/>
                        </a:spcAft>
                        <a:tabLst>
                          <a:tab pos="2590800" algn="l"/>
                        </a:tabLst>
                      </a:pPr>
                      <a:r>
                        <a:rPr lang="ar-MA" sz="1200" b="1" dirty="0" smtClean="0">
                          <a:solidFill>
                            <a:schemeClr val="bg1"/>
                          </a:solidFill>
                          <a:latin typeface="Microsoft Sans Serif" pitchFamily="34" charset="0"/>
                          <a:cs typeface="Microsoft Sans Serif" pitchFamily="34" charset="0"/>
                        </a:rPr>
                        <a:t>المجموع</a:t>
                      </a:r>
                      <a:endParaRPr lang="fr-FR" sz="1200" b="1" kern="1200" dirty="0">
                        <a:solidFill>
                          <a:schemeClr val="bg1"/>
                        </a:solidFill>
                        <a:latin typeface="Microsoft Sans Serif" pitchFamily="34" charset="0"/>
                        <a:ea typeface="+mn-ea"/>
                        <a:cs typeface="Microsoft Sans Serif" pitchFamily="34" charset="0"/>
                      </a:endParaRPr>
                    </a:p>
                  </a:txBody>
                  <a:tcPr marL="22741" marR="22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00"/>
                    </a:solidFill>
                  </a:tcPr>
                </a:tc>
              </a:tr>
            </a:tbl>
          </a:graphicData>
        </a:graphic>
      </p:graphicFrame>
      <p:sp>
        <p:nvSpPr>
          <p:cNvPr id="31" name="Flèche vers le bas 4"/>
          <p:cNvSpPr/>
          <p:nvPr/>
        </p:nvSpPr>
        <p:spPr>
          <a:xfrm>
            <a:off x="4064922" y="2143116"/>
            <a:ext cx="412226" cy="428628"/>
          </a:xfrm>
          <a:prstGeom prst="downArrow">
            <a:avLst/>
          </a:prstGeom>
          <a:solidFill>
            <a:srgbClr val="006600"/>
          </a:solidFill>
        </p:spPr>
        <p:style>
          <a:lnRef idx="0">
            <a:schemeClr val="accent2"/>
          </a:lnRef>
          <a:fillRef idx="3">
            <a:schemeClr val="accent2"/>
          </a:fillRef>
          <a:effectRef idx="3">
            <a:schemeClr val="accent2"/>
          </a:effectRef>
          <a:fontRef idx="minor">
            <a:schemeClr val="lt1"/>
          </a:fontRef>
        </p:style>
        <p:txBody>
          <a:bodyPr anchor="ctr"/>
          <a:lstStyle/>
          <a:p>
            <a:pPr algn="ctr" defTabSz="1009966" fontAlgn="auto">
              <a:spcBef>
                <a:spcPts val="0"/>
              </a:spcBef>
              <a:spcAft>
                <a:spcPts val="0"/>
              </a:spcAft>
              <a:defRPr/>
            </a:pPr>
            <a:endParaRPr lang="fr-FR" sz="2000" dirty="0"/>
          </a:p>
        </p:txBody>
      </p:sp>
      <p:sp>
        <p:nvSpPr>
          <p:cNvPr id="54311" name="ZoneTexte 51"/>
          <p:cNvSpPr txBox="1">
            <a:spLocks noChangeArrowheads="1"/>
          </p:cNvSpPr>
          <p:nvPr/>
        </p:nvSpPr>
        <p:spPr bwMode="auto">
          <a:xfrm>
            <a:off x="4248150" y="3030538"/>
            <a:ext cx="1328738" cy="255587"/>
          </a:xfrm>
          <a:prstGeom prst="rect">
            <a:avLst/>
          </a:prstGeom>
          <a:noFill/>
          <a:ln w="25400">
            <a:noFill/>
            <a:miter lim="800000"/>
            <a:headEnd/>
            <a:tailEnd/>
          </a:ln>
        </p:spPr>
        <p:txBody>
          <a:bodyPr lIns="84655" tIns="42328" rIns="84655" bIns="42328" anchor="ctr">
            <a:spAutoFit/>
          </a:bodyPr>
          <a:lstStyle/>
          <a:p>
            <a:pPr algn="r" rtl="1"/>
            <a:r>
              <a:rPr lang="ar-MA" sz="1100" b="1" dirty="0">
                <a:solidFill>
                  <a:srgbClr val="4A452A"/>
                </a:solidFill>
                <a:latin typeface="Microsoft Sans Serif" pitchFamily="34" charset="0"/>
                <a:cs typeface="Microsoft Sans Serif" pitchFamily="34" charset="0"/>
              </a:rPr>
              <a:t>تفويض الاعتمادات</a:t>
            </a:r>
            <a:endParaRPr lang="fr-FR" sz="1100" b="1" dirty="0">
              <a:solidFill>
                <a:srgbClr val="4A452A"/>
              </a:solidFill>
              <a:latin typeface="Microsoft Sans Serif" pitchFamily="34" charset="0"/>
              <a:cs typeface="Microsoft Sans Serif" pitchFamily="34" charset="0"/>
            </a:endParaRPr>
          </a:p>
        </p:txBody>
      </p:sp>
      <p:sp>
        <p:nvSpPr>
          <p:cNvPr id="47" name="ZoneTexte 54"/>
          <p:cNvSpPr txBox="1"/>
          <p:nvPr/>
        </p:nvSpPr>
        <p:spPr>
          <a:xfrm>
            <a:off x="3155950" y="3032125"/>
            <a:ext cx="1092200" cy="254000"/>
          </a:xfrm>
          <a:prstGeom prst="rect">
            <a:avLst/>
          </a:prstGeom>
          <a:noFill/>
          <a:ln w="25400">
            <a:noFill/>
          </a:ln>
        </p:spPr>
        <p:txBody>
          <a:bodyPr lIns="84655" tIns="42328" rIns="84655" bIns="42328" anchor="ctr">
            <a:spAutoFit/>
          </a:bodyPr>
          <a:lstStyle/>
          <a:p>
            <a:pPr algn="r" rtl="1" fontAlgn="auto">
              <a:spcBef>
                <a:spcPts val="0"/>
              </a:spcBef>
              <a:spcAft>
                <a:spcPts val="0"/>
              </a:spcAft>
              <a:defRPr/>
            </a:pPr>
            <a:r>
              <a:rPr lang="ar-MA" sz="1100" b="1" dirty="0">
                <a:solidFill>
                  <a:schemeClr val="bg2">
                    <a:lumMod val="25000"/>
                  </a:schemeClr>
                </a:solidFill>
                <a:latin typeface="Microsoft Sans Serif" pitchFamily="34" charset="0"/>
                <a:cs typeface="Microsoft Sans Serif" pitchFamily="34" charset="0"/>
              </a:rPr>
              <a:t>تبليغ بالمداخيل</a:t>
            </a:r>
            <a:endParaRPr lang="fr-FR" sz="1100" b="1" dirty="0">
              <a:solidFill>
                <a:schemeClr val="bg2">
                  <a:lumMod val="25000"/>
                </a:schemeClr>
              </a:solidFill>
              <a:latin typeface="Microsoft Sans Serif" pitchFamily="34" charset="0"/>
              <a:cs typeface="Microsoft Sans Serif" pitchFamily="34" charset="0"/>
            </a:endParaRPr>
          </a:p>
        </p:txBody>
      </p:sp>
      <p:sp>
        <p:nvSpPr>
          <p:cNvPr id="56364" name="Slide Number Placeholder 2"/>
          <p:cNvSpPr>
            <a:spLocks noGrp="1"/>
          </p:cNvSpPr>
          <p:nvPr>
            <p:ph type="sldNum" sz="quarter" idx="10"/>
          </p:nvPr>
        </p:nvSpPr>
        <p:spPr bwMode="auto">
          <a:solidFill>
            <a:srgbClr val="006600"/>
          </a:solidFill>
          <a:ln>
            <a:miter lim="800000"/>
            <a:headEnd/>
            <a:tailEnd/>
          </a:ln>
        </p:spPr>
        <p:txBody>
          <a:bodyPr vert="horz" wrap="square" lIns="91440" tIns="45720" rIns="91440" bIns="45720" numCol="1" anchor="t" anchorCtr="0" compatLnSpc="1">
            <a:prstTxWarp prst="textNoShape">
              <a:avLst/>
            </a:prstTxWarp>
          </a:bodyPr>
          <a:lstStyle/>
          <a:p>
            <a:pPr algn="l" defTabSz="1009650" fontAlgn="base">
              <a:spcBef>
                <a:spcPct val="0"/>
              </a:spcBef>
              <a:spcAft>
                <a:spcPct val="0"/>
              </a:spcAft>
              <a:defRPr/>
            </a:pPr>
            <a:fld id="{24C90257-BB4F-42DA-8F76-CF3FBFC0F80E}" type="slidenum">
              <a:rPr lang="fr-FR" smtClean="0">
                <a:ea typeface="ＭＳ Ｐゴシック" pitchFamily="-84" charset="-128"/>
              </a:rPr>
              <a:pPr algn="l" defTabSz="1009650" fontAlgn="base">
                <a:spcBef>
                  <a:spcPct val="0"/>
                </a:spcBef>
                <a:spcAft>
                  <a:spcPct val="0"/>
                </a:spcAft>
                <a:defRPr/>
              </a:pPr>
              <a:t>8</a:t>
            </a:fld>
            <a:endParaRPr lang="fr-FR" dirty="0" smtClean="0">
              <a:ea typeface="ＭＳ Ｐゴシック" pitchFamily="-8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14300" y="4629150"/>
            <a:ext cx="4427538" cy="1628775"/>
          </a:xfrm>
          <a:prstGeom prst="rect">
            <a:avLst/>
          </a:prstGeom>
          <a:solidFill>
            <a:schemeClr val="bg1"/>
          </a:solidFill>
          <a:ln w="12700">
            <a:solidFill>
              <a:schemeClr val="bg2">
                <a:lumMod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marL="79364" lvl="1" algn="r" rtl="1" fontAlgn="auto">
              <a:spcBef>
                <a:spcPts val="555"/>
              </a:spcBef>
              <a:spcAft>
                <a:spcPts val="0"/>
              </a:spcAft>
              <a:defRPr/>
            </a:pPr>
            <a:r>
              <a:rPr lang="ar-SA" sz="1000" dirty="0">
                <a:solidFill>
                  <a:schemeClr val="bg2">
                    <a:lumMod val="10000"/>
                  </a:schemeClr>
                </a:solidFill>
                <a:latin typeface="Microsoft Sans Serif" pitchFamily="34" charset="0"/>
                <a:cs typeface="Microsoft Sans Serif" pitchFamily="34" charset="0"/>
              </a:rPr>
              <a:t>يهدف هذا البرنامج إلى </a:t>
            </a:r>
            <a:r>
              <a:rPr lang="ar-MA" sz="1000" dirty="0">
                <a:solidFill>
                  <a:schemeClr val="bg2">
                    <a:lumMod val="10000"/>
                  </a:schemeClr>
                </a:solidFill>
                <a:latin typeface="Microsoft Sans Serif" pitchFamily="34" charset="0"/>
                <a:cs typeface="Microsoft Sans Serif" pitchFamily="34" charset="0"/>
              </a:rPr>
              <a:t>محاربة الإقصاء </a:t>
            </a:r>
            <a:r>
              <a:rPr lang="ar-SA" sz="1000" dirty="0">
                <a:solidFill>
                  <a:schemeClr val="bg2">
                    <a:lumMod val="10000"/>
                  </a:schemeClr>
                </a:solidFill>
                <a:latin typeface="Microsoft Sans Serif" pitchFamily="34" charset="0"/>
                <a:cs typeface="Microsoft Sans Serif" pitchFamily="34" charset="0"/>
              </a:rPr>
              <a:t>ال</a:t>
            </a:r>
            <a:r>
              <a:rPr lang="ar-MA" sz="1000" dirty="0">
                <a:solidFill>
                  <a:schemeClr val="bg2">
                    <a:lumMod val="10000"/>
                  </a:schemeClr>
                </a:solidFill>
                <a:latin typeface="Microsoft Sans Serif" pitchFamily="34" charset="0"/>
                <a:cs typeface="Microsoft Sans Serif" pitchFamily="34" charset="0"/>
              </a:rPr>
              <a:t>ا</a:t>
            </a:r>
            <a:r>
              <a:rPr lang="ar-SA" sz="1000" dirty="0">
                <a:solidFill>
                  <a:schemeClr val="bg2">
                    <a:lumMod val="10000"/>
                  </a:schemeClr>
                </a:solidFill>
                <a:latin typeface="Microsoft Sans Serif" pitchFamily="34" charset="0"/>
                <a:cs typeface="Microsoft Sans Serif" pitchFamily="34" charset="0"/>
              </a:rPr>
              <a:t>جتماعي و</a:t>
            </a:r>
            <a:r>
              <a:rPr lang="ar-MA" sz="1000" dirty="0">
                <a:solidFill>
                  <a:schemeClr val="bg2">
                    <a:lumMod val="10000"/>
                  </a:schemeClr>
                </a:solidFill>
                <a:latin typeface="Microsoft Sans Serif" pitchFamily="34" charset="0"/>
                <a:cs typeface="Microsoft Sans Serif" pitchFamily="34" charset="0"/>
              </a:rPr>
              <a:t>تحسين ظروف وجودة عيش ساكنة الـ  </a:t>
            </a:r>
            <a:r>
              <a:rPr lang="ar-MA" sz="1000" b="1" dirty="0">
                <a:solidFill>
                  <a:schemeClr val="bg2">
                    <a:lumMod val="10000"/>
                  </a:schemeClr>
                </a:solidFill>
                <a:latin typeface="Microsoft Sans Serif" pitchFamily="34" charset="0"/>
                <a:cs typeface="Microsoft Sans Serif" pitchFamily="34" charset="0"/>
              </a:rPr>
              <a:t>532</a:t>
            </a:r>
            <a:r>
              <a:rPr lang="ar-MA" sz="1000" dirty="0">
                <a:solidFill>
                  <a:schemeClr val="bg2">
                    <a:lumMod val="10000"/>
                  </a:schemeClr>
                </a:solidFill>
                <a:latin typeface="Microsoft Sans Serif" pitchFamily="34" charset="0"/>
                <a:cs typeface="Microsoft Sans Serif" pitchFamily="34" charset="0"/>
              </a:rPr>
              <a:t> حيا حضريا المستهدفين :</a:t>
            </a:r>
            <a:endParaRPr lang="fr-FR" sz="1000" kern="0" dirty="0">
              <a:solidFill>
                <a:schemeClr val="bg2">
                  <a:lumMod val="10000"/>
                </a:schemeClr>
              </a:solidFill>
              <a:latin typeface="Microsoft Sans Serif" pitchFamily="34" charset="0"/>
              <a:cs typeface="Microsoft Sans Serif" pitchFamily="34" charset="0"/>
            </a:endParaRPr>
          </a:p>
          <a:p>
            <a:pPr marL="248381" indent="-177835" algn="r" rtl="1" fontAlgn="auto">
              <a:spcBef>
                <a:spcPts val="185"/>
              </a:spcBef>
              <a:spcAft>
                <a:spcPts val="0"/>
              </a:spcAft>
              <a:buClr>
                <a:srgbClr val="004E76"/>
              </a:buClr>
              <a:buFont typeface="Wingdings" pitchFamily="2" charset="2"/>
              <a:buChar char="q"/>
              <a:defRPr/>
            </a:pPr>
            <a:r>
              <a:rPr lang="ar-SA" sz="1000" b="1" kern="0" dirty="0">
                <a:solidFill>
                  <a:schemeClr val="bg2">
                    <a:lumMod val="10000"/>
                  </a:schemeClr>
                </a:solidFill>
                <a:latin typeface="Microsoft Sans Serif" pitchFamily="34" charset="0"/>
                <a:cs typeface="Microsoft Sans Serif" pitchFamily="34" charset="0"/>
              </a:rPr>
              <a:t>8</a:t>
            </a:r>
            <a:r>
              <a:rPr lang="ar-SA" sz="1000" kern="0" dirty="0">
                <a:solidFill>
                  <a:schemeClr val="bg2">
                    <a:lumMod val="10000"/>
                  </a:schemeClr>
                </a:solidFill>
                <a:latin typeface="Microsoft Sans Serif" pitchFamily="34" charset="0"/>
                <a:cs typeface="Microsoft Sans Serif" pitchFamily="34" charset="0"/>
              </a:rPr>
              <a:t> ملي</a:t>
            </a:r>
            <a:r>
              <a:rPr lang="ar-MA" sz="1000" kern="0" dirty="0">
                <a:solidFill>
                  <a:schemeClr val="bg2">
                    <a:lumMod val="10000"/>
                  </a:schemeClr>
                </a:solidFill>
                <a:latin typeface="Microsoft Sans Serif" pitchFamily="34" charset="0"/>
                <a:cs typeface="Microsoft Sans Serif" pitchFamily="34" charset="0"/>
              </a:rPr>
              <a:t>ون </a:t>
            </a:r>
            <a:r>
              <a:rPr lang="ar-SA" sz="1000" kern="0" dirty="0">
                <a:solidFill>
                  <a:schemeClr val="bg2">
                    <a:lumMod val="10000"/>
                  </a:schemeClr>
                </a:solidFill>
                <a:latin typeface="Microsoft Sans Serif" pitchFamily="34" charset="0"/>
                <a:cs typeface="Microsoft Sans Serif" pitchFamily="34" charset="0"/>
              </a:rPr>
              <a:t>درهم لكل حي بالنسبة ل 153 حي</a:t>
            </a:r>
            <a:r>
              <a:rPr lang="ar-MA" sz="1000" kern="0" dirty="0">
                <a:solidFill>
                  <a:schemeClr val="bg2">
                    <a:lumMod val="10000"/>
                  </a:schemeClr>
                </a:solidFill>
                <a:latin typeface="Microsoft Sans Serif" pitchFamily="34" charset="0"/>
                <a:cs typeface="Microsoft Sans Serif" pitchFamily="34" charset="0"/>
              </a:rPr>
              <a:t>ا</a:t>
            </a:r>
            <a:r>
              <a:rPr lang="ar-SA" sz="1000" kern="0" dirty="0">
                <a:solidFill>
                  <a:schemeClr val="bg2">
                    <a:lumMod val="10000"/>
                  </a:schemeClr>
                </a:solidFill>
                <a:latin typeface="Microsoft Sans Serif" pitchFamily="34" charset="0"/>
                <a:cs typeface="Microsoft Sans Serif" pitchFamily="34" charset="0"/>
              </a:rPr>
              <a:t> حضري في إطار توسيع الاستهداف الترابي للتجمعات الصاعدة</a:t>
            </a:r>
            <a:r>
              <a:rPr lang="fr-FR" sz="1000" kern="0" dirty="0">
                <a:solidFill>
                  <a:schemeClr val="bg2">
                    <a:lumMod val="10000"/>
                  </a:schemeClr>
                </a:solidFill>
                <a:latin typeface="Microsoft Sans Serif" pitchFamily="34" charset="0"/>
                <a:cs typeface="Microsoft Sans Serif" pitchFamily="34" charset="0"/>
              </a:rPr>
              <a:t> </a:t>
            </a:r>
            <a:r>
              <a:rPr lang="ar-MA" sz="1000" kern="0" dirty="0">
                <a:solidFill>
                  <a:schemeClr val="bg2">
                    <a:lumMod val="10000"/>
                  </a:schemeClr>
                </a:solidFill>
                <a:latin typeface="Microsoft Sans Serif" pitchFamily="34" charset="0"/>
                <a:cs typeface="Microsoft Sans Serif" pitchFamily="34" charset="0"/>
              </a:rPr>
              <a:t> التي تتراوح ساكنتها ما بين 000 20 و 000 100 نسمة</a:t>
            </a:r>
            <a:endParaRPr lang="ar-SA" sz="1000" kern="0" dirty="0">
              <a:solidFill>
                <a:schemeClr val="bg2">
                  <a:lumMod val="10000"/>
                </a:schemeClr>
              </a:solidFill>
              <a:latin typeface="Microsoft Sans Serif" pitchFamily="34" charset="0"/>
              <a:cs typeface="Microsoft Sans Serif" pitchFamily="34" charset="0"/>
            </a:endParaRPr>
          </a:p>
          <a:p>
            <a:pPr marL="248381" indent="-177835" algn="r" rtl="1" fontAlgn="auto">
              <a:spcBef>
                <a:spcPts val="185"/>
              </a:spcBef>
              <a:spcAft>
                <a:spcPts val="0"/>
              </a:spcAft>
              <a:buClr>
                <a:srgbClr val="004E76"/>
              </a:buClr>
              <a:buFont typeface="Wingdings" pitchFamily="2" charset="2"/>
              <a:buChar char="q"/>
              <a:defRPr/>
            </a:pPr>
            <a:r>
              <a:rPr lang="ar-SA" sz="1000" b="1" kern="0" dirty="0">
                <a:solidFill>
                  <a:schemeClr val="bg2">
                    <a:lumMod val="10000"/>
                  </a:schemeClr>
                </a:solidFill>
                <a:latin typeface="Microsoft Sans Serif" pitchFamily="34" charset="0"/>
                <a:cs typeface="Microsoft Sans Serif" pitchFamily="34" charset="0"/>
              </a:rPr>
              <a:t>8</a:t>
            </a:r>
            <a:r>
              <a:rPr lang="ar-SA" sz="1000" kern="0" dirty="0">
                <a:solidFill>
                  <a:schemeClr val="bg2">
                    <a:lumMod val="10000"/>
                  </a:schemeClr>
                </a:solidFill>
                <a:latin typeface="Microsoft Sans Serif" pitchFamily="34" charset="0"/>
                <a:cs typeface="Microsoft Sans Serif" pitchFamily="34" charset="0"/>
              </a:rPr>
              <a:t> ملي</a:t>
            </a:r>
            <a:r>
              <a:rPr lang="ar-MA" sz="1000" kern="0" dirty="0">
                <a:solidFill>
                  <a:schemeClr val="bg2">
                    <a:lumMod val="10000"/>
                  </a:schemeClr>
                </a:solidFill>
                <a:latin typeface="Microsoft Sans Serif" pitchFamily="34" charset="0"/>
                <a:cs typeface="Microsoft Sans Serif" pitchFamily="34" charset="0"/>
              </a:rPr>
              <a:t>ون</a:t>
            </a:r>
            <a:r>
              <a:rPr lang="ar-SA" sz="1000" kern="0" dirty="0">
                <a:solidFill>
                  <a:schemeClr val="bg2">
                    <a:lumMod val="10000"/>
                  </a:schemeClr>
                </a:solidFill>
                <a:latin typeface="Microsoft Sans Serif" pitchFamily="34" charset="0"/>
                <a:cs typeface="Microsoft Sans Serif" pitchFamily="34" charset="0"/>
              </a:rPr>
              <a:t> درهم لكل حي بالنسبة ل 114 حي</a:t>
            </a:r>
            <a:r>
              <a:rPr lang="ar-MA" sz="1000" kern="0" dirty="0">
                <a:solidFill>
                  <a:schemeClr val="bg2">
                    <a:lumMod val="10000"/>
                  </a:schemeClr>
                </a:solidFill>
                <a:latin typeface="Microsoft Sans Serif" pitchFamily="34" charset="0"/>
                <a:cs typeface="Microsoft Sans Serif" pitchFamily="34" charset="0"/>
              </a:rPr>
              <a:t>ا</a:t>
            </a:r>
            <a:r>
              <a:rPr lang="ar-SA" sz="1000" kern="0" dirty="0">
                <a:solidFill>
                  <a:schemeClr val="bg2">
                    <a:lumMod val="10000"/>
                  </a:schemeClr>
                </a:solidFill>
                <a:latin typeface="Microsoft Sans Serif" pitchFamily="34" charset="0"/>
                <a:cs typeface="Microsoft Sans Serif" pitchFamily="34" charset="0"/>
              </a:rPr>
              <a:t> للمدن التي تتجاوز ساكنتها </a:t>
            </a:r>
            <a:r>
              <a:rPr lang="ar-MA" sz="1000" kern="0" dirty="0">
                <a:solidFill>
                  <a:schemeClr val="bg2">
                    <a:lumMod val="10000"/>
                  </a:schemeClr>
                </a:solidFill>
                <a:latin typeface="Microsoft Sans Serif" pitchFamily="34" charset="0"/>
                <a:cs typeface="Microsoft Sans Serif" pitchFamily="34" charset="0"/>
              </a:rPr>
              <a:t>000 100</a:t>
            </a:r>
            <a:r>
              <a:rPr lang="ar-SA" sz="1000" kern="0" dirty="0">
                <a:solidFill>
                  <a:schemeClr val="bg2">
                    <a:lumMod val="10000"/>
                  </a:schemeClr>
                </a:solidFill>
                <a:latin typeface="Microsoft Sans Serif" pitchFamily="34" charset="0"/>
                <a:cs typeface="Microsoft Sans Serif" pitchFamily="34" charset="0"/>
              </a:rPr>
              <a:t>نسمة </a:t>
            </a:r>
          </a:p>
          <a:p>
            <a:pPr marL="248381" indent="-177835" algn="r" rtl="1" fontAlgn="auto">
              <a:spcBef>
                <a:spcPts val="185"/>
              </a:spcBef>
              <a:spcAft>
                <a:spcPts val="0"/>
              </a:spcAft>
              <a:buClr>
                <a:srgbClr val="004E76"/>
              </a:buClr>
              <a:buFont typeface="Wingdings" pitchFamily="2" charset="2"/>
              <a:buChar char="q"/>
              <a:defRPr/>
            </a:pPr>
            <a:r>
              <a:rPr lang="ar-SA" sz="1000" b="1" kern="0" dirty="0">
                <a:solidFill>
                  <a:schemeClr val="bg2">
                    <a:lumMod val="10000"/>
                  </a:schemeClr>
                </a:solidFill>
                <a:latin typeface="Microsoft Sans Serif" pitchFamily="34" charset="0"/>
                <a:cs typeface="Microsoft Sans Serif" pitchFamily="34" charset="0"/>
              </a:rPr>
              <a:t>5</a:t>
            </a:r>
            <a:r>
              <a:rPr lang="ar-SA" sz="1000" kern="0" dirty="0">
                <a:solidFill>
                  <a:schemeClr val="bg2">
                    <a:lumMod val="10000"/>
                  </a:schemeClr>
                </a:solidFill>
                <a:latin typeface="Microsoft Sans Serif" pitchFamily="34" charset="0"/>
                <a:cs typeface="Microsoft Sans Serif" pitchFamily="34" charset="0"/>
              </a:rPr>
              <a:t> ملي</a:t>
            </a:r>
            <a:r>
              <a:rPr lang="ar-MA" sz="1000" kern="0" dirty="0">
                <a:solidFill>
                  <a:schemeClr val="bg2">
                    <a:lumMod val="10000"/>
                  </a:schemeClr>
                </a:solidFill>
                <a:latin typeface="Microsoft Sans Serif" pitchFamily="34" charset="0"/>
                <a:cs typeface="Microsoft Sans Serif" pitchFamily="34" charset="0"/>
              </a:rPr>
              <a:t>ون</a:t>
            </a:r>
            <a:r>
              <a:rPr lang="ar-SA" sz="1000" kern="0" dirty="0">
                <a:solidFill>
                  <a:schemeClr val="bg2">
                    <a:lumMod val="10000"/>
                  </a:schemeClr>
                </a:solidFill>
                <a:latin typeface="Microsoft Sans Serif" pitchFamily="34" charset="0"/>
                <a:cs typeface="Microsoft Sans Serif" pitchFamily="34" charset="0"/>
              </a:rPr>
              <a:t> درهم لكل حي بالنسبة ل 265 حي</a:t>
            </a:r>
            <a:r>
              <a:rPr lang="ar-MA" sz="1000" kern="0" dirty="0">
                <a:solidFill>
                  <a:schemeClr val="bg2">
                    <a:lumMod val="10000"/>
                  </a:schemeClr>
                </a:solidFill>
                <a:latin typeface="Microsoft Sans Serif" pitchFamily="34" charset="0"/>
                <a:cs typeface="Microsoft Sans Serif" pitchFamily="34" charset="0"/>
              </a:rPr>
              <a:t>ا</a:t>
            </a:r>
            <a:r>
              <a:rPr lang="ar-SA" sz="1000" kern="0" dirty="0">
                <a:solidFill>
                  <a:schemeClr val="bg2">
                    <a:lumMod val="10000"/>
                  </a:schemeClr>
                </a:solidFill>
                <a:latin typeface="Microsoft Sans Serif" pitchFamily="34" charset="0"/>
                <a:cs typeface="Microsoft Sans Serif" pitchFamily="34" charset="0"/>
              </a:rPr>
              <a:t> المستهدفة في إطار المرحلة الأولى</a:t>
            </a:r>
          </a:p>
        </p:txBody>
      </p:sp>
      <p:sp>
        <p:nvSpPr>
          <p:cNvPr id="12" name="Rectangle 11"/>
          <p:cNvSpPr/>
          <p:nvPr/>
        </p:nvSpPr>
        <p:spPr>
          <a:xfrm>
            <a:off x="114300" y="4318000"/>
            <a:ext cx="4427538" cy="415925"/>
          </a:xfrm>
          <a:prstGeom prst="rect">
            <a:avLst/>
          </a:prstGeom>
          <a:solidFill>
            <a:schemeClr val="accent3">
              <a:lumMod val="40000"/>
              <a:lumOff val="60000"/>
            </a:schemeClr>
          </a:solidFill>
          <a:ln w="12700">
            <a:solidFill>
              <a:schemeClr val="bg2">
                <a:lumMod val="10000"/>
              </a:schemeClr>
            </a:solid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lIns="93502" tIns="46752" rIns="93502" bIns="46752" anchor="ctr"/>
          <a:lstStyle/>
          <a:p>
            <a:pPr algn="ctr" rtl="1" fontAlgn="auto">
              <a:spcBef>
                <a:spcPts val="0"/>
              </a:spcBef>
              <a:spcAft>
                <a:spcPts val="0"/>
              </a:spcAft>
              <a:defRPr/>
            </a:pPr>
            <a:r>
              <a:rPr lang="ar-MA" sz="1200" b="1" dirty="0">
                <a:solidFill>
                  <a:srgbClr val="004E76"/>
                </a:solidFill>
                <a:latin typeface="Microsoft Sans Serif" pitchFamily="34" charset="0"/>
                <a:cs typeface="Microsoft Sans Serif" pitchFamily="34" charset="0"/>
              </a:rPr>
              <a:t>برنامج محاربة الإقصاء الاجتماعي بالوسط الحضري</a:t>
            </a:r>
            <a:endParaRPr lang="fr-FR" sz="1200" b="1" dirty="0">
              <a:solidFill>
                <a:srgbClr val="004E76"/>
              </a:solidFill>
              <a:latin typeface="Microsoft Sans Serif" pitchFamily="34" charset="0"/>
              <a:cs typeface="Microsoft Sans Serif" pitchFamily="34" charset="0"/>
            </a:endParaRPr>
          </a:p>
          <a:p>
            <a:pPr algn="ctr" rtl="1" fontAlgn="auto">
              <a:spcBef>
                <a:spcPts val="0"/>
              </a:spcBef>
              <a:spcAft>
                <a:spcPts val="0"/>
              </a:spcAft>
              <a:defRPr/>
            </a:pPr>
            <a:r>
              <a:rPr lang="fr-FR" sz="1200" b="1" dirty="0">
                <a:solidFill>
                  <a:srgbClr val="004E76"/>
                </a:solidFill>
                <a:latin typeface="Microsoft Sans Serif" pitchFamily="34" charset="0"/>
                <a:cs typeface="Microsoft Sans Serif" pitchFamily="34" charset="0"/>
              </a:rPr>
              <a:t>3,461</a:t>
            </a:r>
            <a:r>
              <a:rPr lang="ar-MA" sz="1200" b="1" dirty="0">
                <a:solidFill>
                  <a:srgbClr val="004E76"/>
                </a:solidFill>
                <a:latin typeface="Microsoft Sans Serif" pitchFamily="34" charset="0"/>
                <a:cs typeface="Microsoft Sans Serif" pitchFamily="34" charset="0"/>
              </a:rPr>
              <a:t> مليار درهم </a:t>
            </a:r>
            <a:endParaRPr lang="fr-FR" sz="1200" b="1" dirty="0">
              <a:solidFill>
                <a:srgbClr val="004E76"/>
              </a:solidFill>
              <a:latin typeface="Microsoft Sans Serif" pitchFamily="34" charset="0"/>
              <a:cs typeface="Microsoft Sans Serif" pitchFamily="34" charset="0"/>
            </a:endParaRPr>
          </a:p>
        </p:txBody>
      </p:sp>
      <p:sp>
        <p:nvSpPr>
          <p:cNvPr id="15" name="Rectangle 14"/>
          <p:cNvSpPr/>
          <p:nvPr/>
        </p:nvSpPr>
        <p:spPr>
          <a:xfrm>
            <a:off x="4643438" y="4629150"/>
            <a:ext cx="4429125" cy="1628775"/>
          </a:xfrm>
          <a:prstGeom prst="rect">
            <a:avLst/>
          </a:prstGeom>
          <a:solidFill>
            <a:schemeClr val="bg1"/>
          </a:solidFill>
          <a:ln w="12700">
            <a:solidFill>
              <a:schemeClr val="bg2">
                <a:lumMod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marL="178565" lvl="2" indent="-178565" algn="r" rtl="1" fontAlgn="auto">
              <a:spcBef>
                <a:spcPts val="185"/>
              </a:spcBef>
              <a:spcAft>
                <a:spcPts val="0"/>
              </a:spcAft>
              <a:defRPr/>
            </a:pPr>
            <a:r>
              <a:rPr lang="ar-SA" sz="1000" dirty="0">
                <a:solidFill>
                  <a:schemeClr val="bg2">
                    <a:lumMod val="10000"/>
                  </a:schemeClr>
                </a:solidFill>
                <a:latin typeface="Microsoft Sans Serif" pitchFamily="34" charset="0"/>
                <a:cs typeface="Microsoft Sans Serif" pitchFamily="34" charset="0"/>
              </a:rPr>
              <a:t>الهدف هو تحسين نوعية عيش الأشخاص المهمشين الذين يوجدون في أحد عشر الفئات المستهدفة</a:t>
            </a:r>
            <a:r>
              <a:rPr lang="ar-MA" sz="1000" dirty="0">
                <a:solidFill>
                  <a:schemeClr val="bg2">
                    <a:lumMod val="10000"/>
                  </a:schemeClr>
                </a:solidFill>
                <a:latin typeface="Microsoft Sans Serif" pitchFamily="34" charset="0"/>
                <a:cs typeface="Microsoft Sans Serif" pitchFamily="34" charset="0"/>
              </a:rPr>
              <a:t> :</a:t>
            </a:r>
            <a:r>
              <a:rPr lang="fr-FR" sz="1000" kern="0" dirty="0">
                <a:solidFill>
                  <a:schemeClr val="bg2">
                    <a:lumMod val="10000"/>
                  </a:schemeClr>
                </a:solidFill>
                <a:latin typeface="Microsoft Sans Serif" pitchFamily="34" charset="0"/>
                <a:cs typeface="Microsoft Sans Serif" pitchFamily="34" charset="0"/>
              </a:rPr>
              <a:t> </a:t>
            </a:r>
          </a:p>
          <a:p>
            <a:pPr marL="336563" lvl="2" indent="-177835" algn="r" rtl="1" fontAlgn="auto">
              <a:spcBef>
                <a:spcPts val="185"/>
              </a:spcBef>
              <a:spcAft>
                <a:spcPts val="0"/>
              </a:spcAft>
              <a:buClr>
                <a:srgbClr val="004E76"/>
              </a:buClr>
              <a:buFont typeface="Wingdings" pitchFamily="2" charset="2"/>
              <a:buChar char="q"/>
              <a:defRPr/>
            </a:pPr>
            <a:r>
              <a:rPr lang="ar-SA" sz="1000" b="1" kern="0" dirty="0">
                <a:solidFill>
                  <a:schemeClr val="bg2">
                    <a:lumMod val="10000"/>
                  </a:schemeClr>
                </a:solidFill>
                <a:latin typeface="Microsoft Sans Serif" pitchFamily="34" charset="0"/>
                <a:cs typeface="Microsoft Sans Serif" pitchFamily="34" charset="0"/>
              </a:rPr>
              <a:t>1.7</a:t>
            </a:r>
            <a:r>
              <a:rPr lang="ar-SA" sz="1000" kern="0" dirty="0">
                <a:solidFill>
                  <a:schemeClr val="bg2">
                    <a:lumMod val="10000"/>
                  </a:schemeClr>
                </a:solidFill>
                <a:latin typeface="Microsoft Sans Serif" pitchFamily="34" charset="0"/>
                <a:cs typeface="Microsoft Sans Serif" pitchFamily="34" charset="0"/>
              </a:rPr>
              <a:t> ملي</a:t>
            </a:r>
            <a:r>
              <a:rPr lang="ar-MA" sz="1000" kern="0" dirty="0">
                <a:solidFill>
                  <a:schemeClr val="bg2">
                    <a:lumMod val="10000"/>
                  </a:schemeClr>
                </a:solidFill>
                <a:latin typeface="Microsoft Sans Serif" pitchFamily="34" charset="0"/>
                <a:cs typeface="Microsoft Sans Serif" pitchFamily="34" charset="0"/>
              </a:rPr>
              <a:t>ون</a:t>
            </a:r>
            <a:r>
              <a:rPr lang="ar-SA" sz="1000" kern="0" dirty="0">
                <a:solidFill>
                  <a:schemeClr val="bg2">
                    <a:lumMod val="10000"/>
                  </a:schemeClr>
                </a:solidFill>
                <a:latin typeface="Microsoft Sans Serif" pitchFamily="34" charset="0"/>
                <a:cs typeface="Microsoft Sans Serif" pitchFamily="34" charset="0"/>
              </a:rPr>
              <a:t> درهم حصة قارة لكل عمالة أو إقليم</a:t>
            </a:r>
          </a:p>
          <a:p>
            <a:pPr marL="336563" lvl="2" indent="-177835" algn="r" rtl="1" fontAlgn="auto">
              <a:spcBef>
                <a:spcPts val="185"/>
              </a:spcBef>
              <a:spcAft>
                <a:spcPts val="0"/>
              </a:spcAft>
              <a:buClr>
                <a:srgbClr val="004E76"/>
              </a:buClr>
              <a:buFont typeface="Wingdings" pitchFamily="2" charset="2"/>
              <a:buChar char="q"/>
              <a:defRPr/>
            </a:pPr>
            <a:r>
              <a:rPr lang="ar-SA" sz="1000" kern="0" dirty="0">
                <a:solidFill>
                  <a:schemeClr val="bg2">
                    <a:lumMod val="10000"/>
                  </a:schemeClr>
                </a:solidFill>
                <a:latin typeface="Microsoft Sans Serif" pitchFamily="34" charset="0"/>
                <a:cs typeface="Microsoft Sans Serif" pitchFamily="34" charset="0"/>
              </a:rPr>
              <a:t>حصة سنوية متغيرة تتناسب مع عدد </a:t>
            </a:r>
            <a:r>
              <a:rPr lang="ar-SA" sz="1000" kern="0" dirty="0" smtClean="0">
                <a:solidFill>
                  <a:schemeClr val="bg2">
                    <a:lumMod val="10000"/>
                  </a:schemeClr>
                </a:solidFill>
                <a:latin typeface="Microsoft Sans Serif" pitchFamily="34" charset="0"/>
                <a:cs typeface="Microsoft Sans Serif" pitchFamily="34" charset="0"/>
              </a:rPr>
              <a:t>ساكنة</a:t>
            </a:r>
            <a:r>
              <a:rPr lang="ar-MA" sz="1000" kern="0" dirty="0" smtClean="0">
                <a:solidFill>
                  <a:schemeClr val="bg2">
                    <a:lumMod val="10000"/>
                  </a:schemeClr>
                </a:solidFill>
                <a:latin typeface="Microsoft Sans Serif" pitchFamily="34" charset="0"/>
                <a:cs typeface="Microsoft Sans Serif" pitchFamily="34" charset="0"/>
              </a:rPr>
              <a:t> العمالة أو الإقليم</a:t>
            </a:r>
            <a:endParaRPr lang="ar-SA" sz="1000" kern="0" dirty="0">
              <a:solidFill>
                <a:schemeClr val="bg2">
                  <a:lumMod val="10000"/>
                </a:schemeClr>
              </a:solidFill>
              <a:latin typeface="Microsoft Sans Serif" pitchFamily="34" charset="0"/>
              <a:cs typeface="Microsoft Sans Serif" pitchFamily="34" charset="0"/>
            </a:endParaRPr>
          </a:p>
        </p:txBody>
      </p:sp>
      <p:sp>
        <p:nvSpPr>
          <p:cNvPr id="16" name="Rectangle 15"/>
          <p:cNvSpPr/>
          <p:nvPr/>
        </p:nvSpPr>
        <p:spPr>
          <a:xfrm>
            <a:off x="4643438" y="4318000"/>
            <a:ext cx="4429125" cy="415925"/>
          </a:xfrm>
          <a:prstGeom prst="rect">
            <a:avLst/>
          </a:prstGeom>
          <a:solidFill>
            <a:schemeClr val="accent3">
              <a:lumMod val="40000"/>
              <a:lumOff val="60000"/>
            </a:schemeClr>
          </a:solidFill>
          <a:ln w="12700">
            <a:solidFill>
              <a:schemeClr val="bg2">
                <a:lumMod val="10000"/>
              </a:schemeClr>
            </a:solid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lIns="93502" tIns="46752" rIns="93502" bIns="46752" anchor="ctr"/>
          <a:lstStyle/>
          <a:p>
            <a:pPr algn="ctr" rtl="1" fontAlgn="auto">
              <a:spcBef>
                <a:spcPts val="0"/>
              </a:spcBef>
              <a:spcAft>
                <a:spcPts val="0"/>
              </a:spcAft>
              <a:defRPr/>
            </a:pPr>
            <a:r>
              <a:rPr lang="ar-MA" sz="1200" b="1" dirty="0">
                <a:solidFill>
                  <a:srgbClr val="004E76"/>
                </a:solidFill>
                <a:latin typeface="Microsoft Sans Serif" pitchFamily="34" charset="0"/>
                <a:cs typeface="Microsoft Sans Serif" pitchFamily="34" charset="0"/>
              </a:rPr>
              <a:t>برنامج محاربة الهشاشة</a:t>
            </a:r>
          </a:p>
          <a:p>
            <a:pPr algn="ctr" rtl="1" fontAlgn="auto">
              <a:spcBef>
                <a:spcPts val="0"/>
              </a:spcBef>
              <a:spcAft>
                <a:spcPts val="0"/>
              </a:spcAft>
              <a:defRPr/>
            </a:pPr>
            <a:r>
              <a:rPr lang="fr-FR" sz="1200" b="1" dirty="0">
                <a:solidFill>
                  <a:srgbClr val="004E76"/>
                </a:solidFill>
                <a:latin typeface="Microsoft Sans Serif" pitchFamily="34" charset="0"/>
                <a:cs typeface="Microsoft Sans Serif" pitchFamily="34" charset="0"/>
              </a:rPr>
              <a:t>1,4</a:t>
            </a:r>
            <a:r>
              <a:rPr lang="ar-MA" sz="1200" b="1" dirty="0">
                <a:solidFill>
                  <a:srgbClr val="004E76"/>
                </a:solidFill>
                <a:latin typeface="Microsoft Sans Serif" pitchFamily="34" charset="0"/>
                <a:cs typeface="Microsoft Sans Serif" pitchFamily="34" charset="0"/>
              </a:rPr>
              <a:t>مليار درهم</a:t>
            </a:r>
            <a:endParaRPr lang="fr-FR" sz="1200" b="1" dirty="0">
              <a:solidFill>
                <a:srgbClr val="004E76"/>
              </a:solidFill>
              <a:latin typeface="Microsoft Sans Serif" pitchFamily="34" charset="0"/>
              <a:cs typeface="Microsoft Sans Serif" pitchFamily="34" charset="0"/>
            </a:endParaRPr>
          </a:p>
        </p:txBody>
      </p:sp>
      <p:sp>
        <p:nvSpPr>
          <p:cNvPr id="22" name="Rectangle 21"/>
          <p:cNvSpPr/>
          <p:nvPr/>
        </p:nvSpPr>
        <p:spPr>
          <a:xfrm>
            <a:off x="142875" y="1008063"/>
            <a:ext cx="4572000" cy="1939925"/>
          </a:xfrm>
          <a:prstGeom prst="rect">
            <a:avLst/>
          </a:prstGeom>
          <a:solidFill>
            <a:schemeClr val="bg1"/>
          </a:solidFill>
          <a:ln w="12700">
            <a:solidFill>
              <a:schemeClr val="bg2">
                <a:lumMod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marL="70546" algn="r" rtl="1" fontAlgn="auto">
              <a:spcBef>
                <a:spcPts val="185"/>
              </a:spcBef>
              <a:spcAft>
                <a:spcPts val="0"/>
              </a:spcAft>
              <a:defRPr/>
            </a:pPr>
            <a:r>
              <a:rPr lang="ar-SA" sz="1000" dirty="0">
                <a:solidFill>
                  <a:schemeClr val="bg2">
                    <a:lumMod val="10000"/>
                  </a:schemeClr>
                </a:solidFill>
                <a:latin typeface="Microsoft Sans Serif" pitchFamily="34" charset="0"/>
                <a:cs typeface="Microsoft Sans Serif" pitchFamily="34" charset="0"/>
              </a:rPr>
              <a:t>الهدف من البرنامج القروي هو تحسين ظروف عيش الساكنة المستهدفة ب </a:t>
            </a:r>
            <a:r>
              <a:rPr lang="ar-SA" sz="1000" b="1" dirty="0">
                <a:solidFill>
                  <a:schemeClr val="bg2">
                    <a:lumMod val="10000"/>
                  </a:schemeClr>
                </a:solidFill>
                <a:latin typeface="Microsoft Sans Serif" pitchFamily="34" charset="0"/>
                <a:cs typeface="Microsoft Sans Serif" pitchFamily="34" charset="0"/>
              </a:rPr>
              <a:t>702</a:t>
            </a:r>
            <a:r>
              <a:rPr lang="ar-SA" sz="1000" dirty="0">
                <a:solidFill>
                  <a:schemeClr val="bg2">
                    <a:lumMod val="10000"/>
                  </a:schemeClr>
                </a:solidFill>
                <a:latin typeface="Microsoft Sans Serif" pitchFamily="34" charset="0"/>
                <a:cs typeface="Microsoft Sans Serif" pitchFamily="34" charset="0"/>
              </a:rPr>
              <a:t>جماعة قروية </a:t>
            </a:r>
            <a:r>
              <a:rPr lang="ar-MA" sz="1000" dirty="0">
                <a:solidFill>
                  <a:schemeClr val="bg2">
                    <a:lumMod val="10000"/>
                  </a:schemeClr>
                </a:solidFill>
                <a:latin typeface="Microsoft Sans Serif" pitchFamily="34" charset="0"/>
                <a:cs typeface="Microsoft Sans Serif" pitchFamily="34" charset="0"/>
              </a:rPr>
              <a:t>:</a:t>
            </a:r>
            <a:endParaRPr lang="fr-FR" sz="1000" dirty="0">
              <a:solidFill>
                <a:schemeClr val="bg2">
                  <a:lumMod val="10000"/>
                </a:schemeClr>
              </a:solidFill>
              <a:latin typeface="Microsoft Sans Serif" pitchFamily="34" charset="0"/>
              <a:cs typeface="Microsoft Sans Serif" pitchFamily="34" charset="0"/>
            </a:endParaRPr>
          </a:p>
          <a:p>
            <a:pPr marL="245441" indent="-158728" algn="r" rtl="1" fontAlgn="auto">
              <a:spcBef>
                <a:spcPts val="185"/>
              </a:spcBef>
              <a:spcAft>
                <a:spcPts val="0"/>
              </a:spcAft>
              <a:buClr>
                <a:srgbClr val="004E76"/>
              </a:buClr>
              <a:buFont typeface="Wingdings" pitchFamily="2" charset="2"/>
              <a:buChar char="q"/>
              <a:defRPr/>
            </a:pPr>
            <a:r>
              <a:rPr lang="ar-MA" sz="1000" dirty="0">
                <a:solidFill>
                  <a:schemeClr val="bg2">
                    <a:lumMod val="10000"/>
                  </a:schemeClr>
                </a:solidFill>
                <a:latin typeface="Microsoft Sans Serif" pitchFamily="34" charset="0"/>
                <a:cs typeface="Microsoft Sans Serif" pitchFamily="34" charset="0"/>
              </a:rPr>
              <a:t>ا</a:t>
            </a:r>
            <a:r>
              <a:rPr lang="ar-SA" sz="1000" dirty="0">
                <a:solidFill>
                  <a:schemeClr val="bg2">
                    <a:lumMod val="10000"/>
                  </a:schemeClr>
                </a:solidFill>
                <a:latin typeface="Microsoft Sans Serif" pitchFamily="34" charset="0"/>
                <a:cs typeface="Microsoft Sans Serif" pitchFamily="34" charset="0"/>
              </a:rPr>
              <a:t>لجماعات القروية المستهدفة</a:t>
            </a:r>
            <a:r>
              <a:rPr lang="ar-MA" sz="1000" dirty="0">
                <a:solidFill>
                  <a:schemeClr val="bg2">
                    <a:lumMod val="10000"/>
                  </a:schemeClr>
                </a:solidFill>
                <a:latin typeface="Microsoft Sans Serif" pitchFamily="34" charset="0"/>
                <a:cs typeface="Microsoft Sans Serif" pitchFamily="34" charset="0"/>
              </a:rPr>
              <a:t> حديثا :</a:t>
            </a:r>
            <a:r>
              <a:rPr lang="ar-SA" sz="1000" dirty="0">
                <a:solidFill>
                  <a:schemeClr val="bg2">
                    <a:lumMod val="10000"/>
                  </a:schemeClr>
                </a:solidFill>
                <a:latin typeface="Microsoft Sans Serif" pitchFamily="34" charset="0"/>
                <a:cs typeface="Microsoft Sans Serif" pitchFamily="34" charset="0"/>
              </a:rPr>
              <a:t> </a:t>
            </a:r>
            <a:endParaRPr lang="ar-MA" sz="1000" dirty="0">
              <a:solidFill>
                <a:schemeClr val="bg2">
                  <a:lumMod val="10000"/>
                </a:schemeClr>
              </a:solidFill>
              <a:latin typeface="Microsoft Sans Serif" pitchFamily="34" charset="0"/>
              <a:cs typeface="Microsoft Sans Serif" pitchFamily="34" charset="0"/>
            </a:endParaRPr>
          </a:p>
          <a:p>
            <a:pPr marL="327745" lvl="1" indent="-92592" algn="r" rtl="1" fontAlgn="auto">
              <a:spcBef>
                <a:spcPts val="185"/>
              </a:spcBef>
              <a:spcAft>
                <a:spcPts val="0"/>
              </a:spcAft>
              <a:buClr>
                <a:srgbClr val="004E74"/>
              </a:buClr>
              <a:buFont typeface="Wingdings" pitchFamily="2" charset="2"/>
              <a:buChar char="§"/>
              <a:defRPr/>
            </a:pPr>
            <a:r>
              <a:rPr lang="ar-SA" sz="1000" b="1" dirty="0">
                <a:solidFill>
                  <a:schemeClr val="bg2">
                    <a:lumMod val="10000"/>
                  </a:schemeClr>
                </a:solidFill>
                <a:latin typeface="Microsoft Sans Serif" pitchFamily="34" charset="0"/>
                <a:cs typeface="Microsoft Sans Serif" pitchFamily="34" charset="0"/>
              </a:rPr>
              <a:t>6</a:t>
            </a:r>
            <a:r>
              <a:rPr lang="ar-SA" sz="1000" dirty="0">
                <a:solidFill>
                  <a:schemeClr val="bg2">
                    <a:lumMod val="10000"/>
                  </a:schemeClr>
                </a:solidFill>
                <a:latin typeface="Microsoft Sans Serif" pitchFamily="34" charset="0"/>
                <a:cs typeface="Microsoft Sans Serif" pitchFamily="34" charset="0"/>
              </a:rPr>
              <a:t> ملي</a:t>
            </a:r>
            <a:r>
              <a:rPr lang="ar-MA" sz="1000" dirty="0">
                <a:solidFill>
                  <a:schemeClr val="bg2">
                    <a:lumMod val="10000"/>
                  </a:schemeClr>
                </a:solidFill>
                <a:latin typeface="Microsoft Sans Serif" pitchFamily="34" charset="0"/>
                <a:cs typeface="Microsoft Sans Serif" pitchFamily="34" charset="0"/>
              </a:rPr>
              <a:t>ون</a:t>
            </a:r>
            <a:r>
              <a:rPr lang="ar-SA" sz="1000" dirty="0">
                <a:solidFill>
                  <a:schemeClr val="bg2">
                    <a:lumMod val="10000"/>
                  </a:schemeClr>
                </a:solidFill>
                <a:latin typeface="Microsoft Sans Serif" pitchFamily="34" charset="0"/>
                <a:cs typeface="Microsoft Sans Serif" pitchFamily="34" charset="0"/>
              </a:rPr>
              <a:t> درهم</a:t>
            </a:r>
            <a:r>
              <a:rPr lang="ar-MA" sz="1000" dirty="0">
                <a:solidFill>
                  <a:schemeClr val="bg2">
                    <a:lumMod val="10000"/>
                  </a:schemeClr>
                </a:solidFill>
                <a:latin typeface="Microsoft Sans Serif" pitchFamily="34" charset="0"/>
                <a:cs typeface="Microsoft Sans Serif" pitchFamily="34" charset="0"/>
              </a:rPr>
              <a:t> لكل جماعة من بين 301 جماعة </a:t>
            </a:r>
            <a:r>
              <a:rPr lang="ar-SA" sz="1000" dirty="0">
                <a:solidFill>
                  <a:schemeClr val="bg2">
                    <a:lumMod val="10000"/>
                  </a:schemeClr>
                </a:solidFill>
                <a:latin typeface="Microsoft Sans Serif" pitchFamily="34" charset="0"/>
                <a:cs typeface="Microsoft Sans Serif" pitchFamily="34" charset="0"/>
              </a:rPr>
              <a:t>يتجاوز</a:t>
            </a:r>
            <a:r>
              <a:rPr lang="ar-MA" sz="1000" dirty="0">
                <a:solidFill>
                  <a:schemeClr val="bg2">
                    <a:lumMod val="10000"/>
                  </a:schemeClr>
                </a:solidFill>
                <a:latin typeface="Microsoft Sans Serif" pitchFamily="34" charset="0"/>
                <a:cs typeface="Microsoft Sans Serif" pitchFamily="34" charset="0"/>
              </a:rPr>
              <a:t> أو يساوي</a:t>
            </a:r>
            <a:r>
              <a:rPr lang="ar-SA" sz="1000" dirty="0">
                <a:solidFill>
                  <a:schemeClr val="bg2">
                    <a:lumMod val="10000"/>
                  </a:schemeClr>
                </a:solidFill>
                <a:latin typeface="Microsoft Sans Serif" pitchFamily="34" charset="0"/>
                <a:cs typeface="Microsoft Sans Serif" pitchFamily="34" charset="0"/>
              </a:rPr>
              <a:t> معدل الفقر فيها </a:t>
            </a:r>
            <a:r>
              <a:rPr lang="ar-MA" sz="1000" dirty="0">
                <a:solidFill>
                  <a:schemeClr val="bg2">
                    <a:lumMod val="10000"/>
                  </a:schemeClr>
                </a:solidFill>
                <a:latin typeface="Microsoft Sans Serif" pitchFamily="34" charset="0"/>
                <a:cs typeface="Microsoft Sans Serif" pitchFamily="34" charset="0"/>
              </a:rPr>
              <a:t>14</a:t>
            </a:r>
            <a:r>
              <a:rPr lang="ar-SA" sz="1000" dirty="0">
                <a:solidFill>
                  <a:schemeClr val="bg2">
                    <a:lumMod val="10000"/>
                  </a:schemeClr>
                </a:solidFill>
                <a:latin typeface="Microsoft Sans Serif" pitchFamily="34" charset="0"/>
                <a:cs typeface="Microsoft Sans Serif" pitchFamily="34" charset="0"/>
              </a:rPr>
              <a:t>% </a:t>
            </a:r>
            <a:endParaRPr lang="fr-FR" sz="1000" dirty="0">
              <a:solidFill>
                <a:schemeClr val="bg2">
                  <a:lumMod val="10000"/>
                </a:schemeClr>
              </a:solidFill>
              <a:latin typeface="Microsoft Sans Serif" pitchFamily="34" charset="0"/>
              <a:cs typeface="Microsoft Sans Serif" pitchFamily="34" charset="0"/>
            </a:endParaRPr>
          </a:p>
          <a:p>
            <a:pPr marL="245441" lvl="1" indent="-158728" algn="r" rtl="1" fontAlgn="auto">
              <a:spcBef>
                <a:spcPts val="185"/>
              </a:spcBef>
              <a:spcAft>
                <a:spcPts val="0"/>
              </a:spcAft>
              <a:buClr>
                <a:srgbClr val="004E76"/>
              </a:buClr>
              <a:buFont typeface="Wingdings" pitchFamily="2" charset="2"/>
              <a:buChar char="q"/>
              <a:defRPr/>
            </a:pPr>
            <a:r>
              <a:rPr lang="ar-MA" sz="1000" dirty="0">
                <a:solidFill>
                  <a:schemeClr val="bg2">
                    <a:lumMod val="10000"/>
                  </a:schemeClr>
                </a:solidFill>
                <a:latin typeface="Microsoft Sans Serif" pitchFamily="34" charset="0"/>
                <a:cs typeface="Microsoft Sans Serif" pitchFamily="34" charset="0"/>
              </a:rPr>
              <a:t>ا</a:t>
            </a:r>
            <a:r>
              <a:rPr lang="ar-SA" sz="1000" dirty="0">
                <a:solidFill>
                  <a:schemeClr val="bg2">
                    <a:lumMod val="10000"/>
                  </a:schemeClr>
                </a:solidFill>
                <a:latin typeface="Microsoft Sans Serif" pitchFamily="34" charset="0"/>
                <a:cs typeface="Microsoft Sans Serif" pitchFamily="34" charset="0"/>
              </a:rPr>
              <a:t>لجماعات القروية المستهدفة</a:t>
            </a:r>
            <a:r>
              <a:rPr lang="ar-MA" sz="1000" dirty="0">
                <a:solidFill>
                  <a:schemeClr val="bg2">
                    <a:lumMod val="10000"/>
                  </a:schemeClr>
                </a:solidFill>
                <a:latin typeface="Microsoft Sans Serif" pitchFamily="34" charset="0"/>
                <a:cs typeface="Microsoft Sans Serif" pitchFamily="34" charset="0"/>
              </a:rPr>
              <a:t> </a:t>
            </a:r>
            <a:r>
              <a:rPr lang="ar-SA" sz="1000" dirty="0">
                <a:solidFill>
                  <a:schemeClr val="bg2">
                    <a:lumMod val="10000"/>
                  </a:schemeClr>
                </a:solidFill>
                <a:latin typeface="Microsoft Sans Serif" pitchFamily="34" charset="0"/>
                <a:cs typeface="Microsoft Sans Serif" pitchFamily="34" charset="0"/>
              </a:rPr>
              <a:t>في إطار المرحلة الأولى </a:t>
            </a:r>
            <a:r>
              <a:rPr lang="ar-MA" sz="1000" dirty="0">
                <a:solidFill>
                  <a:schemeClr val="bg2">
                    <a:lumMod val="10000"/>
                  </a:schemeClr>
                </a:solidFill>
                <a:latin typeface="Microsoft Sans Serif" pitchFamily="34" charset="0"/>
                <a:cs typeface="Microsoft Sans Serif" pitchFamily="34" charset="0"/>
              </a:rPr>
              <a:t>:</a:t>
            </a:r>
            <a:r>
              <a:rPr lang="ar-SA" sz="1000" dirty="0">
                <a:solidFill>
                  <a:schemeClr val="bg2">
                    <a:lumMod val="10000"/>
                  </a:schemeClr>
                </a:solidFill>
                <a:latin typeface="Microsoft Sans Serif" pitchFamily="34" charset="0"/>
                <a:cs typeface="Microsoft Sans Serif" pitchFamily="34" charset="0"/>
              </a:rPr>
              <a:t> </a:t>
            </a:r>
          </a:p>
          <a:p>
            <a:pPr marL="327745" lvl="1" indent="-92592" algn="r" rtl="1" fontAlgn="auto">
              <a:spcBef>
                <a:spcPts val="185"/>
              </a:spcBef>
              <a:spcAft>
                <a:spcPts val="0"/>
              </a:spcAft>
              <a:buClr>
                <a:srgbClr val="004E76"/>
              </a:buClr>
              <a:buFont typeface="Wingdings" pitchFamily="2" charset="2"/>
              <a:buChar char="§"/>
              <a:defRPr/>
            </a:pPr>
            <a:r>
              <a:rPr lang="ar-SA" sz="1000" b="1" dirty="0">
                <a:solidFill>
                  <a:schemeClr val="bg2">
                    <a:lumMod val="10000"/>
                  </a:schemeClr>
                </a:solidFill>
                <a:latin typeface="Microsoft Sans Serif" pitchFamily="34" charset="0"/>
                <a:cs typeface="Microsoft Sans Serif" pitchFamily="34" charset="0"/>
              </a:rPr>
              <a:t>4 </a:t>
            </a:r>
            <a:r>
              <a:rPr lang="ar-SA" sz="1000" dirty="0">
                <a:solidFill>
                  <a:schemeClr val="bg2">
                    <a:lumMod val="10000"/>
                  </a:schemeClr>
                </a:solidFill>
                <a:latin typeface="Microsoft Sans Serif" pitchFamily="34" charset="0"/>
                <a:cs typeface="Microsoft Sans Serif" pitchFamily="34" charset="0"/>
              </a:rPr>
              <a:t>ملي</a:t>
            </a:r>
            <a:r>
              <a:rPr lang="ar-MA" sz="1000" dirty="0">
                <a:solidFill>
                  <a:schemeClr val="bg2">
                    <a:lumMod val="10000"/>
                  </a:schemeClr>
                </a:solidFill>
                <a:latin typeface="Microsoft Sans Serif" pitchFamily="34" charset="0"/>
                <a:cs typeface="Microsoft Sans Serif" pitchFamily="34" charset="0"/>
              </a:rPr>
              <a:t>ون</a:t>
            </a:r>
            <a:r>
              <a:rPr lang="ar-SA" sz="1000" dirty="0">
                <a:solidFill>
                  <a:schemeClr val="bg2">
                    <a:lumMod val="10000"/>
                  </a:schemeClr>
                </a:solidFill>
                <a:latin typeface="Microsoft Sans Serif" pitchFamily="34" charset="0"/>
                <a:cs typeface="Microsoft Sans Serif" pitchFamily="34" charset="0"/>
              </a:rPr>
              <a:t> درهم لكل جماعة </a:t>
            </a:r>
            <a:r>
              <a:rPr lang="ar-MA" sz="1000" dirty="0">
                <a:solidFill>
                  <a:schemeClr val="bg2">
                    <a:lumMod val="10000"/>
                  </a:schemeClr>
                </a:solidFill>
                <a:latin typeface="Microsoft Sans Serif" pitchFamily="34" charset="0"/>
                <a:cs typeface="Microsoft Sans Serif" pitchFamily="34" charset="0"/>
              </a:rPr>
              <a:t>من بين </a:t>
            </a:r>
            <a:r>
              <a:rPr lang="ar-SA" sz="1000" dirty="0">
                <a:solidFill>
                  <a:schemeClr val="bg2">
                    <a:lumMod val="10000"/>
                  </a:schemeClr>
                </a:solidFill>
                <a:latin typeface="Microsoft Sans Serif" pitchFamily="34" charset="0"/>
                <a:cs typeface="Microsoft Sans Serif" pitchFamily="34" charset="0"/>
              </a:rPr>
              <a:t>193 جماعة قروية التي يتجاوز</a:t>
            </a:r>
            <a:r>
              <a:rPr lang="ar-MA" sz="1000" dirty="0">
                <a:solidFill>
                  <a:schemeClr val="bg2">
                    <a:lumMod val="10000"/>
                  </a:schemeClr>
                </a:solidFill>
                <a:latin typeface="Microsoft Sans Serif" pitchFamily="34" charset="0"/>
                <a:cs typeface="Microsoft Sans Serif" pitchFamily="34" charset="0"/>
              </a:rPr>
              <a:t> أو يساوي</a:t>
            </a:r>
            <a:r>
              <a:rPr lang="ar-SA" sz="1000" dirty="0">
                <a:solidFill>
                  <a:schemeClr val="bg2">
                    <a:lumMod val="10000"/>
                  </a:schemeClr>
                </a:solidFill>
                <a:latin typeface="Microsoft Sans Serif" pitchFamily="34" charset="0"/>
                <a:cs typeface="Microsoft Sans Serif" pitchFamily="34" charset="0"/>
              </a:rPr>
              <a:t> معدل الفقر فيها </a:t>
            </a:r>
            <a:r>
              <a:rPr lang="ar-MA" sz="1000" dirty="0">
                <a:solidFill>
                  <a:schemeClr val="bg2">
                    <a:lumMod val="10000"/>
                  </a:schemeClr>
                </a:solidFill>
                <a:latin typeface="Microsoft Sans Serif" pitchFamily="34" charset="0"/>
                <a:cs typeface="Microsoft Sans Serif" pitchFamily="34" charset="0"/>
              </a:rPr>
              <a:t>20</a:t>
            </a:r>
            <a:r>
              <a:rPr lang="ar-SA" sz="1000" dirty="0">
                <a:solidFill>
                  <a:schemeClr val="bg2">
                    <a:lumMod val="10000"/>
                  </a:schemeClr>
                </a:solidFill>
                <a:latin typeface="Microsoft Sans Serif" pitchFamily="34" charset="0"/>
                <a:cs typeface="Microsoft Sans Serif" pitchFamily="34" charset="0"/>
              </a:rPr>
              <a:t>% </a:t>
            </a:r>
            <a:endParaRPr lang="ar-MA" sz="1000" dirty="0">
              <a:solidFill>
                <a:schemeClr val="bg2">
                  <a:lumMod val="10000"/>
                </a:schemeClr>
              </a:solidFill>
              <a:latin typeface="Microsoft Sans Serif" pitchFamily="34" charset="0"/>
              <a:cs typeface="Microsoft Sans Serif" pitchFamily="34" charset="0"/>
            </a:endParaRPr>
          </a:p>
          <a:p>
            <a:pPr marL="327745" lvl="1" indent="-92592" algn="r" rtl="1" fontAlgn="auto">
              <a:spcBef>
                <a:spcPts val="185"/>
              </a:spcBef>
              <a:spcAft>
                <a:spcPts val="0"/>
              </a:spcAft>
              <a:buClr>
                <a:srgbClr val="004E76"/>
              </a:buClr>
              <a:buFont typeface="Wingdings" pitchFamily="2" charset="2"/>
              <a:buChar char="§"/>
              <a:defRPr/>
            </a:pPr>
            <a:r>
              <a:rPr lang="ar-SA" sz="1000" b="1" dirty="0">
                <a:solidFill>
                  <a:schemeClr val="bg2">
                    <a:lumMod val="10000"/>
                  </a:schemeClr>
                </a:solidFill>
                <a:latin typeface="Microsoft Sans Serif" pitchFamily="34" charset="0"/>
                <a:cs typeface="Microsoft Sans Serif" pitchFamily="34" charset="0"/>
              </a:rPr>
              <a:t>3</a:t>
            </a:r>
            <a:r>
              <a:rPr lang="ar-SA" sz="1000" dirty="0">
                <a:solidFill>
                  <a:schemeClr val="bg2">
                    <a:lumMod val="10000"/>
                  </a:schemeClr>
                </a:solidFill>
                <a:latin typeface="Microsoft Sans Serif" pitchFamily="34" charset="0"/>
                <a:cs typeface="Microsoft Sans Serif" pitchFamily="34" charset="0"/>
              </a:rPr>
              <a:t> ملي</a:t>
            </a:r>
            <a:r>
              <a:rPr lang="ar-MA" sz="1000" dirty="0">
                <a:solidFill>
                  <a:schemeClr val="bg2">
                    <a:lumMod val="10000"/>
                  </a:schemeClr>
                </a:solidFill>
                <a:latin typeface="Microsoft Sans Serif" pitchFamily="34" charset="0"/>
                <a:cs typeface="Microsoft Sans Serif" pitchFamily="34" charset="0"/>
              </a:rPr>
              <a:t>ون</a:t>
            </a:r>
            <a:r>
              <a:rPr lang="ar-SA" sz="1000" dirty="0">
                <a:solidFill>
                  <a:schemeClr val="bg2">
                    <a:lumMod val="10000"/>
                  </a:schemeClr>
                </a:solidFill>
                <a:latin typeface="Microsoft Sans Serif" pitchFamily="34" charset="0"/>
                <a:cs typeface="Microsoft Sans Serif" pitchFamily="34" charset="0"/>
              </a:rPr>
              <a:t> درهم لكل جماعة </a:t>
            </a:r>
            <a:r>
              <a:rPr lang="ar-MA" sz="1000" dirty="0">
                <a:solidFill>
                  <a:schemeClr val="bg2">
                    <a:lumMod val="10000"/>
                  </a:schemeClr>
                </a:solidFill>
                <a:latin typeface="Microsoft Sans Serif" pitchFamily="34" charset="0"/>
                <a:cs typeface="Microsoft Sans Serif" pitchFamily="34" charset="0"/>
              </a:rPr>
              <a:t>من بين </a:t>
            </a:r>
            <a:r>
              <a:rPr lang="ar-SA" sz="1000" dirty="0">
                <a:solidFill>
                  <a:schemeClr val="bg2">
                    <a:lumMod val="10000"/>
                  </a:schemeClr>
                </a:solidFill>
                <a:latin typeface="Microsoft Sans Serif" pitchFamily="34" charset="0"/>
                <a:cs typeface="Microsoft Sans Serif" pitchFamily="34" charset="0"/>
              </a:rPr>
              <a:t>150 جماعة التي يتراوح معدل الفقر فيها مابين 14 و</a:t>
            </a:r>
            <a:r>
              <a:rPr lang="ar-MA" sz="1000" dirty="0">
                <a:solidFill>
                  <a:schemeClr val="bg2">
                    <a:lumMod val="10000"/>
                  </a:schemeClr>
                </a:solidFill>
                <a:latin typeface="Microsoft Sans Serif" pitchFamily="34" charset="0"/>
                <a:cs typeface="Microsoft Sans Serif" pitchFamily="34" charset="0"/>
              </a:rPr>
              <a:t> </a:t>
            </a:r>
            <a:r>
              <a:rPr lang="ar-SA" sz="1000" dirty="0">
                <a:solidFill>
                  <a:schemeClr val="bg2">
                    <a:lumMod val="10000"/>
                  </a:schemeClr>
                </a:solidFill>
                <a:latin typeface="Microsoft Sans Serif" pitchFamily="34" charset="0"/>
                <a:cs typeface="Microsoft Sans Serif" pitchFamily="34" charset="0"/>
              </a:rPr>
              <a:t>20% </a:t>
            </a:r>
          </a:p>
          <a:p>
            <a:pPr marL="327745" lvl="1" indent="-92592" algn="r" rtl="1" fontAlgn="auto">
              <a:spcBef>
                <a:spcPts val="185"/>
              </a:spcBef>
              <a:spcAft>
                <a:spcPts val="0"/>
              </a:spcAft>
              <a:buClr>
                <a:srgbClr val="004E76"/>
              </a:buClr>
              <a:buFont typeface="Wingdings" pitchFamily="2" charset="2"/>
              <a:buChar char="§"/>
              <a:defRPr/>
            </a:pPr>
            <a:r>
              <a:rPr lang="ar-SA" sz="1000" b="1" dirty="0">
                <a:solidFill>
                  <a:schemeClr val="bg2">
                    <a:lumMod val="10000"/>
                  </a:schemeClr>
                </a:solidFill>
                <a:latin typeface="Microsoft Sans Serif" pitchFamily="34" charset="0"/>
                <a:cs typeface="Microsoft Sans Serif" pitchFamily="34" charset="0"/>
              </a:rPr>
              <a:t>2</a:t>
            </a:r>
            <a:r>
              <a:rPr lang="ar-SA" sz="1000" dirty="0">
                <a:solidFill>
                  <a:schemeClr val="bg2">
                    <a:lumMod val="10000"/>
                  </a:schemeClr>
                </a:solidFill>
                <a:latin typeface="Microsoft Sans Serif" pitchFamily="34" charset="0"/>
                <a:cs typeface="Microsoft Sans Serif" pitchFamily="34" charset="0"/>
              </a:rPr>
              <a:t> ملي</a:t>
            </a:r>
            <a:r>
              <a:rPr lang="ar-MA" sz="1000" dirty="0">
                <a:solidFill>
                  <a:schemeClr val="bg2">
                    <a:lumMod val="10000"/>
                  </a:schemeClr>
                </a:solidFill>
                <a:latin typeface="Microsoft Sans Serif" pitchFamily="34" charset="0"/>
                <a:cs typeface="Microsoft Sans Serif" pitchFamily="34" charset="0"/>
              </a:rPr>
              <a:t>ون</a:t>
            </a:r>
            <a:r>
              <a:rPr lang="ar-SA" sz="1000" dirty="0">
                <a:solidFill>
                  <a:schemeClr val="bg2">
                    <a:lumMod val="10000"/>
                  </a:schemeClr>
                </a:solidFill>
                <a:latin typeface="Microsoft Sans Serif" pitchFamily="34" charset="0"/>
                <a:cs typeface="Microsoft Sans Serif" pitchFamily="34" charset="0"/>
              </a:rPr>
              <a:t> درهم لكل جماعة </a:t>
            </a:r>
            <a:r>
              <a:rPr lang="ar-MA" sz="1000" dirty="0">
                <a:solidFill>
                  <a:schemeClr val="bg2">
                    <a:lumMod val="10000"/>
                  </a:schemeClr>
                </a:solidFill>
                <a:latin typeface="Microsoft Sans Serif" pitchFamily="34" charset="0"/>
                <a:cs typeface="Microsoft Sans Serif" pitchFamily="34" charset="0"/>
              </a:rPr>
              <a:t>من بين </a:t>
            </a:r>
            <a:r>
              <a:rPr lang="ar-SA" sz="1000" dirty="0">
                <a:solidFill>
                  <a:schemeClr val="bg2">
                    <a:lumMod val="10000"/>
                  </a:schemeClr>
                </a:solidFill>
                <a:latin typeface="Microsoft Sans Serif" pitchFamily="34" charset="0"/>
                <a:cs typeface="Microsoft Sans Serif" pitchFamily="34" charset="0"/>
              </a:rPr>
              <a:t>58 جماعة التي لا يتجاوز فيها معدل الفقر 14%</a:t>
            </a:r>
          </a:p>
        </p:txBody>
      </p:sp>
      <p:sp>
        <p:nvSpPr>
          <p:cNvPr id="23" name="Rectangle 22"/>
          <p:cNvSpPr/>
          <p:nvPr/>
        </p:nvSpPr>
        <p:spPr>
          <a:xfrm>
            <a:off x="144463" y="696913"/>
            <a:ext cx="4570412" cy="414337"/>
          </a:xfrm>
          <a:prstGeom prst="rect">
            <a:avLst/>
          </a:prstGeom>
          <a:solidFill>
            <a:schemeClr val="accent3">
              <a:lumMod val="40000"/>
              <a:lumOff val="60000"/>
            </a:schemeClr>
          </a:solidFill>
          <a:ln w="12700">
            <a:solidFill>
              <a:schemeClr val="bg2">
                <a:lumMod val="10000"/>
              </a:schemeClr>
            </a:solid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lIns="93502" tIns="46752" rIns="93502" bIns="46752" anchor="ctr"/>
          <a:lstStyle/>
          <a:p>
            <a:pPr algn="ctr" rtl="1" fontAlgn="auto">
              <a:spcBef>
                <a:spcPts val="0"/>
              </a:spcBef>
              <a:spcAft>
                <a:spcPts val="0"/>
              </a:spcAft>
              <a:defRPr/>
            </a:pPr>
            <a:r>
              <a:rPr lang="ar-MA" sz="1200" b="1" dirty="0">
                <a:solidFill>
                  <a:srgbClr val="004E76"/>
                </a:solidFill>
                <a:latin typeface="Microsoft Sans Serif" pitchFamily="34" charset="0"/>
                <a:cs typeface="Microsoft Sans Serif" pitchFamily="34" charset="0"/>
              </a:rPr>
              <a:t>برنامج محاربة الفقر بالوسط القروي</a:t>
            </a:r>
            <a:endParaRPr lang="fr-FR" sz="1200" b="1" dirty="0">
              <a:solidFill>
                <a:srgbClr val="004E76"/>
              </a:solidFill>
              <a:latin typeface="Microsoft Sans Serif" pitchFamily="34" charset="0"/>
              <a:cs typeface="Microsoft Sans Serif" pitchFamily="34" charset="0"/>
            </a:endParaRPr>
          </a:p>
          <a:p>
            <a:pPr algn="ctr" rtl="1" fontAlgn="auto">
              <a:spcBef>
                <a:spcPts val="0"/>
              </a:spcBef>
              <a:spcAft>
                <a:spcPts val="0"/>
              </a:spcAft>
              <a:defRPr/>
            </a:pPr>
            <a:r>
              <a:rPr lang="fr-FR" sz="1200" b="1" dirty="0">
                <a:solidFill>
                  <a:srgbClr val="004E76"/>
                </a:solidFill>
                <a:latin typeface="Microsoft Sans Serif" pitchFamily="34" charset="0"/>
                <a:cs typeface="Microsoft Sans Serif" pitchFamily="34" charset="0"/>
              </a:rPr>
              <a:t>3,144</a:t>
            </a:r>
            <a:r>
              <a:rPr lang="ar-MA" sz="1200" b="1" dirty="0">
                <a:solidFill>
                  <a:srgbClr val="004E76"/>
                </a:solidFill>
                <a:latin typeface="Microsoft Sans Serif" pitchFamily="34" charset="0"/>
                <a:cs typeface="Microsoft Sans Serif" pitchFamily="34" charset="0"/>
              </a:rPr>
              <a:t> مليار درهم</a:t>
            </a:r>
            <a:endParaRPr lang="fr-FR" sz="1200" b="1" dirty="0">
              <a:solidFill>
                <a:srgbClr val="004E76"/>
              </a:solidFill>
              <a:latin typeface="Microsoft Sans Serif" pitchFamily="34" charset="0"/>
              <a:cs typeface="Microsoft Sans Serif" pitchFamily="34" charset="0"/>
            </a:endParaRPr>
          </a:p>
        </p:txBody>
      </p:sp>
      <p:sp>
        <p:nvSpPr>
          <p:cNvPr id="25" name="Rectangle 24"/>
          <p:cNvSpPr/>
          <p:nvPr/>
        </p:nvSpPr>
        <p:spPr>
          <a:xfrm>
            <a:off x="4786313" y="1008063"/>
            <a:ext cx="4286250" cy="1939925"/>
          </a:xfrm>
          <a:prstGeom prst="rect">
            <a:avLst/>
          </a:prstGeom>
          <a:solidFill>
            <a:schemeClr val="bg1"/>
          </a:solidFill>
          <a:ln w="12700">
            <a:solidFill>
              <a:schemeClr val="bg2">
                <a:lumMod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ctr"/>
          <a:lstStyle/>
          <a:p>
            <a:pPr algn="r" rtl="1" fontAlgn="auto">
              <a:spcBef>
                <a:spcPts val="1227"/>
              </a:spcBef>
              <a:spcAft>
                <a:spcPts val="0"/>
              </a:spcAft>
              <a:defRPr/>
            </a:pPr>
            <a:r>
              <a:rPr lang="ar-SA" sz="1000" dirty="0">
                <a:solidFill>
                  <a:schemeClr val="bg2">
                    <a:lumMod val="10000"/>
                  </a:schemeClr>
                </a:solidFill>
                <a:latin typeface="Microsoft Sans Serif" pitchFamily="34" charset="0"/>
                <a:cs typeface="Microsoft Sans Serif" pitchFamily="34" charset="0"/>
              </a:rPr>
              <a:t>يهدف هذا البرنامج إلى تحسي</a:t>
            </a:r>
            <a:r>
              <a:rPr lang="ar-MA" sz="1000" dirty="0">
                <a:solidFill>
                  <a:schemeClr val="bg2">
                    <a:lumMod val="10000"/>
                  </a:schemeClr>
                </a:solidFill>
                <a:latin typeface="Microsoft Sans Serif" pitchFamily="34" charset="0"/>
                <a:cs typeface="Microsoft Sans Serif" pitchFamily="34" charset="0"/>
              </a:rPr>
              <a:t>ن</a:t>
            </a:r>
            <a:r>
              <a:rPr lang="ar-SA" sz="1000" dirty="0">
                <a:solidFill>
                  <a:schemeClr val="bg2">
                    <a:lumMod val="10000"/>
                  </a:schemeClr>
                </a:solidFill>
                <a:latin typeface="Microsoft Sans Serif" pitchFamily="34" charset="0"/>
                <a:cs typeface="Microsoft Sans Serif" pitchFamily="34" charset="0"/>
              </a:rPr>
              <a:t> عيش ساكنة المنا</a:t>
            </a:r>
            <a:r>
              <a:rPr lang="ar-MA" sz="1000" dirty="0">
                <a:solidFill>
                  <a:schemeClr val="bg2">
                    <a:lumMod val="10000"/>
                  </a:schemeClr>
                </a:solidFill>
                <a:latin typeface="Microsoft Sans Serif" pitchFamily="34" charset="0"/>
                <a:cs typeface="Microsoft Sans Serif" pitchFamily="34" charset="0"/>
              </a:rPr>
              <a:t>طق</a:t>
            </a:r>
            <a:r>
              <a:rPr lang="ar-SA" sz="1000" dirty="0">
                <a:solidFill>
                  <a:schemeClr val="bg2">
                    <a:lumMod val="10000"/>
                  </a:schemeClr>
                </a:solidFill>
                <a:latin typeface="Microsoft Sans Serif" pitchFamily="34" charset="0"/>
                <a:cs typeface="Microsoft Sans Serif" pitchFamily="34" charset="0"/>
              </a:rPr>
              <a:t> الجبلية والمنعزلة عن طريق التجهيزات في البنيات التحتية الأساسية</a:t>
            </a:r>
            <a:r>
              <a:rPr lang="ar-MA" sz="1000" dirty="0">
                <a:solidFill>
                  <a:schemeClr val="bg2">
                    <a:lumMod val="10000"/>
                  </a:schemeClr>
                </a:solidFill>
                <a:latin typeface="Microsoft Sans Serif" pitchFamily="34" charset="0"/>
                <a:cs typeface="Microsoft Sans Serif" pitchFamily="34" charset="0"/>
              </a:rPr>
              <a:t>ل 503</a:t>
            </a:r>
            <a:r>
              <a:rPr lang="ar-SA" sz="1000" dirty="0">
                <a:solidFill>
                  <a:schemeClr val="bg2">
                    <a:lumMod val="10000"/>
                  </a:schemeClr>
                </a:solidFill>
                <a:latin typeface="Microsoft Sans Serif" pitchFamily="34" charset="0"/>
                <a:cs typeface="Microsoft Sans Serif" pitchFamily="34" charset="0"/>
              </a:rPr>
              <a:t>جماعة قروية منعزلة تابعة ل </a:t>
            </a:r>
            <a:r>
              <a:rPr lang="ar-SA" sz="1000" b="1" dirty="0">
                <a:solidFill>
                  <a:schemeClr val="bg2">
                    <a:lumMod val="10000"/>
                  </a:schemeClr>
                </a:solidFill>
                <a:latin typeface="Microsoft Sans Serif" pitchFamily="34" charset="0"/>
                <a:cs typeface="Microsoft Sans Serif" pitchFamily="34" charset="0"/>
              </a:rPr>
              <a:t>22</a:t>
            </a:r>
            <a:r>
              <a:rPr lang="fr-FR" sz="1000" dirty="0">
                <a:solidFill>
                  <a:schemeClr val="bg2">
                    <a:lumMod val="10000"/>
                  </a:schemeClr>
                </a:solidFill>
                <a:latin typeface="Microsoft Sans Serif" pitchFamily="34" charset="0"/>
                <a:cs typeface="Microsoft Sans Serif" pitchFamily="34" charset="0"/>
              </a:rPr>
              <a:t> </a:t>
            </a:r>
            <a:r>
              <a:rPr lang="ar-SA" sz="1000" dirty="0">
                <a:solidFill>
                  <a:schemeClr val="bg2">
                    <a:lumMod val="10000"/>
                  </a:schemeClr>
                </a:solidFill>
                <a:latin typeface="Microsoft Sans Serif" pitchFamily="34" charset="0"/>
                <a:cs typeface="Microsoft Sans Serif" pitchFamily="34" charset="0"/>
              </a:rPr>
              <a:t>إقليم</a:t>
            </a:r>
            <a:r>
              <a:rPr lang="ar-MA" sz="1000" dirty="0">
                <a:solidFill>
                  <a:schemeClr val="bg2">
                    <a:lumMod val="10000"/>
                  </a:schemeClr>
                </a:solidFill>
                <a:latin typeface="Microsoft Sans Serif" pitchFamily="34" charset="0"/>
                <a:cs typeface="Microsoft Sans Serif" pitchFamily="34" charset="0"/>
              </a:rPr>
              <a:t> :</a:t>
            </a:r>
            <a:endParaRPr lang="ar-SA" sz="1000" dirty="0">
              <a:solidFill>
                <a:schemeClr val="bg2">
                  <a:lumMod val="10000"/>
                </a:schemeClr>
              </a:solidFill>
              <a:latin typeface="Microsoft Sans Serif" pitchFamily="34" charset="0"/>
              <a:cs typeface="Microsoft Sans Serif" pitchFamily="34" charset="0"/>
            </a:endParaRPr>
          </a:p>
          <a:p>
            <a:pPr marL="336563" indent="-177835" algn="r" rtl="1" fontAlgn="auto">
              <a:spcBef>
                <a:spcPts val="185"/>
              </a:spcBef>
              <a:spcAft>
                <a:spcPts val="0"/>
              </a:spcAft>
              <a:buClr>
                <a:srgbClr val="004E76"/>
              </a:buClr>
              <a:buFont typeface="Wingdings" pitchFamily="2" charset="2"/>
              <a:buChar char="q"/>
              <a:defRPr/>
            </a:pPr>
            <a:r>
              <a:rPr lang="ar-MA" sz="1000" kern="0" dirty="0">
                <a:solidFill>
                  <a:schemeClr val="bg2">
                    <a:lumMod val="10000"/>
                  </a:schemeClr>
                </a:solidFill>
                <a:latin typeface="Microsoft Sans Serif" pitchFamily="34" charset="0"/>
                <a:cs typeface="Microsoft Sans Serif" pitchFamily="34" charset="0"/>
              </a:rPr>
              <a:t>الطرق القروية</a:t>
            </a:r>
            <a:r>
              <a:rPr lang="fr-FR" sz="1000" kern="0" dirty="0">
                <a:solidFill>
                  <a:schemeClr val="bg2">
                    <a:lumMod val="10000"/>
                  </a:schemeClr>
                </a:solidFill>
                <a:latin typeface="Microsoft Sans Serif" pitchFamily="34" charset="0"/>
                <a:cs typeface="Microsoft Sans Serif" pitchFamily="34" charset="0"/>
              </a:rPr>
              <a:t> </a:t>
            </a:r>
            <a:r>
              <a:rPr lang="ar-SA" sz="1000" kern="0" dirty="0">
                <a:solidFill>
                  <a:schemeClr val="bg2">
                    <a:lumMod val="10000"/>
                  </a:schemeClr>
                </a:solidFill>
                <a:latin typeface="Microsoft Sans Serif" pitchFamily="34" charset="0"/>
                <a:cs typeface="Microsoft Sans Serif" pitchFamily="34" charset="0"/>
              </a:rPr>
              <a:t>:</a:t>
            </a:r>
            <a:r>
              <a:rPr lang="ar-MA" sz="1000" kern="0" dirty="0">
                <a:solidFill>
                  <a:schemeClr val="bg2">
                    <a:lumMod val="10000"/>
                  </a:schemeClr>
                </a:solidFill>
                <a:latin typeface="Microsoft Sans Serif" pitchFamily="34" charset="0"/>
                <a:cs typeface="Microsoft Sans Serif" pitchFamily="34" charset="0"/>
              </a:rPr>
              <a:t> 500 2 </a:t>
            </a:r>
            <a:r>
              <a:rPr lang="ar-SA" sz="1000" kern="0" dirty="0">
                <a:solidFill>
                  <a:schemeClr val="bg2">
                    <a:lumMod val="10000"/>
                  </a:schemeClr>
                </a:solidFill>
                <a:latin typeface="Microsoft Sans Serif" pitchFamily="34" charset="0"/>
                <a:cs typeface="Microsoft Sans Serif" pitchFamily="34" charset="0"/>
              </a:rPr>
              <a:t>ملي</a:t>
            </a:r>
            <a:r>
              <a:rPr lang="ar-MA" sz="1000" kern="0" dirty="0">
                <a:solidFill>
                  <a:schemeClr val="bg2">
                    <a:lumMod val="10000"/>
                  </a:schemeClr>
                </a:solidFill>
                <a:latin typeface="Microsoft Sans Serif" pitchFamily="34" charset="0"/>
                <a:cs typeface="Microsoft Sans Serif" pitchFamily="34" charset="0"/>
              </a:rPr>
              <a:t>ون</a:t>
            </a:r>
            <a:r>
              <a:rPr lang="ar-SA" sz="1000" kern="0" dirty="0">
                <a:solidFill>
                  <a:schemeClr val="bg2">
                    <a:lumMod val="10000"/>
                  </a:schemeClr>
                </a:solidFill>
                <a:latin typeface="Microsoft Sans Serif" pitchFamily="34" charset="0"/>
                <a:cs typeface="Microsoft Sans Serif" pitchFamily="34" charset="0"/>
              </a:rPr>
              <a:t> درهم</a:t>
            </a:r>
          </a:p>
          <a:p>
            <a:pPr marL="336563" indent="-177835" algn="r" rtl="1" fontAlgn="auto">
              <a:spcBef>
                <a:spcPts val="185"/>
              </a:spcBef>
              <a:spcAft>
                <a:spcPts val="0"/>
              </a:spcAft>
              <a:buClr>
                <a:srgbClr val="004E76"/>
              </a:buClr>
              <a:buFont typeface="Wingdings" pitchFamily="2" charset="2"/>
              <a:buChar char="q"/>
              <a:defRPr/>
            </a:pPr>
            <a:r>
              <a:rPr lang="ar-SA" sz="1000" kern="0" dirty="0">
                <a:solidFill>
                  <a:schemeClr val="bg2">
                    <a:lumMod val="10000"/>
                  </a:schemeClr>
                </a:solidFill>
                <a:latin typeface="Microsoft Sans Serif" pitchFamily="34" charset="0"/>
                <a:cs typeface="Microsoft Sans Serif" pitchFamily="34" charset="0"/>
              </a:rPr>
              <a:t>الماء</a:t>
            </a:r>
            <a:r>
              <a:rPr lang="ar-MA" sz="1000" kern="0" dirty="0">
                <a:solidFill>
                  <a:schemeClr val="bg2">
                    <a:lumMod val="10000"/>
                  </a:schemeClr>
                </a:solidFill>
                <a:latin typeface="Microsoft Sans Serif" pitchFamily="34" charset="0"/>
                <a:cs typeface="Microsoft Sans Serif" pitchFamily="34" charset="0"/>
              </a:rPr>
              <a:t> الصالح للشرب</a:t>
            </a:r>
            <a:r>
              <a:rPr lang="fr-FR" sz="1000" kern="0" dirty="0">
                <a:solidFill>
                  <a:schemeClr val="bg2">
                    <a:lumMod val="10000"/>
                  </a:schemeClr>
                </a:solidFill>
                <a:latin typeface="Microsoft Sans Serif" pitchFamily="34" charset="0"/>
                <a:cs typeface="Microsoft Sans Serif" pitchFamily="34" charset="0"/>
              </a:rPr>
              <a:t> </a:t>
            </a:r>
            <a:r>
              <a:rPr lang="ar-SA" sz="1000" kern="0" dirty="0">
                <a:solidFill>
                  <a:schemeClr val="bg2">
                    <a:lumMod val="10000"/>
                  </a:schemeClr>
                </a:solidFill>
                <a:latin typeface="Microsoft Sans Serif" pitchFamily="34" charset="0"/>
                <a:cs typeface="Microsoft Sans Serif" pitchFamily="34" charset="0"/>
              </a:rPr>
              <a:t>: 725 مليون درهم</a:t>
            </a:r>
          </a:p>
          <a:p>
            <a:pPr marL="336563" indent="-177835" algn="r" rtl="1" fontAlgn="auto">
              <a:spcBef>
                <a:spcPts val="185"/>
              </a:spcBef>
              <a:spcAft>
                <a:spcPts val="0"/>
              </a:spcAft>
              <a:buClr>
                <a:srgbClr val="004E76"/>
              </a:buClr>
              <a:buFont typeface="Wingdings" pitchFamily="2" charset="2"/>
              <a:buChar char="q"/>
              <a:defRPr/>
            </a:pPr>
            <a:r>
              <a:rPr lang="ar-SA" sz="1000" kern="0" dirty="0">
                <a:solidFill>
                  <a:schemeClr val="bg2">
                    <a:lumMod val="10000"/>
                  </a:schemeClr>
                </a:solidFill>
                <a:latin typeface="Microsoft Sans Serif" pitchFamily="34" charset="0"/>
                <a:cs typeface="Microsoft Sans Serif" pitchFamily="34" charset="0"/>
              </a:rPr>
              <a:t>الكهرباء</a:t>
            </a:r>
            <a:r>
              <a:rPr lang="fr-FR" sz="1000" kern="0" dirty="0">
                <a:solidFill>
                  <a:schemeClr val="bg2">
                    <a:lumMod val="10000"/>
                  </a:schemeClr>
                </a:solidFill>
                <a:latin typeface="Microsoft Sans Serif" pitchFamily="34" charset="0"/>
                <a:cs typeface="Microsoft Sans Serif" pitchFamily="34" charset="0"/>
              </a:rPr>
              <a:t> </a:t>
            </a:r>
            <a:r>
              <a:rPr lang="ar-SA" sz="1000" kern="0" dirty="0">
                <a:solidFill>
                  <a:schemeClr val="bg2">
                    <a:lumMod val="10000"/>
                  </a:schemeClr>
                </a:solidFill>
                <a:latin typeface="Microsoft Sans Serif" pitchFamily="34" charset="0"/>
                <a:cs typeface="Microsoft Sans Serif" pitchFamily="34" charset="0"/>
              </a:rPr>
              <a:t>: </a:t>
            </a:r>
            <a:r>
              <a:rPr lang="fr-FR" sz="1000" kern="0" dirty="0">
                <a:solidFill>
                  <a:schemeClr val="bg2">
                    <a:lumMod val="10000"/>
                  </a:schemeClr>
                </a:solidFill>
                <a:latin typeface="Microsoft Sans Serif" pitchFamily="34" charset="0"/>
                <a:cs typeface="Microsoft Sans Serif" pitchFamily="34" charset="0"/>
              </a:rPr>
              <a:t>1 200</a:t>
            </a:r>
            <a:r>
              <a:rPr lang="ar-SA" sz="1000" kern="0" dirty="0">
                <a:solidFill>
                  <a:schemeClr val="bg2">
                    <a:lumMod val="10000"/>
                  </a:schemeClr>
                </a:solidFill>
                <a:latin typeface="Microsoft Sans Serif" pitchFamily="34" charset="0"/>
                <a:cs typeface="Microsoft Sans Serif" pitchFamily="34" charset="0"/>
              </a:rPr>
              <a:t> مليون درهم</a:t>
            </a:r>
          </a:p>
          <a:p>
            <a:pPr marL="336563" indent="-177835" algn="r" rtl="1" fontAlgn="auto">
              <a:spcBef>
                <a:spcPts val="185"/>
              </a:spcBef>
              <a:spcAft>
                <a:spcPts val="0"/>
              </a:spcAft>
              <a:buClr>
                <a:srgbClr val="004E76"/>
              </a:buClr>
              <a:buFont typeface="Wingdings" pitchFamily="2" charset="2"/>
              <a:buChar char="q"/>
              <a:defRPr/>
            </a:pPr>
            <a:r>
              <a:rPr lang="ar-SA" sz="1000" kern="0" dirty="0">
                <a:solidFill>
                  <a:schemeClr val="bg2">
                    <a:lumMod val="10000"/>
                  </a:schemeClr>
                </a:solidFill>
                <a:latin typeface="Microsoft Sans Serif" pitchFamily="34" charset="0"/>
                <a:cs typeface="Microsoft Sans Serif" pitchFamily="34" charset="0"/>
              </a:rPr>
              <a:t>الصحة</a:t>
            </a:r>
            <a:r>
              <a:rPr lang="fr-FR" sz="1000" kern="0" dirty="0">
                <a:solidFill>
                  <a:schemeClr val="bg2">
                    <a:lumMod val="10000"/>
                  </a:schemeClr>
                </a:solidFill>
                <a:latin typeface="Microsoft Sans Serif" pitchFamily="34" charset="0"/>
                <a:cs typeface="Microsoft Sans Serif" pitchFamily="34" charset="0"/>
              </a:rPr>
              <a:t> </a:t>
            </a:r>
            <a:r>
              <a:rPr lang="ar-SA" sz="1000" kern="0" dirty="0">
                <a:solidFill>
                  <a:schemeClr val="bg2">
                    <a:lumMod val="10000"/>
                  </a:schemeClr>
                </a:solidFill>
                <a:latin typeface="Microsoft Sans Serif" pitchFamily="34" charset="0"/>
                <a:cs typeface="Microsoft Sans Serif" pitchFamily="34" charset="0"/>
              </a:rPr>
              <a:t>: 75 مليون درهم</a:t>
            </a:r>
          </a:p>
          <a:p>
            <a:pPr marL="336563" indent="-177835" algn="r" rtl="1" fontAlgn="auto">
              <a:spcBef>
                <a:spcPts val="185"/>
              </a:spcBef>
              <a:spcAft>
                <a:spcPts val="0"/>
              </a:spcAft>
              <a:buClr>
                <a:srgbClr val="004E76"/>
              </a:buClr>
              <a:buFont typeface="Wingdings" pitchFamily="2" charset="2"/>
              <a:buChar char="q"/>
              <a:defRPr/>
            </a:pPr>
            <a:r>
              <a:rPr lang="ar-SA" sz="1000" kern="0" dirty="0">
                <a:solidFill>
                  <a:schemeClr val="bg2">
                    <a:lumMod val="10000"/>
                  </a:schemeClr>
                </a:solidFill>
                <a:latin typeface="Microsoft Sans Serif" pitchFamily="34" charset="0"/>
                <a:cs typeface="Microsoft Sans Serif" pitchFamily="34" charset="0"/>
              </a:rPr>
              <a:t>التعليم</a:t>
            </a:r>
            <a:r>
              <a:rPr lang="fr-FR" sz="1000" kern="0" dirty="0">
                <a:solidFill>
                  <a:schemeClr val="bg2">
                    <a:lumMod val="10000"/>
                  </a:schemeClr>
                </a:solidFill>
                <a:latin typeface="Microsoft Sans Serif" pitchFamily="34" charset="0"/>
                <a:cs typeface="Microsoft Sans Serif" pitchFamily="34" charset="0"/>
              </a:rPr>
              <a:t> </a:t>
            </a:r>
            <a:r>
              <a:rPr lang="ar-SA" sz="1000" kern="0" dirty="0">
                <a:solidFill>
                  <a:schemeClr val="bg2">
                    <a:lumMod val="10000"/>
                  </a:schemeClr>
                </a:solidFill>
                <a:latin typeface="Microsoft Sans Serif" pitchFamily="34" charset="0"/>
                <a:cs typeface="Microsoft Sans Serif" pitchFamily="34" charset="0"/>
              </a:rPr>
              <a:t>: 450 مليون درهم</a:t>
            </a:r>
          </a:p>
        </p:txBody>
      </p:sp>
      <p:sp>
        <p:nvSpPr>
          <p:cNvPr id="26" name="Rectangle 25"/>
          <p:cNvSpPr/>
          <p:nvPr/>
        </p:nvSpPr>
        <p:spPr>
          <a:xfrm>
            <a:off x="4786313" y="696913"/>
            <a:ext cx="4286250" cy="414337"/>
          </a:xfrm>
          <a:prstGeom prst="rect">
            <a:avLst/>
          </a:prstGeom>
          <a:solidFill>
            <a:schemeClr val="accent3">
              <a:lumMod val="40000"/>
              <a:lumOff val="60000"/>
            </a:schemeClr>
          </a:solidFill>
          <a:ln w="12700">
            <a:solidFill>
              <a:schemeClr val="bg2">
                <a:lumMod val="10000"/>
              </a:schemeClr>
            </a:solid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lIns="93502" tIns="46752" rIns="93502" bIns="46752" anchor="ctr"/>
          <a:lstStyle/>
          <a:p>
            <a:pPr algn="ctr" rtl="1" fontAlgn="auto">
              <a:spcBef>
                <a:spcPts val="0"/>
              </a:spcBef>
              <a:spcAft>
                <a:spcPts val="0"/>
              </a:spcAft>
              <a:defRPr/>
            </a:pPr>
            <a:r>
              <a:rPr lang="ar-MA" sz="1200" b="1" dirty="0">
                <a:solidFill>
                  <a:srgbClr val="004E76"/>
                </a:solidFill>
                <a:latin typeface="Microsoft Sans Serif" pitchFamily="34" charset="0"/>
                <a:cs typeface="Microsoft Sans Serif" pitchFamily="34" charset="0"/>
              </a:rPr>
              <a:t>برنامج التأهيل الترابي</a:t>
            </a:r>
            <a:endParaRPr lang="fr-FR" sz="1200" b="1" dirty="0">
              <a:solidFill>
                <a:srgbClr val="004E76"/>
              </a:solidFill>
              <a:latin typeface="Microsoft Sans Serif" pitchFamily="34" charset="0"/>
              <a:cs typeface="Microsoft Sans Serif" pitchFamily="34" charset="0"/>
            </a:endParaRPr>
          </a:p>
          <a:p>
            <a:pPr algn="ctr" rtl="1" fontAlgn="auto">
              <a:spcBef>
                <a:spcPts val="0"/>
              </a:spcBef>
              <a:spcAft>
                <a:spcPts val="0"/>
              </a:spcAft>
              <a:defRPr/>
            </a:pPr>
            <a:r>
              <a:rPr lang="fr-FR" sz="1200" b="1" dirty="0">
                <a:solidFill>
                  <a:srgbClr val="004E76"/>
                </a:solidFill>
                <a:latin typeface="Microsoft Sans Serif" pitchFamily="34" charset="0"/>
                <a:cs typeface="Microsoft Sans Serif" pitchFamily="34" charset="0"/>
              </a:rPr>
              <a:t> 5 </a:t>
            </a:r>
            <a:r>
              <a:rPr lang="ar-MA" sz="1200" b="1" dirty="0">
                <a:solidFill>
                  <a:srgbClr val="004E76"/>
                </a:solidFill>
                <a:latin typeface="Microsoft Sans Serif" pitchFamily="34" charset="0"/>
                <a:cs typeface="Microsoft Sans Serif" pitchFamily="34" charset="0"/>
              </a:rPr>
              <a:t>مليار درهم</a:t>
            </a:r>
            <a:endParaRPr lang="fr-FR" sz="1200" b="1" dirty="0">
              <a:solidFill>
                <a:srgbClr val="004E76"/>
              </a:solidFill>
              <a:latin typeface="Microsoft Sans Serif" pitchFamily="34" charset="0"/>
              <a:cs typeface="Microsoft Sans Serif" pitchFamily="34" charset="0"/>
            </a:endParaRPr>
          </a:p>
        </p:txBody>
      </p:sp>
      <p:sp>
        <p:nvSpPr>
          <p:cNvPr id="45" name="Rectangle 44"/>
          <p:cNvSpPr/>
          <p:nvPr/>
        </p:nvSpPr>
        <p:spPr>
          <a:xfrm>
            <a:off x="114300" y="3370263"/>
            <a:ext cx="8958263" cy="831850"/>
          </a:xfrm>
          <a:prstGeom prst="rect">
            <a:avLst/>
          </a:prstGeom>
          <a:solidFill>
            <a:schemeClr val="bg1"/>
          </a:solidFill>
          <a:ln w="12700">
            <a:solidFill>
              <a:schemeClr val="bg2">
                <a:lumMod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502" tIns="46752" rIns="93502" bIns="46752" anchor="b"/>
          <a:lstStyle/>
          <a:p>
            <a:pPr algn="r" rtl="1" fontAlgn="auto">
              <a:spcBef>
                <a:spcPts val="0"/>
              </a:spcBef>
              <a:spcAft>
                <a:spcPts val="0"/>
              </a:spcAft>
              <a:defRPr/>
            </a:pPr>
            <a:r>
              <a:rPr lang="ar-SA" sz="1000" dirty="0">
                <a:solidFill>
                  <a:schemeClr val="bg2">
                    <a:lumMod val="10000"/>
                  </a:schemeClr>
                </a:solidFill>
                <a:latin typeface="Microsoft Sans Serif" pitchFamily="34" charset="0"/>
                <a:cs typeface="Microsoft Sans Serif" pitchFamily="34" charset="0"/>
              </a:rPr>
              <a:t>يهدف هذا البرنامج إلى دعم الأنشطة الرامية إلى إنعاش الإدماج ال</a:t>
            </a:r>
            <a:r>
              <a:rPr lang="ar-MA" sz="1000" dirty="0">
                <a:solidFill>
                  <a:schemeClr val="bg2">
                    <a:lumMod val="10000"/>
                  </a:schemeClr>
                </a:solidFill>
                <a:latin typeface="Microsoft Sans Serif" pitchFamily="34" charset="0"/>
                <a:cs typeface="Microsoft Sans Serif" pitchFamily="34" charset="0"/>
              </a:rPr>
              <a:t>ا</a:t>
            </a:r>
            <a:r>
              <a:rPr lang="ar-SA" sz="1000" dirty="0">
                <a:solidFill>
                  <a:schemeClr val="bg2">
                    <a:lumMod val="10000"/>
                  </a:schemeClr>
                </a:solidFill>
                <a:latin typeface="Microsoft Sans Serif" pitchFamily="34" charset="0"/>
                <a:cs typeface="Microsoft Sans Serif" pitchFamily="34" charset="0"/>
              </a:rPr>
              <a:t>جتماعي وا</a:t>
            </a:r>
            <a:r>
              <a:rPr lang="ar-MA" sz="1000" dirty="0">
                <a:solidFill>
                  <a:schemeClr val="bg2">
                    <a:lumMod val="10000"/>
                  </a:schemeClr>
                </a:solidFill>
                <a:latin typeface="Microsoft Sans Serif" pitchFamily="34" charset="0"/>
                <a:cs typeface="Microsoft Sans Serif" pitchFamily="34" charset="0"/>
              </a:rPr>
              <a:t>لا</a:t>
            </a:r>
            <a:r>
              <a:rPr lang="ar-SA" sz="1000" dirty="0">
                <a:solidFill>
                  <a:schemeClr val="bg2">
                    <a:lumMod val="10000"/>
                  </a:schemeClr>
                </a:solidFill>
                <a:latin typeface="Microsoft Sans Serif" pitchFamily="34" charset="0"/>
                <a:cs typeface="Microsoft Sans Serif" pitchFamily="34" charset="0"/>
              </a:rPr>
              <a:t>قتصادي للفقراء في المناطق الفقيرة غير المستهدفة في البرامج الأخرى</a:t>
            </a:r>
            <a:r>
              <a:rPr lang="ar-MA" sz="1000" dirty="0">
                <a:solidFill>
                  <a:schemeClr val="bg2">
                    <a:lumMod val="10000"/>
                  </a:schemeClr>
                </a:solidFill>
                <a:latin typeface="Microsoft Sans Serif" pitchFamily="34" charset="0"/>
                <a:cs typeface="Microsoft Sans Serif" pitchFamily="34" charset="0"/>
              </a:rPr>
              <a:t> :</a:t>
            </a:r>
            <a:endParaRPr lang="fr-FR" sz="1000" dirty="0">
              <a:solidFill>
                <a:schemeClr val="bg2">
                  <a:lumMod val="10000"/>
                </a:schemeClr>
              </a:solidFill>
              <a:latin typeface="Microsoft Sans Serif" pitchFamily="34" charset="0"/>
              <a:cs typeface="Microsoft Sans Serif" pitchFamily="34" charset="0"/>
            </a:endParaRPr>
          </a:p>
          <a:p>
            <a:pPr marL="317457" indent="-158728" algn="r" rtl="1" fontAlgn="auto">
              <a:spcBef>
                <a:spcPts val="185"/>
              </a:spcBef>
              <a:spcAft>
                <a:spcPts val="0"/>
              </a:spcAft>
              <a:buClr>
                <a:srgbClr val="004E76"/>
              </a:buClr>
              <a:buFont typeface="Wingdings" pitchFamily="2" charset="2"/>
              <a:buChar char="q"/>
              <a:defRPr/>
            </a:pPr>
            <a:r>
              <a:rPr lang="ar-SA" sz="1000" b="1" kern="0" dirty="0">
                <a:solidFill>
                  <a:schemeClr val="bg2">
                    <a:lumMod val="10000"/>
                  </a:schemeClr>
                </a:solidFill>
                <a:latin typeface="Microsoft Sans Serif" pitchFamily="34" charset="0"/>
                <a:cs typeface="Microsoft Sans Serif" pitchFamily="34" charset="0"/>
              </a:rPr>
              <a:t>2.5 </a:t>
            </a:r>
            <a:r>
              <a:rPr lang="ar-SA" sz="1000" kern="0" dirty="0">
                <a:solidFill>
                  <a:schemeClr val="bg2">
                    <a:lumMod val="10000"/>
                  </a:schemeClr>
                </a:solidFill>
                <a:latin typeface="Microsoft Sans Serif" pitchFamily="34" charset="0"/>
                <a:cs typeface="Microsoft Sans Serif" pitchFamily="34" charset="0"/>
              </a:rPr>
              <a:t>ملي</a:t>
            </a:r>
            <a:r>
              <a:rPr lang="ar-MA" sz="1000" kern="0" dirty="0">
                <a:solidFill>
                  <a:schemeClr val="bg2">
                    <a:lumMod val="10000"/>
                  </a:schemeClr>
                </a:solidFill>
                <a:latin typeface="Microsoft Sans Serif" pitchFamily="34" charset="0"/>
                <a:cs typeface="Microsoft Sans Serif" pitchFamily="34" charset="0"/>
              </a:rPr>
              <a:t>ون</a:t>
            </a:r>
            <a:r>
              <a:rPr lang="ar-SA" sz="1000" kern="0" dirty="0">
                <a:solidFill>
                  <a:schemeClr val="bg2">
                    <a:lumMod val="10000"/>
                  </a:schemeClr>
                </a:solidFill>
                <a:latin typeface="Microsoft Sans Serif" pitchFamily="34" charset="0"/>
                <a:cs typeface="Microsoft Sans Serif" pitchFamily="34" charset="0"/>
              </a:rPr>
              <a:t> درهم حصة قارة لكل عمالة أو إقليم </a:t>
            </a:r>
          </a:p>
          <a:p>
            <a:pPr marL="317457" indent="-158728" algn="r" rtl="1" fontAlgn="auto">
              <a:spcBef>
                <a:spcPts val="185"/>
              </a:spcBef>
              <a:spcAft>
                <a:spcPts val="0"/>
              </a:spcAft>
              <a:buClr>
                <a:srgbClr val="004E76"/>
              </a:buClr>
              <a:buFont typeface="Wingdings" pitchFamily="2" charset="2"/>
              <a:buChar char="q"/>
              <a:defRPr/>
            </a:pPr>
            <a:r>
              <a:rPr lang="ar-SA" sz="1000" kern="0" dirty="0">
                <a:solidFill>
                  <a:schemeClr val="bg2">
                    <a:lumMod val="10000"/>
                  </a:schemeClr>
                </a:solidFill>
                <a:latin typeface="Microsoft Sans Serif" pitchFamily="34" charset="0"/>
                <a:cs typeface="Microsoft Sans Serif" pitchFamily="34" charset="0"/>
              </a:rPr>
              <a:t>حصة سنوية متغيرة تتناسب مع عدد الساكنة</a:t>
            </a:r>
            <a:endParaRPr lang="fr-FR" sz="1000" kern="0" dirty="0">
              <a:solidFill>
                <a:schemeClr val="bg2">
                  <a:lumMod val="10000"/>
                </a:schemeClr>
              </a:solidFill>
              <a:latin typeface="Microsoft Sans Serif" pitchFamily="34" charset="0"/>
              <a:cs typeface="Microsoft Sans Serif" pitchFamily="34" charset="0"/>
            </a:endParaRPr>
          </a:p>
          <a:p>
            <a:pPr marL="317457" indent="-158728" algn="r" rtl="1" fontAlgn="auto">
              <a:spcBef>
                <a:spcPts val="185"/>
              </a:spcBef>
              <a:spcAft>
                <a:spcPts val="0"/>
              </a:spcAft>
              <a:buClr>
                <a:srgbClr val="004E76"/>
              </a:buClr>
              <a:buFont typeface="Wingdings" pitchFamily="2" charset="2"/>
              <a:buChar char="q"/>
              <a:defRPr/>
            </a:pPr>
            <a:r>
              <a:rPr lang="ar-MA" sz="1000" b="1" dirty="0">
                <a:solidFill>
                  <a:schemeClr val="bg2">
                    <a:lumMod val="10000"/>
                  </a:schemeClr>
                </a:solidFill>
                <a:latin typeface="Microsoft Sans Serif" pitchFamily="34" charset="0"/>
                <a:cs typeface="Microsoft Sans Serif" pitchFamily="34" charset="0"/>
              </a:rPr>
              <a:t>4</a:t>
            </a:r>
            <a:r>
              <a:rPr lang="ar-SA" sz="1000" b="1" dirty="0">
                <a:solidFill>
                  <a:schemeClr val="bg2">
                    <a:lumMod val="10000"/>
                  </a:schemeClr>
                </a:solidFill>
                <a:latin typeface="Microsoft Sans Serif" pitchFamily="34" charset="0"/>
                <a:cs typeface="Microsoft Sans Serif" pitchFamily="34" charset="0"/>
              </a:rPr>
              <a:t>0</a:t>
            </a:r>
            <a:r>
              <a:rPr lang="ar-SA" sz="1000" dirty="0">
                <a:solidFill>
                  <a:schemeClr val="bg2">
                    <a:lumMod val="10000"/>
                  </a:schemeClr>
                </a:solidFill>
                <a:latin typeface="Microsoft Sans Serif" pitchFamily="34" charset="0"/>
                <a:cs typeface="Microsoft Sans Serif" pitchFamily="34" charset="0"/>
              </a:rPr>
              <a:t>%</a:t>
            </a:r>
            <a:r>
              <a:rPr lang="ar-MA" sz="1000" dirty="0">
                <a:solidFill>
                  <a:schemeClr val="bg2">
                    <a:lumMod val="10000"/>
                  </a:schemeClr>
                </a:solidFill>
                <a:latin typeface="Microsoft Sans Serif" pitchFamily="34" charset="0"/>
                <a:cs typeface="Microsoft Sans Serif" pitchFamily="34" charset="0"/>
              </a:rPr>
              <a:t> من الحصة السنوية للبرنامج مخصصة للأنشطة المدرة للدخل</a:t>
            </a:r>
            <a:endParaRPr lang="ar-SA" sz="1000" kern="0" dirty="0">
              <a:solidFill>
                <a:srgbClr val="FF3737"/>
              </a:solidFill>
              <a:latin typeface="Microsoft Sans Serif" pitchFamily="34" charset="0"/>
              <a:cs typeface="Microsoft Sans Serif" pitchFamily="34" charset="0"/>
            </a:endParaRPr>
          </a:p>
        </p:txBody>
      </p:sp>
      <p:sp>
        <p:nvSpPr>
          <p:cNvPr id="27" name="Rectangle 26"/>
          <p:cNvSpPr/>
          <p:nvPr/>
        </p:nvSpPr>
        <p:spPr>
          <a:xfrm>
            <a:off x="114300" y="3059113"/>
            <a:ext cx="8958263" cy="311150"/>
          </a:xfrm>
          <a:prstGeom prst="rect">
            <a:avLst/>
          </a:prstGeom>
          <a:solidFill>
            <a:schemeClr val="accent3">
              <a:lumMod val="40000"/>
              <a:lumOff val="60000"/>
            </a:schemeClr>
          </a:solidFill>
          <a:ln w="12700">
            <a:solidFill>
              <a:schemeClr val="bg2">
                <a:lumMod val="10000"/>
              </a:schemeClr>
            </a:solid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lIns="93502" tIns="46752" rIns="93502" bIns="46752" anchor="ctr"/>
          <a:lstStyle/>
          <a:p>
            <a:pPr algn="ctr" rtl="1" fontAlgn="auto">
              <a:spcBef>
                <a:spcPts val="0"/>
              </a:spcBef>
              <a:spcAft>
                <a:spcPts val="0"/>
              </a:spcAft>
              <a:defRPr/>
            </a:pPr>
            <a:r>
              <a:rPr lang="ar-MA" sz="1200" b="1" dirty="0">
                <a:solidFill>
                  <a:srgbClr val="004E76"/>
                </a:solidFill>
                <a:latin typeface="Microsoft Sans Serif" pitchFamily="34" charset="0"/>
                <a:cs typeface="Microsoft Sans Serif" pitchFamily="34" charset="0"/>
              </a:rPr>
              <a:t>البرنامج الأفقي :  </a:t>
            </a:r>
            <a:r>
              <a:rPr lang="fr-FR" sz="1200" b="1" dirty="0">
                <a:solidFill>
                  <a:srgbClr val="004E76"/>
                </a:solidFill>
                <a:latin typeface="Microsoft Sans Serif" pitchFamily="34" charset="0"/>
                <a:cs typeface="Microsoft Sans Serif" pitchFamily="34" charset="0"/>
              </a:rPr>
              <a:t>2,8</a:t>
            </a:r>
            <a:r>
              <a:rPr lang="ar-MA" sz="1200" b="1" dirty="0">
                <a:solidFill>
                  <a:srgbClr val="004E76"/>
                </a:solidFill>
                <a:latin typeface="Microsoft Sans Serif" pitchFamily="34" charset="0"/>
                <a:cs typeface="Microsoft Sans Serif" pitchFamily="34" charset="0"/>
              </a:rPr>
              <a:t> مليار درهم</a:t>
            </a:r>
            <a:endParaRPr lang="fr-FR" sz="1200" b="1" dirty="0">
              <a:solidFill>
                <a:srgbClr val="004E76"/>
              </a:solidFill>
              <a:latin typeface="Microsoft Sans Serif" pitchFamily="34" charset="0"/>
              <a:cs typeface="Microsoft Sans Serif" pitchFamily="34" charset="0"/>
            </a:endParaRPr>
          </a:p>
        </p:txBody>
      </p:sp>
      <p:sp>
        <p:nvSpPr>
          <p:cNvPr id="14" name="Rectangle 13"/>
          <p:cNvSpPr/>
          <p:nvPr/>
        </p:nvSpPr>
        <p:spPr>
          <a:xfrm>
            <a:off x="292100" y="6386513"/>
            <a:ext cx="8656638" cy="2079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algn="r" fontAlgn="auto">
              <a:spcBef>
                <a:spcPts val="0"/>
              </a:spcBef>
              <a:spcAft>
                <a:spcPts val="0"/>
              </a:spcAft>
              <a:defRPr/>
            </a:pPr>
            <a:r>
              <a:rPr lang="ar-MA" sz="1300" b="1" u="sng" dirty="0">
                <a:solidFill>
                  <a:schemeClr val="bg2">
                    <a:lumMod val="10000"/>
                  </a:schemeClr>
                </a:solidFill>
                <a:latin typeface="Microsoft Sans Serif" pitchFamily="34" charset="0"/>
                <a:cs typeface="Microsoft Sans Serif" pitchFamily="34" charset="0"/>
              </a:rPr>
              <a:t>ملحوظة</a:t>
            </a:r>
            <a:r>
              <a:rPr lang="ar-MA" sz="1300" b="1" dirty="0">
                <a:solidFill>
                  <a:schemeClr val="bg2">
                    <a:lumMod val="10000"/>
                  </a:schemeClr>
                </a:solidFill>
                <a:latin typeface="Microsoft Sans Serif" pitchFamily="34" charset="0"/>
                <a:cs typeface="Microsoft Sans Serif" pitchFamily="34" charset="0"/>
              </a:rPr>
              <a:t>: </a:t>
            </a:r>
            <a:r>
              <a:rPr lang="ar-MA" sz="1300" dirty="0">
                <a:solidFill>
                  <a:schemeClr val="bg2">
                    <a:lumMod val="10000"/>
                  </a:schemeClr>
                </a:solidFill>
                <a:latin typeface="Microsoft Sans Serif" pitchFamily="34" charset="0"/>
                <a:cs typeface="Microsoft Sans Serif" pitchFamily="34" charset="0"/>
              </a:rPr>
              <a:t>لتطبيق جيد لهذه البرامج، يرجى الرجوع إلى الدليل المبسط لكل برنامج أو إلى </a:t>
            </a:r>
            <a:r>
              <a:rPr lang="ar-MA" sz="1300" dirty="0">
                <a:solidFill>
                  <a:schemeClr val="bg2">
                    <a:lumMod val="10000"/>
                  </a:schemeClr>
                </a:solidFill>
                <a:latin typeface="Microsoft Sans Serif" pitchFamily="34" charset="0"/>
                <a:cs typeface="Microsoft Sans Serif" pitchFamily="34" charset="0"/>
                <a:hlinkClick r:id="rId2" action="ppaction://hlinkfile"/>
              </a:rPr>
              <a:t>المذكرة التوجيهية</a:t>
            </a:r>
            <a:r>
              <a:rPr lang="ar-MA" sz="1300" b="1" dirty="0">
                <a:solidFill>
                  <a:schemeClr val="bg2">
                    <a:lumMod val="10000"/>
                  </a:schemeClr>
                </a:solidFill>
                <a:latin typeface="Microsoft Sans Serif" pitchFamily="34" charset="0"/>
                <a:cs typeface="Microsoft Sans Serif" pitchFamily="34" charset="0"/>
                <a:hlinkClick r:id="rId2" action="ppaction://hlinkfile"/>
              </a:rPr>
              <a:t> </a:t>
            </a:r>
            <a:r>
              <a:rPr lang="ar-MA" sz="1100" b="1" dirty="0">
                <a:solidFill>
                  <a:schemeClr val="bg2">
                    <a:lumMod val="10000"/>
                  </a:schemeClr>
                </a:solidFill>
                <a:latin typeface="Microsoft Sans Serif" pitchFamily="34" charset="0"/>
                <a:cs typeface="Microsoft Sans Serif" pitchFamily="34" charset="0"/>
                <a:hlinkClick r:id="rId2" action="ppaction://hlinkfile"/>
              </a:rPr>
              <a:t>2015-2011</a:t>
            </a:r>
            <a:r>
              <a:rPr lang="ar-MA" sz="1300" b="1" dirty="0">
                <a:solidFill>
                  <a:schemeClr val="bg2">
                    <a:lumMod val="10000"/>
                  </a:schemeClr>
                </a:solidFill>
                <a:latin typeface="Microsoft Sans Serif" pitchFamily="34" charset="0"/>
                <a:cs typeface="Microsoft Sans Serif" pitchFamily="34" charset="0"/>
                <a:hlinkClick r:id="rId2" action="ppaction://hlinkfile"/>
              </a:rPr>
              <a:t> </a:t>
            </a:r>
            <a:r>
              <a:rPr lang="ar-MA" sz="1300" dirty="0">
                <a:solidFill>
                  <a:schemeClr val="bg2">
                    <a:lumMod val="10000"/>
                  </a:schemeClr>
                </a:solidFill>
                <a:latin typeface="Microsoft Sans Serif" pitchFamily="34" charset="0"/>
                <a:cs typeface="Microsoft Sans Serif" pitchFamily="34" charset="0"/>
                <a:hlinkClick r:id="rId2" action="ppaction://hlinkfile"/>
              </a:rPr>
              <a:t>للمبادرة الوطنية للتنمية البشرية</a:t>
            </a:r>
            <a:endParaRPr lang="fr-FR" sz="1300" dirty="0">
              <a:solidFill>
                <a:schemeClr val="bg2">
                  <a:lumMod val="10000"/>
                </a:schemeClr>
              </a:solidFill>
              <a:latin typeface="Microsoft Sans Serif" pitchFamily="34" charset="0"/>
              <a:cs typeface="Microsoft Sans Serif" pitchFamily="34" charset="0"/>
            </a:endParaRPr>
          </a:p>
        </p:txBody>
      </p:sp>
      <p:sp>
        <p:nvSpPr>
          <p:cNvPr id="17" name="ZoneTexte 90"/>
          <p:cNvSpPr txBox="1"/>
          <p:nvPr/>
        </p:nvSpPr>
        <p:spPr>
          <a:xfrm>
            <a:off x="0" y="103888"/>
            <a:ext cx="9142514" cy="391981"/>
          </a:xfrm>
          <a:prstGeom prst="rect">
            <a:avLst/>
          </a:prstGeom>
          <a:solidFill>
            <a:srgbClr val="006600"/>
          </a:solidFill>
          <a:ln/>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100996" tIns="50499" rIns="100996" bIns="50499" anchor="ctr"/>
          <a:lstStyle>
            <a:defPPr>
              <a:defRPr lang="fr-FR"/>
            </a:defPPr>
            <a:lvl1pPr algn="ctr">
              <a:spcBef>
                <a:spcPct val="0"/>
              </a:spcBef>
              <a:defRPr b="1">
                <a:solidFill>
                  <a:schemeClr val="bg1"/>
                </a:solidFill>
                <a:effectLst>
                  <a:outerShdw blurRad="38100" dist="38100" dir="2700000" algn="tl">
                    <a:srgbClr val="000000">
                      <a:alpha val="43137"/>
                    </a:srgbClr>
                  </a:outerShdw>
                </a:effectLst>
                <a:latin typeface="Bookman Old Style" pitchFamily="18" charset="0"/>
              </a:defRPr>
            </a:lvl1pPr>
          </a:lstStyle>
          <a:p>
            <a:pPr defTabSz="1009650">
              <a:defRPr/>
            </a:pPr>
            <a:r>
              <a:rPr lang="ar-SA" sz="2000" dirty="0">
                <a:effectLst>
                  <a:outerShdw blurRad="38100" dist="38100" dir="2700000" algn="tl">
                    <a:srgbClr val="C0C0C0"/>
                  </a:outerShdw>
                </a:effectLst>
                <a:ea typeface="ＭＳ Ｐゴシック" pitchFamily="-84" charset="-128"/>
              </a:rPr>
              <a:t>محتوى وقواعد </a:t>
            </a:r>
            <a:r>
              <a:rPr lang="ar-MA" sz="2000" dirty="0" smtClean="0">
                <a:effectLst>
                  <a:outerShdw blurRad="38100" dist="38100" dir="2700000" algn="tl">
                    <a:srgbClr val="C0C0C0"/>
                  </a:outerShdw>
                </a:effectLst>
                <a:ea typeface="ＭＳ Ｐゴシック" pitchFamily="-84" charset="-128"/>
              </a:rPr>
              <a:t>استهداف ال</a:t>
            </a:r>
            <a:r>
              <a:rPr lang="ar-SA" sz="2000" dirty="0">
                <a:effectLst>
                  <a:outerShdw blurRad="38100" dist="38100" dir="2700000" algn="tl">
                    <a:srgbClr val="C0C0C0"/>
                  </a:outerShdw>
                </a:effectLst>
                <a:ea typeface="ＭＳ Ｐゴシック" pitchFamily="-84" charset="-128"/>
              </a:rPr>
              <a:t>برامج</a:t>
            </a:r>
            <a:r>
              <a:rPr lang="ar-MA" sz="2000" dirty="0">
                <a:effectLst>
                  <a:outerShdw blurRad="38100" dist="38100" dir="2700000" algn="tl">
                    <a:srgbClr val="C0C0C0"/>
                  </a:outerShdw>
                </a:effectLst>
                <a:ea typeface="ＭＳ Ｐゴシック" pitchFamily="-84" charset="-128"/>
              </a:rPr>
              <a:t> الخمس</a:t>
            </a:r>
            <a:r>
              <a:rPr lang="ar-SA" sz="2000" dirty="0">
                <a:effectLst>
                  <a:outerShdw blurRad="38100" dist="38100" dir="2700000" algn="tl">
                    <a:srgbClr val="C0C0C0"/>
                  </a:outerShdw>
                </a:effectLst>
                <a:ea typeface="ＭＳ Ｐゴシック" pitchFamily="-84" charset="-128"/>
              </a:rPr>
              <a:t> </a:t>
            </a:r>
            <a:r>
              <a:rPr lang="ar-MA" sz="2000" dirty="0">
                <a:effectLst>
                  <a:outerShdw blurRad="38100" dist="38100" dir="2700000" algn="tl">
                    <a:srgbClr val="C0C0C0"/>
                  </a:outerShdw>
                </a:effectLst>
                <a:ea typeface="ＭＳ Ｐゴシック" pitchFamily="-84" charset="-128"/>
              </a:rPr>
              <a:t>ل</a:t>
            </a:r>
            <a:r>
              <a:rPr lang="ar-SA" sz="2000" dirty="0">
                <a:effectLst>
                  <a:outerShdw blurRad="38100" dist="38100" dir="2700000" algn="tl">
                    <a:srgbClr val="C0C0C0"/>
                  </a:outerShdw>
                </a:effectLst>
                <a:ea typeface="ＭＳ Ｐゴシック" pitchFamily="-84" charset="-128"/>
              </a:rPr>
              <a:t>لمبادرة الوطنية للتنمية البشرية</a:t>
            </a:r>
            <a:endParaRPr lang="ar-MA" sz="2000" dirty="0">
              <a:effectLst>
                <a:outerShdw blurRad="38100" dist="38100" dir="2700000" algn="tl">
                  <a:srgbClr val="C0C0C0"/>
                </a:outerShdw>
              </a:effectLst>
              <a:ea typeface="ＭＳ Ｐゴシック" pitchFamily="-84" charset="-128"/>
            </a:endParaRPr>
          </a:p>
        </p:txBody>
      </p:sp>
      <p:sp>
        <p:nvSpPr>
          <p:cNvPr id="55312" name="Slide Number Placeholder 1"/>
          <p:cNvSpPr>
            <a:spLocks noGrp="1"/>
          </p:cNvSpPr>
          <p:nvPr>
            <p:ph type="sldNum" sz="quarter" idx="10"/>
          </p:nvPr>
        </p:nvSpPr>
        <p:spPr bwMode="auto">
          <a:solidFill>
            <a:srgbClr val="006600"/>
          </a:solidFill>
          <a:ln>
            <a:miter lim="800000"/>
            <a:headEnd/>
            <a:tailEnd/>
          </a:ln>
        </p:spPr>
        <p:txBody>
          <a:bodyPr vert="horz" wrap="square" lIns="91440" tIns="45720" rIns="91440" bIns="45720" numCol="1" anchor="t" anchorCtr="0" compatLnSpc="1">
            <a:prstTxWarp prst="textNoShape">
              <a:avLst/>
            </a:prstTxWarp>
          </a:bodyPr>
          <a:lstStyle/>
          <a:p>
            <a:pPr algn="l" defTabSz="1009650" fontAlgn="base">
              <a:spcBef>
                <a:spcPct val="0"/>
              </a:spcBef>
              <a:spcAft>
                <a:spcPct val="0"/>
              </a:spcAft>
              <a:defRPr/>
            </a:pPr>
            <a:fld id="{118FC445-0FAC-482E-9EB2-AA6C2C924294}" type="slidenum">
              <a:rPr lang="fr-FR" smtClean="0">
                <a:ea typeface="ＭＳ Ｐゴシック" pitchFamily="-84" charset="-128"/>
              </a:rPr>
              <a:pPr algn="l" defTabSz="1009650" fontAlgn="base">
                <a:spcBef>
                  <a:spcPct val="0"/>
                </a:spcBef>
                <a:spcAft>
                  <a:spcPct val="0"/>
                </a:spcAft>
                <a:defRPr/>
              </a:pPr>
              <a:t>9</a:t>
            </a:fld>
            <a:endParaRPr lang="fr-FR" dirty="0" smtClean="0">
              <a:ea typeface="ＭＳ Ｐゴシック" pitchFamily="-8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7918</TotalTime>
  <Words>8794</Words>
  <Application>Microsoft Office PowerPoint</Application>
  <PresentationFormat>Affichage à l'écran (4:3)</PresentationFormat>
  <Paragraphs>2499</Paragraphs>
  <Slides>46</Slides>
  <Notes>40</Notes>
  <HiddenSlides>0</HiddenSlides>
  <MMClips>0</MMClips>
  <ScaleCrop>false</ScaleCrop>
  <HeadingPairs>
    <vt:vector size="4" baseType="variant">
      <vt:variant>
        <vt:lpstr>Thème</vt:lpstr>
      </vt:variant>
      <vt:variant>
        <vt:i4>1</vt:i4>
      </vt:variant>
      <vt:variant>
        <vt:lpstr>Titres des diapositives</vt:lpstr>
      </vt:variant>
      <vt:variant>
        <vt:i4>46</vt:i4>
      </vt:variant>
    </vt:vector>
  </HeadingPairs>
  <TitlesOfParts>
    <vt:vector size="47"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aloukhnati</dc:creator>
  <cp:lastModifiedBy>aloukhnati</cp:lastModifiedBy>
  <cp:revision>443</cp:revision>
  <dcterms:created xsi:type="dcterms:W3CDTF">2014-02-10T11:33:55Z</dcterms:created>
  <dcterms:modified xsi:type="dcterms:W3CDTF">2014-05-08T08:31:54Z</dcterms:modified>
</cp:coreProperties>
</file>