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75" r:id="rId6"/>
    <p:sldId id="274" r:id="rId7"/>
    <p:sldId id="276" r:id="rId8"/>
    <p:sldId id="277" r:id="rId9"/>
    <p:sldId id="270" r:id="rId10"/>
    <p:sldId id="278" r:id="rId11"/>
    <p:sldId id="261" r:id="rId12"/>
    <p:sldId id="273" r:id="rId13"/>
    <p:sldId id="26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9770"/>
    <a:srgbClr val="EB70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555" autoAdjust="0"/>
    <p:restoredTop sz="94660"/>
  </p:normalViewPr>
  <p:slideViewPr>
    <p:cSldViewPr snapToGrid="0">
      <p:cViewPr varScale="1">
        <p:scale>
          <a:sx n="91" d="100"/>
          <a:sy n="91" d="100"/>
        </p:scale>
        <p:origin x="-654" y="-11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0196C2-FCE7-4B9E-8AA2-EBFB8AB8D480}" type="doc">
      <dgm:prSet loTypeId="urn:microsoft.com/office/officeart/2008/layout/RadialCluster" loCatId="relationship" qsTypeId="urn:microsoft.com/office/officeart/2005/8/quickstyle/simple1" qsCatId="simple" csTypeId="urn:microsoft.com/office/officeart/2005/8/colors/colorful3" csCatId="colorful" phldr="1"/>
      <dgm:spPr/>
      <dgm:t>
        <a:bodyPr/>
        <a:lstStyle/>
        <a:p>
          <a:endParaRPr lang="fr-FR"/>
        </a:p>
      </dgm:t>
    </dgm:pt>
    <dgm:pt modelId="{09743CD5-E095-474D-A39F-AF1934640AF6}">
      <dgm:prSet phldrT="[Texte]" custT="1"/>
      <dgm:spPr/>
      <dgm:t>
        <a:bodyPr/>
        <a:lstStyle/>
        <a:p>
          <a:r>
            <a:rPr lang="fr-FR" sz="2000" b="1" dirty="0" smtClean="0">
              <a:latin typeface="Times New Roman" panose="02020603050405020304" pitchFamily="18" charset="0"/>
              <a:cs typeface="Times New Roman" panose="02020603050405020304" pitchFamily="18" charset="0"/>
            </a:rPr>
            <a:t>Redéfinition des missions des instances de gouvernance</a:t>
          </a:r>
          <a:endParaRPr lang="fr-FR" sz="2000" b="1" dirty="0">
            <a:latin typeface="Times New Roman" panose="02020603050405020304" pitchFamily="18" charset="0"/>
            <a:cs typeface="Times New Roman" panose="02020603050405020304" pitchFamily="18" charset="0"/>
          </a:endParaRPr>
        </a:p>
      </dgm:t>
    </dgm:pt>
    <dgm:pt modelId="{6CAF72B8-4328-4E59-9B21-2BFEA7B5F5C0}" type="parTrans" cxnId="{BD023E6C-1079-42BC-B0C3-FE4C978F3D98}">
      <dgm:prSet/>
      <dgm:spPr/>
      <dgm:t>
        <a:bodyPr/>
        <a:lstStyle/>
        <a:p>
          <a:endParaRPr lang="fr-FR"/>
        </a:p>
      </dgm:t>
    </dgm:pt>
    <dgm:pt modelId="{A9B12152-D109-4890-A9FF-AF63A2FAD0F5}" type="sibTrans" cxnId="{BD023E6C-1079-42BC-B0C3-FE4C978F3D98}">
      <dgm:prSet/>
      <dgm:spPr/>
      <dgm:t>
        <a:bodyPr/>
        <a:lstStyle/>
        <a:p>
          <a:endParaRPr lang="fr-FR"/>
        </a:p>
      </dgm:t>
    </dgm:pt>
    <dgm:pt modelId="{F1BD59E0-836E-4E49-922E-6175652E24B8}">
      <dgm:prSet phldrT="[Texte]" custT="1"/>
      <dgm:spPr/>
      <dgm:t>
        <a:bodyPr/>
        <a:lstStyle/>
        <a:p>
          <a:r>
            <a:rPr lang="fr-FR" sz="2000" b="0" dirty="0" smtClean="0">
              <a:latin typeface="Times New Roman" panose="02020603050405020304" pitchFamily="18" charset="0"/>
              <a:cs typeface="Times New Roman" panose="02020603050405020304" pitchFamily="18" charset="0"/>
            </a:rPr>
            <a:t>Convergence et cohérence des projets de développement</a:t>
          </a:r>
          <a:endParaRPr lang="fr-FR" sz="2000" b="0" dirty="0">
            <a:latin typeface="Times New Roman" panose="02020603050405020304" pitchFamily="18" charset="0"/>
            <a:cs typeface="Times New Roman" panose="02020603050405020304" pitchFamily="18" charset="0"/>
          </a:endParaRPr>
        </a:p>
      </dgm:t>
    </dgm:pt>
    <dgm:pt modelId="{FAD5255A-D27A-48BF-A1D0-95EE7729DB26}" type="parTrans" cxnId="{648930EC-7124-45CB-B836-381EE4916BA1}">
      <dgm:prSet/>
      <dgm:spPr/>
      <dgm:t>
        <a:bodyPr/>
        <a:lstStyle/>
        <a:p>
          <a:endParaRPr lang="fr-FR"/>
        </a:p>
      </dgm:t>
    </dgm:pt>
    <dgm:pt modelId="{C94294A6-E7E6-4C73-B8AC-257C87A2B72F}" type="sibTrans" cxnId="{648930EC-7124-45CB-B836-381EE4916BA1}">
      <dgm:prSet/>
      <dgm:spPr/>
      <dgm:t>
        <a:bodyPr/>
        <a:lstStyle/>
        <a:p>
          <a:endParaRPr lang="fr-FR"/>
        </a:p>
      </dgm:t>
    </dgm:pt>
    <dgm:pt modelId="{6EA378C1-9959-47EE-8458-2B8BC4ADA687}">
      <dgm:prSet phldrT="[Texte]" custT="1"/>
      <dgm:spPr/>
      <dgm:t>
        <a:bodyPr/>
        <a:lstStyle/>
        <a:p>
          <a:r>
            <a:rPr lang="fr-FR" sz="2000" b="0" dirty="0" smtClean="0">
              <a:latin typeface="Times New Roman" panose="02020603050405020304" pitchFamily="18" charset="0"/>
              <a:cs typeface="Times New Roman" panose="02020603050405020304" pitchFamily="18" charset="0"/>
            </a:rPr>
            <a:t>Déconcentration</a:t>
          </a:r>
          <a:endParaRPr lang="fr-FR" sz="2000" b="0" dirty="0">
            <a:latin typeface="Times New Roman" panose="02020603050405020304" pitchFamily="18" charset="0"/>
            <a:cs typeface="Times New Roman" panose="02020603050405020304" pitchFamily="18" charset="0"/>
          </a:endParaRPr>
        </a:p>
      </dgm:t>
    </dgm:pt>
    <dgm:pt modelId="{626F0114-4BE7-4677-9067-36BED8ABF091}" type="parTrans" cxnId="{3DE2BC63-938D-4220-ACA7-28D27BD674A8}">
      <dgm:prSet/>
      <dgm:spPr/>
      <dgm:t>
        <a:bodyPr/>
        <a:lstStyle/>
        <a:p>
          <a:endParaRPr lang="fr-FR"/>
        </a:p>
      </dgm:t>
    </dgm:pt>
    <dgm:pt modelId="{C3B18810-2419-449C-B18C-B3201B9CAD8A}" type="sibTrans" cxnId="{3DE2BC63-938D-4220-ACA7-28D27BD674A8}">
      <dgm:prSet/>
      <dgm:spPr/>
      <dgm:t>
        <a:bodyPr/>
        <a:lstStyle/>
        <a:p>
          <a:endParaRPr lang="fr-FR"/>
        </a:p>
      </dgm:t>
    </dgm:pt>
    <dgm:pt modelId="{5D9C8D74-6236-49EA-AF85-1E58E33E5977}">
      <dgm:prSet phldrT="[Texte]" custT="1"/>
      <dgm:spPr/>
      <dgm:t>
        <a:bodyPr/>
        <a:lstStyle/>
        <a:p>
          <a:r>
            <a:rPr lang="fr-FR" sz="2000" b="0" dirty="0" smtClean="0">
              <a:latin typeface="Times New Roman" panose="02020603050405020304" pitchFamily="18" charset="0"/>
              <a:cs typeface="Times New Roman" panose="02020603050405020304" pitchFamily="18" charset="0"/>
            </a:rPr>
            <a:t>Régionalisation avancée</a:t>
          </a:r>
          <a:endParaRPr lang="fr-FR" sz="2000" b="0" dirty="0">
            <a:latin typeface="Times New Roman" panose="02020603050405020304" pitchFamily="18" charset="0"/>
            <a:cs typeface="Times New Roman" panose="02020603050405020304" pitchFamily="18" charset="0"/>
          </a:endParaRPr>
        </a:p>
      </dgm:t>
    </dgm:pt>
    <dgm:pt modelId="{5977280A-BE29-4B81-BCA7-75FDD680CE0B}" type="parTrans" cxnId="{04FD93A3-43C2-4629-A3A3-2A3E831BCCBB}">
      <dgm:prSet/>
      <dgm:spPr/>
      <dgm:t>
        <a:bodyPr/>
        <a:lstStyle/>
        <a:p>
          <a:endParaRPr lang="fr-FR"/>
        </a:p>
      </dgm:t>
    </dgm:pt>
    <dgm:pt modelId="{02633FEF-84D1-4F7E-9FDC-D56B930906D1}" type="sibTrans" cxnId="{04FD93A3-43C2-4629-A3A3-2A3E831BCCBB}">
      <dgm:prSet/>
      <dgm:spPr/>
      <dgm:t>
        <a:bodyPr/>
        <a:lstStyle/>
        <a:p>
          <a:endParaRPr lang="fr-FR"/>
        </a:p>
      </dgm:t>
    </dgm:pt>
    <dgm:pt modelId="{82EFF2A6-D80E-4BA8-A32F-9D7E6C7E3D9B}">
      <dgm:prSet phldrT="[Texte]" custT="1"/>
      <dgm:spPr/>
      <dgm:t>
        <a:bodyPr/>
        <a:lstStyle/>
        <a:p>
          <a:r>
            <a:rPr lang="fr-FR" sz="2000" b="0" dirty="0" smtClean="0">
              <a:latin typeface="Times New Roman" panose="02020603050405020304" pitchFamily="18" charset="0"/>
              <a:cs typeface="Times New Roman" panose="02020603050405020304" pitchFamily="18" charset="0"/>
            </a:rPr>
            <a:t>Consécration des principes de la participation, la contractualisation et le partenariat</a:t>
          </a:r>
          <a:endParaRPr lang="fr-FR" sz="2000" b="0" dirty="0">
            <a:latin typeface="Times New Roman" panose="02020603050405020304" pitchFamily="18" charset="0"/>
            <a:cs typeface="Times New Roman" panose="02020603050405020304" pitchFamily="18" charset="0"/>
          </a:endParaRPr>
        </a:p>
      </dgm:t>
    </dgm:pt>
    <dgm:pt modelId="{1258B8BF-0581-4AD4-81AF-28EE733D5908}" type="parTrans" cxnId="{4385FE08-A489-4E44-B1FD-0E09DD5387D2}">
      <dgm:prSet/>
      <dgm:spPr/>
      <dgm:t>
        <a:bodyPr/>
        <a:lstStyle/>
        <a:p>
          <a:endParaRPr lang="fr-FR"/>
        </a:p>
      </dgm:t>
    </dgm:pt>
    <dgm:pt modelId="{DDE58676-F57C-43B5-AB7E-15EB43B24D00}" type="sibTrans" cxnId="{4385FE08-A489-4E44-B1FD-0E09DD5387D2}">
      <dgm:prSet/>
      <dgm:spPr/>
      <dgm:t>
        <a:bodyPr/>
        <a:lstStyle/>
        <a:p>
          <a:endParaRPr lang="fr-FR"/>
        </a:p>
      </dgm:t>
    </dgm:pt>
    <dgm:pt modelId="{7C7E5EEE-CB70-491E-A132-60F349774471}" type="pres">
      <dgm:prSet presAssocID="{450196C2-FCE7-4B9E-8AA2-EBFB8AB8D480}" presName="Name0" presStyleCnt="0">
        <dgm:presLayoutVars>
          <dgm:chMax val="1"/>
          <dgm:chPref val="1"/>
          <dgm:dir/>
          <dgm:animOne val="branch"/>
          <dgm:animLvl val="lvl"/>
        </dgm:presLayoutVars>
      </dgm:prSet>
      <dgm:spPr/>
      <dgm:t>
        <a:bodyPr/>
        <a:lstStyle/>
        <a:p>
          <a:endParaRPr lang="fr-FR"/>
        </a:p>
      </dgm:t>
    </dgm:pt>
    <dgm:pt modelId="{779E5660-DDE5-4086-84C1-F4B1186972A7}" type="pres">
      <dgm:prSet presAssocID="{09743CD5-E095-474D-A39F-AF1934640AF6}" presName="singleCycle" presStyleCnt="0"/>
      <dgm:spPr/>
      <dgm:t>
        <a:bodyPr/>
        <a:lstStyle/>
        <a:p>
          <a:endParaRPr lang="fr-FR"/>
        </a:p>
      </dgm:t>
    </dgm:pt>
    <dgm:pt modelId="{A457F784-9677-403A-8D14-37C596DAEF26}" type="pres">
      <dgm:prSet presAssocID="{09743CD5-E095-474D-A39F-AF1934640AF6}" presName="singleCenter" presStyleLbl="node1" presStyleIdx="0" presStyleCnt="5" custScaleX="158395">
        <dgm:presLayoutVars>
          <dgm:chMax val="7"/>
          <dgm:chPref val="7"/>
        </dgm:presLayoutVars>
      </dgm:prSet>
      <dgm:spPr/>
      <dgm:t>
        <a:bodyPr/>
        <a:lstStyle/>
        <a:p>
          <a:endParaRPr lang="fr-FR"/>
        </a:p>
      </dgm:t>
    </dgm:pt>
    <dgm:pt modelId="{4A2F42AF-6183-4DF2-B9F8-3EC36723E6F3}" type="pres">
      <dgm:prSet presAssocID="{FAD5255A-D27A-48BF-A1D0-95EE7729DB26}" presName="Name56" presStyleLbl="parChTrans1D2" presStyleIdx="0" presStyleCnt="4"/>
      <dgm:spPr/>
      <dgm:t>
        <a:bodyPr/>
        <a:lstStyle/>
        <a:p>
          <a:endParaRPr lang="fr-FR"/>
        </a:p>
      </dgm:t>
    </dgm:pt>
    <dgm:pt modelId="{9A57036E-C513-4059-9B73-36FD0D4297CD}" type="pres">
      <dgm:prSet presAssocID="{F1BD59E0-836E-4E49-922E-6175652E24B8}" presName="text0" presStyleLbl="node1" presStyleIdx="1" presStyleCnt="5" custScaleX="297439">
        <dgm:presLayoutVars>
          <dgm:bulletEnabled val="1"/>
        </dgm:presLayoutVars>
      </dgm:prSet>
      <dgm:spPr/>
      <dgm:t>
        <a:bodyPr/>
        <a:lstStyle/>
        <a:p>
          <a:endParaRPr lang="fr-FR"/>
        </a:p>
      </dgm:t>
    </dgm:pt>
    <dgm:pt modelId="{32C8095D-0688-4038-874F-04BB1E576ECB}" type="pres">
      <dgm:prSet presAssocID="{626F0114-4BE7-4677-9067-36BED8ABF091}" presName="Name56" presStyleLbl="parChTrans1D2" presStyleIdx="1" presStyleCnt="4"/>
      <dgm:spPr/>
      <dgm:t>
        <a:bodyPr/>
        <a:lstStyle/>
        <a:p>
          <a:endParaRPr lang="fr-FR"/>
        </a:p>
      </dgm:t>
    </dgm:pt>
    <dgm:pt modelId="{B2F09366-3672-45B8-B891-DFA9757E1E2B}" type="pres">
      <dgm:prSet presAssocID="{6EA378C1-9959-47EE-8458-2B8BC4ADA687}" presName="text0" presStyleLbl="node1" presStyleIdx="2" presStyleCnt="5" custScaleX="378904" custScaleY="113506" custRadScaleRad="169385" custRadScaleInc="1053">
        <dgm:presLayoutVars>
          <dgm:bulletEnabled val="1"/>
        </dgm:presLayoutVars>
      </dgm:prSet>
      <dgm:spPr/>
      <dgm:t>
        <a:bodyPr/>
        <a:lstStyle/>
        <a:p>
          <a:endParaRPr lang="fr-FR"/>
        </a:p>
      </dgm:t>
    </dgm:pt>
    <dgm:pt modelId="{A98DCD9C-DD54-4B2D-85EC-F3EB8205015A}" type="pres">
      <dgm:prSet presAssocID="{5977280A-BE29-4B81-BCA7-75FDD680CE0B}" presName="Name56" presStyleLbl="parChTrans1D2" presStyleIdx="2" presStyleCnt="4"/>
      <dgm:spPr/>
      <dgm:t>
        <a:bodyPr/>
        <a:lstStyle/>
        <a:p>
          <a:endParaRPr lang="fr-FR"/>
        </a:p>
      </dgm:t>
    </dgm:pt>
    <dgm:pt modelId="{B8CB3534-86C7-4355-BB47-081E1EE00502}" type="pres">
      <dgm:prSet presAssocID="{5D9C8D74-6236-49EA-AF85-1E58E33E5977}" presName="text0" presStyleLbl="node1" presStyleIdx="3" presStyleCnt="5" custScaleX="314134" custRadScaleRad="100002" custRadScaleInc="891">
        <dgm:presLayoutVars>
          <dgm:bulletEnabled val="1"/>
        </dgm:presLayoutVars>
      </dgm:prSet>
      <dgm:spPr/>
      <dgm:t>
        <a:bodyPr/>
        <a:lstStyle/>
        <a:p>
          <a:endParaRPr lang="fr-FR"/>
        </a:p>
      </dgm:t>
    </dgm:pt>
    <dgm:pt modelId="{F87F0114-F5DA-40CC-96F2-3B5A5B3C25A3}" type="pres">
      <dgm:prSet presAssocID="{1258B8BF-0581-4AD4-81AF-28EE733D5908}" presName="Name56" presStyleLbl="parChTrans1D2" presStyleIdx="3" presStyleCnt="4"/>
      <dgm:spPr/>
      <dgm:t>
        <a:bodyPr/>
        <a:lstStyle/>
        <a:p>
          <a:endParaRPr lang="fr-FR"/>
        </a:p>
      </dgm:t>
    </dgm:pt>
    <dgm:pt modelId="{3004CE16-6A53-49D7-86AF-5B22FE711D21}" type="pres">
      <dgm:prSet presAssocID="{82EFF2A6-D80E-4BA8-A32F-9D7E6C7E3D9B}" presName="text0" presStyleLbl="node1" presStyleIdx="4" presStyleCnt="5" custScaleX="380719" custScaleY="107941" custRadScaleRad="182298" custRadScaleInc="-1957">
        <dgm:presLayoutVars>
          <dgm:bulletEnabled val="1"/>
        </dgm:presLayoutVars>
      </dgm:prSet>
      <dgm:spPr/>
      <dgm:t>
        <a:bodyPr/>
        <a:lstStyle/>
        <a:p>
          <a:endParaRPr lang="fr-FR"/>
        </a:p>
      </dgm:t>
    </dgm:pt>
  </dgm:ptLst>
  <dgm:cxnLst>
    <dgm:cxn modelId="{D4B8B4C7-AF14-45F4-943F-16E5D9B88FF1}" type="presOf" srcId="{09743CD5-E095-474D-A39F-AF1934640AF6}" destId="{A457F784-9677-403A-8D14-37C596DAEF26}" srcOrd="0" destOrd="0" presId="urn:microsoft.com/office/officeart/2008/layout/RadialCluster"/>
    <dgm:cxn modelId="{354D95BE-ED53-47DA-AE75-E174D4FA1C36}" type="presOf" srcId="{F1BD59E0-836E-4E49-922E-6175652E24B8}" destId="{9A57036E-C513-4059-9B73-36FD0D4297CD}" srcOrd="0" destOrd="0" presId="urn:microsoft.com/office/officeart/2008/layout/RadialCluster"/>
    <dgm:cxn modelId="{A5935586-D3B4-474B-AB0B-AB8D06C7B090}" type="presOf" srcId="{FAD5255A-D27A-48BF-A1D0-95EE7729DB26}" destId="{4A2F42AF-6183-4DF2-B9F8-3EC36723E6F3}" srcOrd="0" destOrd="0" presId="urn:microsoft.com/office/officeart/2008/layout/RadialCluster"/>
    <dgm:cxn modelId="{66E09D90-D893-4B9D-82DB-AB0D0467CFA2}" type="presOf" srcId="{450196C2-FCE7-4B9E-8AA2-EBFB8AB8D480}" destId="{7C7E5EEE-CB70-491E-A132-60F349774471}" srcOrd="0" destOrd="0" presId="urn:microsoft.com/office/officeart/2008/layout/RadialCluster"/>
    <dgm:cxn modelId="{4385FE08-A489-4E44-B1FD-0E09DD5387D2}" srcId="{09743CD5-E095-474D-A39F-AF1934640AF6}" destId="{82EFF2A6-D80E-4BA8-A32F-9D7E6C7E3D9B}" srcOrd="3" destOrd="0" parTransId="{1258B8BF-0581-4AD4-81AF-28EE733D5908}" sibTransId="{DDE58676-F57C-43B5-AB7E-15EB43B24D00}"/>
    <dgm:cxn modelId="{90FA48B7-1312-49BA-8158-51B6F9A00EBB}" type="presOf" srcId="{5977280A-BE29-4B81-BCA7-75FDD680CE0B}" destId="{A98DCD9C-DD54-4B2D-85EC-F3EB8205015A}" srcOrd="0" destOrd="0" presId="urn:microsoft.com/office/officeart/2008/layout/RadialCluster"/>
    <dgm:cxn modelId="{BD023E6C-1079-42BC-B0C3-FE4C978F3D98}" srcId="{450196C2-FCE7-4B9E-8AA2-EBFB8AB8D480}" destId="{09743CD5-E095-474D-A39F-AF1934640AF6}" srcOrd="0" destOrd="0" parTransId="{6CAF72B8-4328-4E59-9B21-2BFEA7B5F5C0}" sibTransId="{A9B12152-D109-4890-A9FF-AF63A2FAD0F5}"/>
    <dgm:cxn modelId="{E5C2F723-4FDC-4008-B86C-84497592466B}" type="presOf" srcId="{5D9C8D74-6236-49EA-AF85-1E58E33E5977}" destId="{B8CB3534-86C7-4355-BB47-081E1EE00502}" srcOrd="0" destOrd="0" presId="urn:microsoft.com/office/officeart/2008/layout/RadialCluster"/>
    <dgm:cxn modelId="{DFEB19DB-E2D3-405A-B0E5-0A0F9C41B2FA}" type="presOf" srcId="{6EA378C1-9959-47EE-8458-2B8BC4ADA687}" destId="{B2F09366-3672-45B8-B891-DFA9757E1E2B}" srcOrd="0" destOrd="0" presId="urn:microsoft.com/office/officeart/2008/layout/RadialCluster"/>
    <dgm:cxn modelId="{648930EC-7124-45CB-B836-381EE4916BA1}" srcId="{09743CD5-E095-474D-A39F-AF1934640AF6}" destId="{F1BD59E0-836E-4E49-922E-6175652E24B8}" srcOrd="0" destOrd="0" parTransId="{FAD5255A-D27A-48BF-A1D0-95EE7729DB26}" sibTransId="{C94294A6-E7E6-4C73-B8AC-257C87A2B72F}"/>
    <dgm:cxn modelId="{C1501CD1-B489-479F-A98A-0606DEB36B99}" type="presOf" srcId="{82EFF2A6-D80E-4BA8-A32F-9D7E6C7E3D9B}" destId="{3004CE16-6A53-49D7-86AF-5B22FE711D21}" srcOrd="0" destOrd="0" presId="urn:microsoft.com/office/officeart/2008/layout/RadialCluster"/>
    <dgm:cxn modelId="{C4CFA083-CB3E-456D-A27E-7353CD456A35}" type="presOf" srcId="{626F0114-4BE7-4677-9067-36BED8ABF091}" destId="{32C8095D-0688-4038-874F-04BB1E576ECB}" srcOrd="0" destOrd="0" presId="urn:microsoft.com/office/officeart/2008/layout/RadialCluster"/>
    <dgm:cxn modelId="{3DE2BC63-938D-4220-ACA7-28D27BD674A8}" srcId="{09743CD5-E095-474D-A39F-AF1934640AF6}" destId="{6EA378C1-9959-47EE-8458-2B8BC4ADA687}" srcOrd="1" destOrd="0" parTransId="{626F0114-4BE7-4677-9067-36BED8ABF091}" sibTransId="{C3B18810-2419-449C-B18C-B3201B9CAD8A}"/>
    <dgm:cxn modelId="{04FD93A3-43C2-4629-A3A3-2A3E831BCCBB}" srcId="{09743CD5-E095-474D-A39F-AF1934640AF6}" destId="{5D9C8D74-6236-49EA-AF85-1E58E33E5977}" srcOrd="2" destOrd="0" parTransId="{5977280A-BE29-4B81-BCA7-75FDD680CE0B}" sibTransId="{02633FEF-84D1-4F7E-9FDC-D56B930906D1}"/>
    <dgm:cxn modelId="{806D3A39-154A-46CA-A3DD-DD70B3B87792}" type="presOf" srcId="{1258B8BF-0581-4AD4-81AF-28EE733D5908}" destId="{F87F0114-F5DA-40CC-96F2-3B5A5B3C25A3}" srcOrd="0" destOrd="0" presId="urn:microsoft.com/office/officeart/2008/layout/RadialCluster"/>
    <dgm:cxn modelId="{7873A56E-A538-4199-9838-56E7BCBB320F}" type="presParOf" srcId="{7C7E5EEE-CB70-491E-A132-60F349774471}" destId="{779E5660-DDE5-4086-84C1-F4B1186972A7}" srcOrd="0" destOrd="0" presId="urn:microsoft.com/office/officeart/2008/layout/RadialCluster"/>
    <dgm:cxn modelId="{7D05FCDD-46E4-4A62-AE64-5A6CC0D9F873}" type="presParOf" srcId="{779E5660-DDE5-4086-84C1-F4B1186972A7}" destId="{A457F784-9677-403A-8D14-37C596DAEF26}" srcOrd="0" destOrd="0" presId="urn:microsoft.com/office/officeart/2008/layout/RadialCluster"/>
    <dgm:cxn modelId="{7E5BAFEC-DC05-499E-ABB5-392E86B8DDFF}" type="presParOf" srcId="{779E5660-DDE5-4086-84C1-F4B1186972A7}" destId="{4A2F42AF-6183-4DF2-B9F8-3EC36723E6F3}" srcOrd="1" destOrd="0" presId="urn:microsoft.com/office/officeart/2008/layout/RadialCluster"/>
    <dgm:cxn modelId="{DFE93932-B878-414E-9A55-817E761C7409}" type="presParOf" srcId="{779E5660-DDE5-4086-84C1-F4B1186972A7}" destId="{9A57036E-C513-4059-9B73-36FD0D4297CD}" srcOrd="2" destOrd="0" presId="urn:microsoft.com/office/officeart/2008/layout/RadialCluster"/>
    <dgm:cxn modelId="{73194341-4104-407B-82EC-20FE7C9F4F5B}" type="presParOf" srcId="{779E5660-DDE5-4086-84C1-F4B1186972A7}" destId="{32C8095D-0688-4038-874F-04BB1E576ECB}" srcOrd="3" destOrd="0" presId="urn:microsoft.com/office/officeart/2008/layout/RadialCluster"/>
    <dgm:cxn modelId="{CD496A9B-54E8-4109-AC31-0E44023F163C}" type="presParOf" srcId="{779E5660-DDE5-4086-84C1-F4B1186972A7}" destId="{B2F09366-3672-45B8-B891-DFA9757E1E2B}" srcOrd="4" destOrd="0" presId="urn:microsoft.com/office/officeart/2008/layout/RadialCluster"/>
    <dgm:cxn modelId="{CDAB52EC-6523-45F7-A224-7AF2D6660995}" type="presParOf" srcId="{779E5660-DDE5-4086-84C1-F4B1186972A7}" destId="{A98DCD9C-DD54-4B2D-85EC-F3EB8205015A}" srcOrd="5" destOrd="0" presId="urn:microsoft.com/office/officeart/2008/layout/RadialCluster"/>
    <dgm:cxn modelId="{D65DD6BD-6A2C-4721-929F-26D007B32343}" type="presParOf" srcId="{779E5660-DDE5-4086-84C1-F4B1186972A7}" destId="{B8CB3534-86C7-4355-BB47-081E1EE00502}" srcOrd="6" destOrd="0" presId="urn:microsoft.com/office/officeart/2008/layout/RadialCluster"/>
    <dgm:cxn modelId="{372A5469-0771-4A8C-8A30-2D0F1F74BFB7}" type="presParOf" srcId="{779E5660-DDE5-4086-84C1-F4B1186972A7}" destId="{F87F0114-F5DA-40CC-96F2-3B5A5B3C25A3}" srcOrd="7" destOrd="0" presId="urn:microsoft.com/office/officeart/2008/layout/RadialCluster"/>
    <dgm:cxn modelId="{70259713-9757-447F-91C2-213C723755D1}" type="presParOf" srcId="{779E5660-DDE5-4086-84C1-F4B1186972A7}" destId="{3004CE16-6A53-49D7-86AF-5B22FE711D21}" srcOrd="8"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3574D9-865D-4B48-B3D3-EE98756DADD8}"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fr-FR"/>
        </a:p>
      </dgm:t>
    </dgm:pt>
    <dgm:pt modelId="{A7F6A84B-3B46-43D6-AB3A-03F8F4211F42}">
      <dgm:prSet phldrT="[Texte]" custT="1"/>
      <dgm:spPr/>
      <dgm:t>
        <a:bodyPr/>
        <a:lstStyle/>
        <a:p>
          <a:pPr>
            <a:lnSpc>
              <a:spcPct val="150000"/>
            </a:lnSpc>
          </a:pPr>
          <a:r>
            <a:rPr lang="fr-FR" sz="1400" dirty="0" smtClean="0">
              <a:solidFill>
                <a:schemeClr val="tx1"/>
              </a:solidFill>
              <a:latin typeface="Times New Roman" panose="02020603050405020304" pitchFamily="18" charset="0"/>
              <a:cs typeface="Times New Roman" panose="02020603050405020304" pitchFamily="18" charset="0"/>
            </a:rPr>
            <a:t>Dispositif territorial de gouvernance Transversal et mobilisateur</a:t>
          </a:r>
        </a:p>
      </dgm:t>
    </dgm:pt>
    <dgm:pt modelId="{403C6379-01E6-4ADE-9537-B120719A6360}" type="parTrans" cxnId="{517AAFB4-E98A-4D58-941E-87A9AECDE26A}">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CC9CFEC8-70FC-4699-B92F-0D5FD6645078}" type="sibTrans" cxnId="{517AAFB4-E98A-4D58-941E-87A9AECDE26A}">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C9A63AF0-23C5-4287-A25E-E4397A7D5D7F}">
      <dgm:prSet phldrT="[Texte]" custT="1"/>
      <dgm:spPr/>
      <dgm:t>
        <a:bodyPr/>
        <a:lstStyle/>
        <a:p>
          <a:r>
            <a:rPr lang="fr-FR" sz="1600" dirty="0" smtClean="0">
              <a:solidFill>
                <a:schemeClr val="tx1"/>
              </a:solidFill>
              <a:latin typeface="Times New Roman" panose="02020603050405020304" pitchFamily="18" charset="0"/>
              <a:cs typeface="Times New Roman" panose="02020603050405020304" pitchFamily="18" charset="0"/>
            </a:rPr>
            <a:t>Ecosystèmes de développement humain</a:t>
          </a:r>
          <a:endParaRPr lang="fr-FR" sz="1600" dirty="0">
            <a:solidFill>
              <a:schemeClr val="tx1"/>
            </a:solidFill>
            <a:latin typeface="Times New Roman" panose="02020603050405020304" pitchFamily="18" charset="0"/>
            <a:cs typeface="Times New Roman" panose="02020603050405020304" pitchFamily="18" charset="0"/>
          </a:endParaRPr>
        </a:p>
      </dgm:t>
    </dgm:pt>
    <dgm:pt modelId="{50902B0E-677B-43CA-A40B-B9577F8F7F80}" type="parTrans" cxnId="{20109FBA-621B-42D9-94BC-B921F2BBCA96}">
      <dgm:prSet custT="1"/>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CF5245E6-77A0-4C07-BED9-BC9471F15B0A}" type="sibTrans" cxnId="{20109FBA-621B-42D9-94BC-B921F2BBCA96}">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42282390-FBCB-4E72-9011-AF827F2F12E9}">
      <dgm:prSet phldrT="[Texte]" custT="1"/>
      <dgm:spPr/>
      <dgm:t>
        <a:bodyPr/>
        <a:lstStyle/>
        <a:p>
          <a:r>
            <a:rPr lang="fr-FR" sz="1600" dirty="0" smtClean="0">
              <a:solidFill>
                <a:schemeClr val="tx1"/>
              </a:solidFill>
              <a:latin typeface="Times New Roman" panose="02020603050405020304" pitchFamily="18" charset="0"/>
              <a:cs typeface="Times New Roman" panose="02020603050405020304" pitchFamily="18" charset="0"/>
            </a:rPr>
            <a:t>Approche participative et inclusive</a:t>
          </a:r>
          <a:endParaRPr lang="fr-FR" sz="1600" dirty="0">
            <a:solidFill>
              <a:schemeClr val="tx1"/>
            </a:solidFill>
            <a:latin typeface="Times New Roman" panose="02020603050405020304" pitchFamily="18" charset="0"/>
            <a:cs typeface="Times New Roman" panose="02020603050405020304" pitchFamily="18" charset="0"/>
          </a:endParaRPr>
        </a:p>
      </dgm:t>
    </dgm:pt>
    <dgm:pt modelId="{50B0C7E7-A5FD-4C5F-84EB-312EF9BA64FE}" type="parTrans" cxnId="{5287EFFC-ABFB-40CE-8E63-DCE53F83D96C}">
      <dgm:prSet custT="1"/>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589553B7-1AF5-41AC-9FBA-923B563DE325}" type="sibTrans" cxnId="{5287EFFC-ABFB-40CE-8E63-DCE53F83D96C}">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F5364892-CEEA-4797-8455-CAD41A611CCD}">
      <dgm:prSet phldrT="[Texte]" custT="1"/>
      <dgm:spPr/>
      <dgm:t>
        <a:bodyPr/>
        <a:lstStyle/>
        <a:p>
          <a:r>
            <a:rPr lang="fr-FR" sz="1600" dirty="0" smtClean="0">
              <a:solidFill>
                <a:schemeClr val="tx1"/>
              </a:solidFill>
              <a:latin typeface="Times New Roman" panose="02020603050405020304" pitchFamily="18" charset="0"/>
              <a:cs typeface="Times New Roman" panose="02020603050405020304" pitchFamily="18" charset="0"/>
            </a:rPr>
            <a:t>Planification et contractualisation pluriannuelles</a:t>
          </a:r>
          <a:endParaRPr lang="fr-FR" sz="1600" dirty="0">
            <a:solidFill>
              <a:schemeClr val="tx1"/>
            </a:solidFill>
            <a:latin typeface="Times New Roman" panose="02020603050405020304" pitchFamily="18" charset="0"/>
            <a:cs typeface="Times New Roman" panose="02020603050405020304" pitchFamily="18" charset="0"/>
          </a:endParaRPr>
        </a:p>
      </dgm:t>
    </dgm:pt>
    <dgm:pt modelId="{3FC9B994-69CE-4B06-A554-03CC863C8FEB}" type="sibTrans" cxnId="{973D8928-CB66-4E5A-AC1D-84635BF66F06}">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FD0FAA03-37F6-433C-BFCD-C0B2D5A86048}" type="parTrans" cxnId="{973D8928-CB66-4E5A-AC1D-84635BF66F06}">
      <dgm:prSet custT="1"/>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4BBCA559-8D44-408F-BE6C-CD13D3087A34}">
      <dgm:prSet phldrT="[Texte]" custT="1"/>
      <dgm:spPr/>
      <dgm:t>
        <a:bodyPr/>
        <a:lstStyle/>
        <a:p>
          <a:r>
            <a:rPr lang="fr-FR" sz="1600" dirty="0" smtClean="0">
              <a:solidFill>
                <a:schemeClr val="tx1"/>
              </a:solidFill>
              <a:latin typeface="Times New Roman" panose="02020603050405020304" pitchFamily="18" charset="0"/>
              <a:cs typeface="Times New Roman" panose="02020603050405020304" pitchFamily="18" charset="0"/>
            </a:rPr>
            <a:t>Dispositif d’exécution innovant</a:t>
          </a:r>
          <a:endParaRPr lang="fr-FR" sz="1600" dirty="0">
            <a:solidFill>
              <a:schemeClr val="tx1"/>
            </a:solidFill>
            <a:latin typeface="Times New Roman" panose="02020603050405020304" pitchFamily="18" charset="0"/>
            <a:cs typeface="Times New Roman" panose="02020603050405020304" pitchFamily="18" charset="0"/>
          </a:endParaRPr>
        </a:p>
      </dgm:t>
    </dgm:pt>
    <dgm:pt modelId="{EFBE4718-C9CD-4DCD-87C1-4C7FB4D9D0B7}" type="parTrans" cxnId="{B1BF15D0-671F-4847-BA57-53C445A8055C}">
      <dgm:prSet custT="1"/>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2C9CCB8F-26E0-478A-88FF-319103F528CA}" type="sibTrans" cxnId="{B1BF15D0-671F-4847-BA57-53C445A8055C}">
      <dgm:prSet/>
      <dgm:spPr/>
      <dgm:t>
        <a:bodyPr/>
        <a:lstStyle/>
        <a:p>
          <a:endParaRPr lang="fr-FR" sz="1100">
            <a:solidFill>
              <a:schemeClr val="tx1"/>
            </a:solidFill>
            <a:latin typeface="Times New Roman" panose="02020603050405020304" pitchFamily="18" charset="0"/>
            <a:cs typeface="Times New Roman" panose="02020603050405020304" pitchFamily="18" charset="0"/>
          </a:endParaRPr>
        </a:p>
      </dgm:t>
    </dgm:pt>
    <dgm:pt modelId="{A0898E0A-46C6-4284-BEEE-1FBAE2CFBD19}" type="pres">
      <dgm:prSet presAssocID="{643574D9-865D-4B48-B3D3-EE98756DADD8}" presName="Name0" presStyleCnt="0">
        <dgm:presLayoutVars>
          <dgm:chMax val="1"/>
          <dgm:dir/>
          <dgm:animLvl val="ctr"/>
          <dgm:resizeHandles val="exact"/>
        </dgm:presLayoutVars>
      </dgm:prSet>
      <dgm:spPr/>
      <dgm:t>
        <a:bodyPr/>
        <a:lstStyle/>
        <a:p>
          <a:endParaRPr lang="fr-FR"/>
        </a:p>
      </dgm:t>
    </dgm:pt>
    <dgm:pt modelId="{B5D52768-2579-42FD-9C7F-967C13E0E38F}" type="pres">
      <dgm:prSet presAssocID="{A7F6A84B-3B46-43D6-AB3A-03F8F4211F42}" presName="centerShape" presStyleLbl="node0" presStyleIdx="0" presStyleCnt="1" custScaleX="139050" custScaleY="143883"/>
      <dgm:spPr/>
      <dgm:t>
        <a:bodyPr/>
        <a:lstStyle/>
        <a:p>
          <a:endParaRPr lang="fr-FR"/>
        </a:p>
      </dgm:t>
    </dgm:pt>
    <dgm:pt modelId="{0839A82A-738A-4350-B187-55E0819B39E4}" type="pres">
      <dgm:prSet presAssocID="{50B0C7E7-A5FD-4C5F-84EB-312EF9BA64FE}" presName="parTrans" presStyleLbl="sibTrans2D1" presStyleIdx="0" presStyleCnt="4" custScaleX="208078" custLinFactNeighborY="-8963"/>
      <dgm:spPr/>
      <dgm:t>
        <a:bodyPr/>
        <a:lstStyle/>
        <a:p>
          <a:endParaRPr lang="fr-FR"/>
        </a:p>
      </dgm:t>
    </dgm:pt>
    <dgm:pt modelId="{70B3BE54-2416-46C3-9DE3-366A3FE9D164}" type="pres">
      <dgm:prSet presAssocID="{50B0C7E7-A5FD-4C5F-84EB-312EF9BA64FE}" presName="connectorText" presStyleLbl="sibTrans2D1" presStyleIdx="0" presStyleCnt="4"/>
      <dgm:spPr/>
      <dgm:t>
        <a:bodyPr/>
        <a:lstStyle/>
        <a:p>
          <a:endParaRPr lang="fr-FR"/>
        </a:p>
      </dgm:t>
    </dgm:pt>
    <dgm:pt modelId="{D416C48D-7587-4BED-ABDA-BC806874F627}" type="pres">
      <dgm:prSet presAssocID="{42282390-FBCB-4E72-9011-AF827F2F12E9}" presName="node" presStyleLbl="node1" presStyleIdx="0" presStyleCnt="4" custScaleX="128856" custScaleY="116213" custRadScaleRad="103208">
        <dgm:presLayoutVars>
          <dgm:bulletEnabled val="1"/>
        </dgm:presLayoutVars>
      </dgm:prSet>
      <dgm:spPr/>
      <dgm:t>
        <a:bodyPr/>
        <a:lstStyle/>
        <a:p>
          <a:endParaRPr lang="fr-FR"/>
        </a:p>
      </dgm:t>
    </dgm:pt>
    <dgm:pt modelId="{A6CC279A-D675-414C-8FDB-41BE4E9E8EF6}" type="pres">
      <dgm:prSet presAssocID="{EFBE4718-C9CD-4DCD-87C1-4C7FB4D9D0B7}" presName="parTrans" presStyleLbl="sibTrans2D1" presStyleIdx="1" presStyleCnt="4"/>
      <dgm:spPr/>
      <dgm:t>
        <a:bodyPr/>
        <a:lstStyle/>
        <a:p>
          <a:endParaRPr lang="fr-FR"/>
        </a:p>
      </dgm:t>
    </dgm:pt>
    <dgm:pt modelId="{374423B1-D5BE-4D55-A569-E4892E0B45BC}" type="pres">
      <dgm:prSet presAssocID="{EFBE4718-C9CD-4DCD-87C1-4C7FB4D9D0B7}" presName="connectorText" presStyleLbl="sibTrans2D1" presStyleIdx="1" presStyleCnt="4"/>
      <dgm:spPr/>
      <dgm:t>
        <a:bodyPr/>
        <a:lstStyle/>
        <a:p>
          <a:endParaRPr lang="fr-FR"/>
        </a:p>
      </dgm:t>
    </dgm:pt>
    <dgm:pt modelId="{29FE9E63-DB70-47EB-AF41-79C8EF64F411}" type="pres">
      <dgm:prSet presAssocID="{4BBCA559-8D44-408F-BE6C-CD13D3087A34}" presName="node" presStyleLbl="node1" presStyleIdx="1" presStyleCnt="4" custScaleX="130155" custScaleY="132022" custRadScaleRad="114143" custRadScaleInc="482">
        <dgm:presLayoutVars>
          <dgm:bulletEnabled val="1"/>
        </dgm:presLayoutVars>
      </dgm:prSet>
      <dgm:spPr/>
      <dgm:t>
        <a:bodyPr/>
        <a:lstStyle/>
        <a:p>
          <a:endParaRPr lang="fr-FR"/>
        </a:p>
      </dgm:t>
    </dgm:pt>
    <dgm:pt modelId="{9104CBA7-0CF8-434C-B1D6-4596C610EB30}" type="pres">
      <dgm:prSet presAssocID="{50902B0E-677B-43CA-A40B-B9577F8F7F80}" presName="parTrans" presStyleLbl="sibTrans2D1" presStyleIdx="2" presStyleCnt="4" custScaleX="174528"/>
      <dgm:spPr/>
      <dgm:t>
        <a:bodyPr/>
        <a:lstStyle/>
        <a:p>
          <a:endParaRPr lang="fr-FR"/>
        </a:p>
      </dgm:t>
    </dgm:pt>
    <dgm:pt modelId="{EE2216B0-2D60-4E81-B37D-79A54D887521}" type="pres">
      <dgm:prSet presAssocID="{50902B0E-677B-43CA-A40B-B9577F8F7F80}" presName="connectorText" presStyleLbl="sibTrans2D1" presStyleIdx="2" presStyleCnt="4"/>
      <dgm:spPr/>
      <dgm:t>
        <a:bodyPr/>
        <a:lstStyle/>
        <a:p>
          <a:endParaRPr lang="fr-FR"/>
        </a:p>
      </dgm:t>
    </dgm:pt>
    <dgm:pt modelId="{333BEF29-93DA-43FA-9E8B-3056E63A0183}" type="pres">
      <dgm:prSet presAssocID="{C9A63AF0-23C5-4287-A25E-E4397A7D5D7F}" presName="node" presStyleLbl="node1" presStyleIdx="2" presStyleCnt="4" custScaleX="132447" custScaleY="118093">
        <dgm:presLayoutVars>
          <dgm:bulletEnabled val="1"/>
        </dgm:presLayoutVars>
      </dgm:prSet>
      <dgm:spPr/>
      <dgm:t>
        <a:bodyPr/>
        <a:lstStyle/>
        <a:p>
          <a:endParaRPr lang="fr-FR"/>
        </a:p>
      </dgm:t>
    </dgm:pt>
    <dgm:pt modelId="{1A15DAC7-2809-4E2F-B8C2-D2B9685E9361}" type="pres">
      <dgm:prSet presAssocID="{FD0FAA03-37F6-433C-BFCD-C0B2D5A86048}" presName="parTrans" presStyleLbl="sibTrans2D1" presStyleIdx="3" presStyleCnt="4"/>
      <dgm:spPr/>
      <dgm:t>
        <a:bodyPr/>
        <a:lstStyle/>
        <a:p>
          <a:endParaRPr lang="fr-FR"/>
        </a:p>
      </dgm:t>
    </dgm:pt>
    <dgm:pt modelId="{8C8940A1-B1BF-4E35-B555-947E94DC1F29}" type="pres">
      <dgm:prSet presAssocID="{FD0FAA03-37F6-433C-BFCD-C0B2D5A86048}" presName="connectorText" presStyleLbl="sibTrans2D1" presStyleIdx="3" presStyleCnt="4"/>
      <dgm:spPr/>
      <dgm:t>
        <a:bodyPr/>
        <a:lstStyle/>
        <a:p>
          <a:endParaRPr lang="fr-FR"/>
        </a:p>
      </dgm:t>
    </dgm:pt>
    <dgm:pt modelId="{31D1AA1D-F096-419C-BB9D-4B29EF66D1F0}" type="pres">
      <dgm:prSet presAssocID="{F5364892-CEEA-4797-8455-CAD41A611CCD}" presName="node" presStyleLbl="node1" presStyleIdx="3" presStyleCnt="4" custScaleX="130155" custScaleY="132022" custRadScaleRad="122651" custRadScaleInc="-1136">
        <dgm:presLayoutVars>
          <dgm:bulletEnabled val="1"/>
        </dgm:presLayoutVars>
      </dgm:prSet>
      <dgm:spPr/>
      <dgm:t>
        <a:bodyPr/>
        <a:lstStyle/>
        <a:p>
          <a:endParaRPr lang="fr-FR"/>
        </a:p>
      </dgm:t>
    </dgm:pt>
  </dgm:ptLst>
  <dgm:cxnLst>
    <dgm:cxn modelId="{4907B3C7-7CFC-4758-BD71-6E3F5EAB4362}" type="presOf" srcId="{643574D9-865D-4B48-B3D3-EE98756DADD8}" destId="{A0898E0A-46C6-4284-BEEE-1FBAE2CFBD19}" srcOrd="0" destOrd="0" presId="urn:microsoft.com/office/officeart/2005/8/layout/radial5"/>
    <dgm:cxn modelId="{973D8928-CB66-4E5A-AC1D-84635BF66F06}" srcId="{A7F6A84B-3B46-43D6-AB3A-03F8F4211F42}" destId="{F5364892-CEEA-4797-8455-CAD41A611CCD}" srcOrd="3" destOrd="0" parTransId="{FD0FAA03-37F6-433C-BFCD-C0B2D5A86048}" sibTransId="{3FC9B994-69CE-4B06-A554-03CC863C8FEB}"/>
    <dgm:cxn modelId="{B1BF15D0-671F-4847-BA57-53C445A8055C}" srcId="{A7F6A84B-3B46-43D6-AB3A-03F8F4211F42}" destId="{4BBCA559-8D44-408F-BE6C-CD13D3087A34}" srcOrd="1" destOrd="0" parTransId="{EFBE4718-C9CD-4DCD-87C1-4C7FB4D9D0B7}" sibTransId="{2C9CCB8F-26E0-478A-88FF-319103F528CA}"/>
    <dgm:cxn modelId="{5714F6B6-2F1D-4A6A-81E8-E590EE2506F7}" type="presOf" srcId="{42282390-FBCB-4E72-9011-AF827F2F12E9}" destId="{D416C48D-7587-4BED-ABDA-BC806874F627}" srcOrd="0" destOrd="0" presId="urn:microsoft.com/office/officeart/2005/8/layout/radial5"/>
    <dgm:cxn modelId="{65C67AD2-C459-41FB-958B-84BCA88E3CBC}" type="presOf" srcId="{50902B0E-677B-43CA-A40B-B9577F8F7F80}" destId="{9104CBA7-0CF8-434C-B1D6-4596C610EB30}" srcOrd="0" destOrd="0" presId="urn:microsoft.com/office/officeart/2005/8/layout/radial5"/>
    <dgm:cxn modelId="{F36F1BFA-4945-4734-9D82-23654E12123C}" type="presOf" srcId="{50B0C7E7-A5FD-4C5F-84EB-312EF9BA64FE}" destId="{0839A82A-738A-4350-B187-55E0819B39E4}" srcOrd="0" destOrd="0" presId="urn:microsoft.com/office/officeart/2005/8/layout/radial5"/>
    <dgm:cxn modelId="{517AAFB4-E98A-4D58-941E-87A9AECDE26A}" srcId="{643574D9-865D-4B48-B3D3-EE98756DADD8}" destId="{A7F6A84B-3B46-43D6-AB3A-03F8F4211F42}" srcOrd="0" destOrd="0" parTransId="{403C6379-01E6-4ADE-9537-B120719A6360}" sibTransId="{CC9CFEC8-70FC-4699-B92F-0D5FD6645078}"/>
    <dgm:cxn modelId="{4D561938-BE83-4206-B4C6-CD31290AA8F5}" type="presOf" srcId="{C9A63AF0-23C5-4287-A25E-E4397A7D5D7F}" destId="{333BEF29-93DA-43FA-9E8B-3056E63A0183}" srcOrd="0" destOrd="0" presId="urn:microsoft.com/office/officeart/2005/8/layout/radial5"/>
    <dgm:cxn modelId="{F52DC314-4CA2-4A73-B053-2FD24817C27C}" type="presOf" srcId="{FD0FAA03-37F6-433C-BFCD-C0B2D5A86048}" destId="{1A15DAC7-2809-4E2F-B8C2-D2B9685E9361}" srcOrd="0" destOrd="0" presId="urn:microsoft.com/office/officeart/2005/8/layout/radial5"/>
    <dgm:cxn modelId="{608A1A54-8E1E-4C06-AB28-A7BF5C291729}" type="presOf" srcId="{50902B0E-677B-43CA-A40B-B9577F8F7F80}" destId="{EE2216B0-2D60-4E81-B37D-79A54D887521}" srcOrd="1" destOrd="0" presId="urn:microsoft.com/office/officeart/2005/8/layout/radial5"/>
    <dgm:cxn modelId="{A200E043-62A8-4438-B771-01988FA135EE}" type="presOf" srcId="{EFBE4718-C9CD-4DCD-87C1-4C7FB4D9D0B7}" destId="{374423B1-D5BE-4D55-A569-E4892E0B45BC}" srcOrd="1" destOrd="0" presId="urn:microsoft.com/office/officeart/2005/8/layout/radial5"/>
    <dgm:cxn modelId="{C6B30941-17F1-4A22-894B-5E86B78CFA53}" type="presOf" srcId="{A7F6A84B-3B46-43D6-AB3A-03F8F4211F42}" destId="{B5D52768-2579-42FD-9C7F-967C13E0E38F}" srcOrd="0" destOrd="0" presId="urn:microsoft.com/office/officeart/2005/8/layout/radial5"/>
    <dgm:cxn modelId="{5287EFFC-ABFB-40CE-8E63-DCE53F83D96C}" srcId="{A7F6A84B-3B46-43D6-AB3A-03F8F4211F42}" destId="{42282390-FBCB-4E72-9011-AF827F2F12E9}" srcOrd="0" destOrd="0" parTransId="{50B0C7E7-A5FD-4C5F-84EB-312EF9BA64FE}" sibTransId="{589553B7-1AF5-41AC-9FBA-923B563DE325}"/>
    <dgm:cxn modelId="{88124B8F-240F-4C71-8BB5-F3B7F30BE9DD}" type="presOf" srcId="{FD0FAA03-37F6-433C-BFCD-C0B2D5A86048}" destId="{8C8940A1-B1BF-4E35-B555-947E94DC1F29}" srcOrd="1" destOrd="0" presId="urn:microsoft.com/office/officeart/2005/8/layout/radial5"/>
    <dgm:cxn modelId="{444219FD-4F75-49B4-AB9E-DF513562BAC4}" type="presOf" srcId="{EFBE4718-C9CD-4DCD-87C1-4C7FB4D9D0B7}" destId="{A6CC279A-D675-414C-8FDB-41BE4E9E8EF6}" srcOrd="0" destOrd="0" presId="urn:microsoft.com/office/officeart/2005/8/layout/radial5"/>
    <dgm:cxn modelId="{133C06E6-3A65-4C90-ADEF-DAEEF6DF5741}" type="presOf" srcId="{50B0C7E7-A5FD-4C5F-84EB-312EF9BA64FE}" destId="{70B3BE54-2416-46C3-9DE3-366A3FE9D164}" srcOrd="1" destOrd="0" presId="urn:microsoft.com/office/officeart/2005/8/layout/radial5"/>
    <dgm:cxn modelId="{20109FBA-621B-42D9-94BC-B921F2BBCA96}" srcId="{A7F6A84B-3B46-43D6-AB3A-03F8F4211F42}" destId="{C9A63AF0-23C5-4287-A25E-E4397A7D5D7F}" srcOrd="2" destOrd="0" parTransId="{50902B0E-677B-43CA-A40B-B9577F8F7F80}" sibTransId="{CF5245E6-77A0-4C07-BED9-BC9471F15B0A}"/>
    <dgm:cxn modelId="{5B5754E8-D76D-4C99-95BA-6700B6FE6858}" type="presOf" srcId="{F5364892-CEEA-4797-8455-CAD41A611CCD}" destId="{31D1AA1D-F096-419C-BB9D-4B29EF66D1F0}" srcOrd="0" destOrd="0" presId="urn:microsoft.com/office/officeart/2005/8/layout/radial5"/>
    <dgm:cxn modelId="{E6D364FD-637B-4998-BC3B-150209DEEA72}" type="presOf" srcId="{4BBCA559-8D44-408F-BE6C-CD13D3087A34}" destId="{29FE9E63-DB70-47EB-AF41-79C8EF64F411}" srcOrd="0" destOrd="0" presId="urn:microsoft.com/office/officeart/2005/8/layout/radial5"/>
    <dgm:cxn modelId="{909D0571-621D-4B9D-B524-F23F89EA16C9}" type="presParOf" srcId="{A0898E0A-46C6-4284-BEEE-1FBAE2CFBD19}" destId="{B5D52768-2579-42FD-9C7F-967C13E0E38F}" srcOrd="0" destOrd="0" presId="urn:microsoft.com/office/officeart/2005/8/layout/radial5"/>
    <dgm:cxn modelId="{C8B0675E-786F-4FB0-8285-D5F9F2520A90}" type="presParOf" srcId="{A0898E0A-46C6-4284-BEEE-1FBAE2CFBD19}" destId="{0839A82A-738A-4350-B187-55E0819B39E4}" srcOrd="1" destOrd="0" presId="urn:microsoft.com/office/officeart/2005/8/layout/radial5"/>
    <dgm:cxn modelId="{4066EE0B-B086-42CB-A730-5F9DEF438BA1}" type="presParOf" srcId="{0839A82A-738A-4350-B187-55E0819B39E4}" destId="{70B3BE54-2416-46C3-9DE3-366A3FE9D164}" srcOrd="0" destOrd="0" presId="urn:microsoft.com/office/officeart/2005/8/layout/radial5"/>
    <dgm:cxn modelId="{EC0CFDAC-E2B3-4E42-9C74-591B26CE1CE1}" type="presParOf" srcId="{A0898E0A-46C6-4284-BEEE-1FBAE2CFBD19}" destId="{D416C48D-7587-4BED-ABDA-BC806874F627}" srcOrd="2" destOrd="0" presId="urn:microsoft.com/office/officeart/2005/8/layout/radial5"/>
    <dgm:cxn modelId="{F8CB403F-6D85-4151-B15B-CF1EB8D31D52}" type="presParOf" srcId="{A0898E0A-46C6-4284-BEEE-1FBAE2CFBD19}" destId="{A6CC279A-D675-414C-8FDB-41BE4E9E8EF6}" srcOrd="3" destOrd="0" presId="urn:microsoft.com/office/officeart/2005/8/layout/radial5"/>
    <dgm:cxn modelId="{D9EF0300-CB9E-4B77-B253-22C2E13EA835}" type="presParOf" srcId="{A6CC279A-D675-414C-8FDB-41BE4E9E8EF6}" destId="{374423B1-D5BE-4D55-A569-E4892E0B45BC}" srcOrd="0" destOrd="0" presId="urn:microsoft.com/office/officeart/2005/8/layout/radial5"/>
    <dgm:cxn modelId="{1B92A443-9B3D-49F8-BC58-AE92BAFABBBF}" type="presParOf" srcId="{A0898E0A-46C6-4284-BEEE-1FBAE2CFBD19}" destId="{29FE9E63-DB70-47EB-AF41-79C8EF64F411}" srcOrd="4" destOrd="0" presId="urn:microsoft.com/office/officeart/2005/8/layout/radial5"/>
    <dgm:cxn modelId="{9ECAEBE9-2474-4DB4-9FDC-32D70FA68A1D}" type="presParOf" srcId="{A0898E0A-46C6-4284-BEEE-1FBAE2CFBD19}" destId="{9104CBA7-0CF8-434C-B1D6-4596C610EB30}" srcOrd="5" destOrd="0" presId="urn:microsoft.com/office/officeart/2005/8/layout/radial5"/>
    <dgm:cxn modelId="{CED3C404-D55A-48FC-B91B-77F1ACA66C89}" type="presParOf" srcId="{9104CBA7-0CF8-434C-B1D6-4596C610EB30}" destId="{EE2216B0-2D60-4E81-B37D-79A54D887521}" srcOrd="0" destOrd="0" presId="urn:microsoft.com/office/officeart/2005/8/layout/radial5"/>
    <dgm:cxn modelId="{157B712E-B15B-4E59-BA61-2562C0A15282}" type="presParOf" srcId="{A0898E0A-46C6-4284-BEEE-1FBAE2CFBD19}" destId="{333BEF29-93DA-43FA-9E8B-3056E63A0183}" srcOrd="6" destOrd="0" presId="urn:microsoft.com/office/officeart/2005/8/layout/radial5"/>
    <dgm:cxn modelId="{8D2BF9F6-D123-4FC3-B87B-099C7EE3C918}" type="presParOf" srcId="{A0898E0A-46C6-4284-BEEE-1FBAE2CFBD19}" destId="{1A15DAC7-2809-4E2F-B8C2-D2B9685E9361}" srcOrd="7" destOrd="0" presId="urn:microsoft.com/office/officeart/2005/8/layout/radial5"/>
    <dgm:cxn modelId="{65607D4A-E869-4D64-952F-1AA764316DB0}" type="presParOf" srcId="{1A15DAC7-2809-4E2F-B8C2-D2B9685E9361}" destId="{8C8940A1-B1BF-4E35-B555-947E94DC1F29}" srcOrd="0" destOrd="0" presId="urn:microsoft.com/office/officeart/2005/8/layout/radial5"/>
    <dgm:cxn modelId="{4DF89236-C57B-468A-919E-5877A248FD02}" type="presParOf" srcId="{A0898E0A-46C6-4284-BEEE-1FBAE2CFBD19}" destId="{31D1AA1D-F096-419C-BB9D-4B29EF66D1F0}"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EBD819-BEC1-4E05-9616-C926BC1CFC5F}" type="doc">
      <dgm:prSet loTypeId="urn:microsoft.com/office/officeart/2005/8/layout/StepDownProcess" loCatId="process" qsTypeId="urn:microsoft.com/office/officeart/2005/8/quickstyle/simple1" qsCatId="simple" csTypeId="urn:microsoft.com/office/officeart/2005/8/colors/accent2_1" csCatId="accent2" phldr="1"/>
      <dgm:spPr/>
      <dgm:t>
        <a:bodyPr/>
        <a:lstStyle/>
        <a:p>
          <a:endParaRPr lang="fr-FR"/>
        </a:p>
      </dgm:t>
    </dgm:pt>
    <dgm:pt modelId="{6663F15E-F953-41BA-96A0-77C1C2F0A7D1}">
      <dgm:prSet phldrT="[Texte]" custT="1"/>
      <dgm:spPr/>
      <dgm:t>
        <a:bodyPr/>
        <a:lstStyle/>
        <a:p>
          <a:pPr rtl="0"/>
          <a:r>
            <a:rPr lang="fr-FR" sz="1600" b="1" u="none" dirty="0" smtClean="0">
              <a:uFillTx/>
              <a:latin typeface="Times New Roman" panose="02020603050405020304" pitchFamily="18" charset="0"/>
              <a:cs typeface="Times New Roman" panose="02020603050405020304" pitchFamily="18" charset="0"/>
            </a:rPr>
            <a:t>Elaboration et actualisation  du diagnostic participatif par le CPDH</a:t>
          </a:r>
          <a:endParaRPr lang="fr-FR" sz="1600" b="1" dirty="0">
            <a:latin typeface="Times New Roman" panose="02020603050405020304" pitchFamily="18" charset="0"/>
            <a:cs typeface="Times New Roman" panose="02020603050405020304" pitchFamily="18" charset="0"/>
          </a:endParaRPr>
        </a:p>
      </dgm:t>
    </dgm:pt>
    <dgm:pt modelId="{A27BDCEA-3154-437A-B196-266E2305D8A8}" type="parTrans" cxnId="{640B6519-7020-4BA3-B9D4-4EC245F35D7A}">
      <dgm:prSet/>
      <dgm:spPr/>
      <dgm:t>
        <a:bodyPr/>
        <a:lstStyle/>
        <a:p>
          <a:endParaRPr lang="fr-FR"/>
        </a:p>
      </dgm:t>
    </dgm:pt>
    <dgm:pt modelId="{8D5466A5-4DDF-457E-9467-1D9680FFAC86}" type="sibTrans" cxnId="{640B6519-7020-4BA3-B9D4-4EC245F35D7A}">
      <dgm:prSet/>
      <dgm:spPr/>
      <dgm:t>
        <a:bodyPr/>
        <a:lstStyle/>
        <a:p>
          <a:endParaRPr lang="fr-FR"/>
        </a:p>
      </dgm:t>
    </dgm:pt>
    <dgm:pt modelId="{BB6EA48C-76D5-4722-B6C1-E8904C0B8955}">
      <dgm:prSet phldrT="[Texte]" custT="1"/>
      <dgm:spPr/>
      <dgm:t>
        <a:bodyPr/>
        <a:lstStyle/>
        <a:p>
          <a:r>
            <a:rPr lang="fr-FR" sz="1600" b="1" u="none" dirty="0" smtClean="0">
              <a:uFillTx/>
              <a:latin typeface="Times New Roman" panose="02020603050405020304" pitchFamily="18" charset="0"/>
              <a:cs typeface="Times New Roman" panose="02020603050405020304" pitchFamily="18" charset="0"/>
            </a:rPr>
            <a:t>Approbation des diagnostics participatifs par le CPDH  et leur consolidation sous forme du (PPDH)</a:t>
          </a:r>
          <a:endParaRPr lang="fr-FR" sz="1600" b="1" dirty="0">
            <a:latin typeface="Times New Roman" panose="02020603050405020304" pitchFamily="18" charset="0"/>
            <a:cs typeface="Times New Roman" panose="02020603050405020304" pitchFamily="18" charset="0"/>
          </a:endParaRPr>
        </a:p>
      </dgm:t>
    </dgm:pt>
    <dgm:pt modelId="{ABDF5581-2420-42B3-B555-F5047794237A}" type="parTrans" cxnId="{766ADB36-0242-4260-B014-7C5D8B4398AB}">
      <dgm:prSet/>
      <dgm:spPr/>
      <dgm:t>
        <a:bodyPr/>
        <a:lstStyle/>
        <a:p>
          <a:endParaRPr lang="fr-FR"/>
        </a:p>
      </dgm:t>
    </dgm:pt>
    <dgm:pt modelId="{3D7C4472-3FD1-4A46-8777-1524B3C1834E}" type="sibTrans" cxnId="{766ADB36-0242-4260-B014-7C5D8B4398AB}">
      <dgm:prSet/>
      <dgm:spPr/>
      <dgm:t>
        <a:bodyPr/>
        <a:lstStyle/>
        <a:p>
          <a:endParaRPr lang="fr-FR"/>
        </a:p>
      </dgm:t>
    </dgm:pt>
    <dgm:pt modelId="{78135AFA-B091-49EB-934E-11103AEBB790}">
      <dgm:prSet phldrT="[Texte]" custT="1"/>
      <dgm:spPr/>
      <dgm:t>
        <a:bodyPr/>
        <a:lstStyle/>
        <a:p>
          <a:pPr rtl="0"/>
          <a:r>
            <a:rPr lang="fr-FR" sz="1600" b="1" u="none" dirty="0" smtClean="0">
              <a:uFillTx/>
              <a:latin typeface="Times New Roman" panose="02020603050405020304" pitchFamily="18" charset="0"/>
              <a:cs typeface="Times New Roman" panose="02020603050405020304" pitchFamily="18" charset="0"/>
            </a:rPr>
            <a:t>Validation , consolidation  et arbitrage  des projets constituant les PPDH par le CRDH en assurant la convergence avec les différentes parties prenantes</a:t>
          </a:r>
          <a:endParaRPr lang="fr-FR" sz="1600" b="1" dirty="0">
            <a:latin typeface="Times New Roman" panose="02020603050405020304" pitchFamily="18" charset="0"/>
            <a:cs typeface="Times New Roman" panose="02020603050405020304" pitchFamily="18" charset="0"/>
          </a:endParaRPr>
        </a:p>
      </dgm:t>
    </dgm:pt>
    <dgm:pt modelId="{00002DD8-BCFB-4085-B395-FD32A1F04325}" type="parTrans" cxnId="{182A8BC8-E12E-45A9-B595-BAE96E669CB8}">
      <dgm:prSet/>
      <dgm:spPr/>
      <dgm:t>
        <a:bodyPr/>
        <a:lstStyle/>
        <a:p>
          <a:endParaRPr lang="fr-FR"/>
        </a:p>
      </dgm:t>
    </dgm:pt>
    <dgm:pt modelId="{1D4B7853-66AD-45CB-B4E1-3D51A1C14411}" type="sibTrans" cxnId="{182A8BC8-E12E-45A9-B595-BAE96E669CB8}">
      <dgm:prSet/>
      <dgm:spPr/>
      <dgm:t>
        <a:bodyPr/>
        <a:lstStyle/>
        <a:p>
          <a:endParaRPr lang="fr-FR"/>
        </a:p>
      </dgm:t>
    </dgm:pt>
    <dgm:pt modelId="{F4B50E69-504E-4DEA-AA98-6168E612A743}" type="pres">
      <dgm:prSet presAssocID="{94EBD819-BEC1-4E05-9616-C926BC1CFC5F}" presName="rootnode" presStyleCnt="0">
        <dgm:presLayoutVars>
          <dgm:chMax/>
          <dgm:chPref/>
          <dgm:dir/>
          <dgm:animLvl val="lvl"/>
        </dgm:presLayoutVars>
      </dgm:prSet>
      <dgm:spPr/>
      <dgm:t>
        <a:bodyPr/>
        <a:lstStyle/>
        <a:p>
          <a:endParaRPr lang="fr-FR"/>
        </a:p>
      </dgm:t>
    </dgm:pt>
    <dgm:pt modelId="{7B99F631-A3BB-435D-8234-85007834B772}" type="pres">
      <dgm:prSet presAssocID="{6663F15E-F953-41BA-96A0-77C1C2F0A7D1}" presName="composite" presStyleCnt="0"/>
      <dgm:spPr/>
    </dgm:pt>
    <dgm:pt modelId="{C5ABA986-E5A7-4F3C-B592-7BDA5712C134}" type="pres">
      <dgm:prSet presAssocID="{6663F15E-F953-41BA-96A0-77C1C2F0A7D1}" presName="bentUpArrow1" presStyleLbl="alignImgPlace1" presStyleIdx="0" presStyleCnt="2" custScaleX="147768" custScaleY="71294" custLinFactNeighborX="4116" custLinFactNeighborY="-12495"/>
      <dgm:spPr>
        <a:solidFill>
          <a:srgbClr val="D19770"/>
        </a:solidFill>
      </dgm:spPr>
    </dgm:pt>
    <dgm:pt modelId="{4D316EBC-2058-4592-942E-A0279B8BF05D}" type="pres">
      <dgm:prSet presAssocID="{6663F15E-F953-41BA-96A0-77C1C2F0A7D1}" presName="ParentText" presStyleLbl="node1" presStyleIdx="0" presStyleCnt="3" custScaleX="123137" custLinFactNeighborX="-39449" custLinFactNeighborY="-1224">
        <dgm:presLayoutVars>
          <dgm:chMax val="1"/>
          <dgm:chPref val="1"/>
          <dgm:bulletEnabled val="1"/>
        </dgm:presLayoutVars>
      </dgm:prSet>
      <dgm:spPr/>
      <dgm:t>
        <a:bodyPr/>
        <a:lstStyle/>
        <a:p>
          <a:endParaRPr lang="fr-FR"/>
        </a:p>
      </dgm:t>
    </dgm:pt>
    <dgm:pt modelId="{09EAF9D5-A72A-4208-8F5A-892ACDAF9C20}" type="pres">
      <dgm:prSet presAssocID="{6663F15E-F953-41BA-96A0-77C1C2F0A7D1}" presName="ChildText" presStyleLbl="revTx" presStyleIdx="0" presStyleCnt="2">
        <dgm:presLayoutVars>
          <dgm:chMax val="0"/>
          <dgm:chPref val="0"/>
          <dgm:bulletEnabled val="1"/>
        </dgm:presLayoutVars>
      </dgm:prSet>
      <dgm:spPr/>
      <dgm:t>
        <a:bodyPr/>
        <a:lstStyle/>
        <a:p>
          <a:endParaRPr lang="fr-FR"/>
        </a:p>
      </dgm:t>
    </dgm:pt>
    <dgm:pt modelId="{5A4A9E33-3D21-49E1-8381-42B221E75620}" type="pres">
      <dgm:prSet presAssocID="{8D5466A5-4DDF-457E-9467-1D9680FFAC86}" presName="sibTrans" presStyleCnt="0"/>
      <dgm:spPr/>
    </dgm:pt>
    <dgm:pt modelId="{58903F9E-088E-4F70-BBDF-EC56E9E3B697}" type="pres">
      <dgm:prSet presAssocID="{BB6EA48C-76D5-4722-B6C1-E8904C0B8955}" presName="composite" presStyleCnt="0"/>
      <dgm:spPr/>
    </dgm:pt>
    <dgm:pt modelId="{02B83ADE-6049-42DD-B0FA-34E1CA14D40A}" type="pres">
      <dgm:prSet presAssocID="{BB6EA48C-76D5-4722-B6C1-E8904C0B8955}" presName="bentUpArrow1" presStyleLbl="alignImgPlace1" presStyleIdx="1" presStyleCnt="2" custScaleX="132342" custScaleY="59643" custLinFactNeighborX="99185" custLinFactNeighborY="-16390"/>
      <dgm:spPr>
        <a:solidFill>
          <a:srgbClr val="D19770"/>
        </a:solidFill>
      </dgm:spPr>
    </dgm:pt>
    <dgm:pt modelId="{20D24C32-832E-40EE-AAF4-8ADBCEFBBA1F}" type="pres">
      <dgm:prSet presAssocID="{BB6EA48C-76D5-4722-B6C1-E8904C0B8955}" presName="ParentText" presStyleLbl="node1" presStyleIdx="1" presStyleCnt="3" custScaleX="123137" custLinFactNeighborX="19758" custLinFactNeighborY="270">
        <dgm:presLayoutVars>
          <dgm:chMax val="1"/>
          <dgm:chPref val="1"/>
          <dgm:bulletEnabled val="1"/>
        </dgm:presLayoutVars>
      </dgm:prSet>
      <dgm:spPr/>
      <dgm:t>
        <a:bodyPr/>
        <a:lstStyle/>
        <a:p>
          <a:endParaRPr lang="fr-FR"/>
        </a:p>
      </dgm:t>
    </dgm:pt>
    <dgm:pt modelId="{964B20AF-FB3D-431D-9674-7E7684D86702}" type="pres">
      <dgm:prSet presAssocID="{BB6EA48C-76D5-4722-B6C1-E8904C0B8955}" presName="ChildText" presStyleLbl="revTx" presStyleIdx="1" presStyleCnt="2">
        <dgm:presLayoutVars>
          <dgm:chMax val="0"/>
          <dgm:chPref val="0"/>
          <dgm:bulletEnabled val="1"/>
        </dgm:presLayoutVars>
      </dgm:prSet>
      <dgm:spPr/>
    </dgm:pt>
    <dgm:pt modelId="{F3F53F7B-1A0F-408E-85C6-FA69BD7D9FA1}" type="pres">
      <dgm:prSet presAssocID="{3D7C4472-3FD1-4A46-8777-1524B3C1834E}" presName="sibTrans" presStyleCnt="0"/>
      <dgm:spPr/>
    </dgm:pt>
    <dgm:pt modelId="{30DA99BB-40D3-427A-B281-E6D24107E70E}" type="pres">
      <dgm:prSet presAssocID="{78135AFA-B091-49EB-934E-11103AEBB790}" presName="composite" presStyleCnt="0"/>
      <dgm:spPr/>
    </dgm:pt>
    <dgm:pt modelId="{086C278E-8AE6-4395-9446-91E3D1A1DD69}" type="pres">
      <dgm:prSet presAssocID="{78135AFA-B091-49EB-934E-11103AEBB790}" presName="ParentText" presStyleLbl="node1" presStyleIdx="2" presStyleCnt="3" custScaleX="145563" custLinFactNeighborX="84053" custLinFactNeighborY="-7941">
        <dgm:presLayoutVars>
          <dgm:chMax val="1"/>
          <dgm:chPref val="1"/>
          <dgm:bulletEnabled val="1"/>
        </dgm:presLayoutVars>
      </dgm:prSet>
      <dgm:spPr/>
      <dgm:t>
        <a:bodyPr/>
        <a:lstStyle/>
        <a:p>
          <a:endParaRPr lang="fr-FR"/>
        </a:p>
      </dgm:t>
    </dgm:pt>
  </dgm:ptLst>
  <dgm:cxnLst>
    <dgm:cxn modelId="{ABCA59B2-93DD-40C9-A2AA-7864D30CF9FA}" type="presOf" srcId="{78135AFA-B091-49EB-934E-11103AEBB790}" destId="{086C278E-8AE6-4395-9446-91E3D1A1DD69}" srcOrd="0" destOrd="0" presId="urn:microsoft.com/office/officeart/2005/8/layout/StepDownProcess"/>
    <dgm:cxn modelId="{5D884233-3F45-4E77-BCFC-D449C7576977}" type="presOf" srcId="{BB6EA48C-76D5-4722-B6C1-E8904C0B8955}" destId="{20D24C32-832E-40EE-AAF4-8ADBCEFBBA1F}" srcOrd="0" destOrd="0" presId="urn:microsoft.com/office/officeart/2005/8/layout/StepDownProcess"/>
    <dgm:cxn modelId="{0ABA5D6D-71A9-4F1F-9955-A0948670771A}" type="presOf" srcId="{94EBD819-BEC1-4E05-9616-C926BC1CFC5F}" destId="{F4B50E69-504E-4DEA-AA98-6168E612A743}" srcOrd="0" destOrd="0" presId="urn:microsoft.com/office/officeart/2005/8/layout/StepDownProcess"/>
    <dgm:cxn modelId="{182A8BC8-E12E-45A9-B595-BAE96E669CB8}" srcId="{94EBD819-BEC1-4E05-9616-C926BC1CFC5F}" destId="{78135AFA-B091-49EB-934E-11103AEBB790}" srcOrd="2" destOrd="0" parTransId="{00002DD8-BCFB-4085-B395-FD32A1F04325}" sibTransId="{1D4B7853-66AD-45CB-B4E1-3D51A1C14411}"/>
    <dgm:cxn modelId="{0C7CDF48-BE0D-4B44-BB72-2322E27750E1}" type="presOf" srcId="{6663F15E-F953-41BA-96A0-77C1C2F0A7D1}" destId="{4D316EBC-2058-4592-942E-A0279B8BF05D}" srcOrd="0" destOrd="0" presId="urn:microsoft.com/office/officeart/2005/8/layout/StepDownProcess"/>
    <dgm:cxn modelId="{766ADB36-0242-4260-B014-7C5D8B4398AB}" srcId="{94EBD819-BEC1-4E05-9616-C926BC1CFC5F}" destId="{BB6EA48C-76D5-4722-B6C1-E8904C0B8955}" srcOrd="1" destOrd="0" parTransId="{ABDF5581-2420-42B3-B555-F5047794237A}" sibTransId="{3D7C4472-3FD1-4A46-8777-1524B3C1834E}"/>
    <dgm:cxn modelId="{640B6519-7020-4BA3-B9D4-4EC245F35D7A}" srcId="{94EBD819-BEC1-4E05-9616-C926BC1CFC5F}" destId="{6663F15E-F953-41BA-96A0-77C1C2F0A7D1}" srcOrd="0" destOrd="0" parTransId="{A27BDCEA-3154-437A-B196-266E2305D8A8}" sibTransId="{8D5466A5-4DDF-457E-9467-1D9680FFAC86}"/>
    <dgm:cxn modelId="{E0E49C4B-59B1-41CC-91FE-ACE54AD3CDD1}" type="presParOf" srcId="{F4B50E69-504E-4DEA-AA98-6168E612A743}" destId="{7B99F631-A3BB-435D-8234-85007834B772}" srcOrd="0" destOrd="0" presId="urn:microsoft.com/office/officeart/2005/8/layout/StepDownProcess"/>
    <dgm:cxn modelId="{DD24276B-4AE5-4C28-89F6-208DAA1091F8}" type="presParOf" srcId="{7B99F631-A3BB-435D-8234-85007834B772}" destId="{C5ABA986-E5A7-4F3C-B592-7BDA5712C134}" srcOrd="0" destOrd="0" presId="urn:microsoft.com/office/officeart/2005/8/layout/StepDownProcess"/>
    <dgm:cxn modelId="{959A91E3-DC35-4D03-B90C-8495BDC97388}" type="presParOf" srcId="{7B99F631-A3BB-435D-8234-85007834B772}" destId="{4D316EBC-2058-4592-942E-A0279B8BF05D}" srcOrd="1" destOrd="0" presId="urn:microsoft.com/office/officeart/2005/8/layout/StepDownProcess"/>
    <dgm:cxn modelId="{DFC78A5D-653D-44AB-A345-32BD15771305}" type="presParOf" srcId="{7B99F631-A3BB-435D-8234-85007834B772}" destId="{09EAF9D5-A72A-4208-8F5A-892ACDAF9C20}" srcOrd="2" destOrd="0" presId="urn:microsoft.com/office/officeart/2005/8/layout/StepDownProcess"/>
    <dgm:cxn modelId="{8A32D186-47C3-4FC9-9474-7CD0974B7589}" type="presParOf" srcId="{F4B50E69-504E-4DEA-AA98-6168E612A743}" destId="{5A4A9E33-3D21-49E1-8381-42B221E75620}" srcOrd="1" destOrd="0" presId="urn:microsoft.com/office/officeart/2005/8/layout/StepDownProcess"/>
    <dgm:cxn modelId="{A4DDB607-F512-45A6-BB59-9499F745E1CB}" type="presParOf" srcId="{F4B50E69-504E-4DEA-AA98-6168E612A743}" destId="{58903F9E-088E-4F70-BBDF-EC56E9E3B697}" srcOrd="2" destOrd="0" presId="urn:microsoft.com/office/officeart/2005/8/layout/StepDownProcess"/>
    <dgm:cxn modelId="{3013ACEF-A804-44D9-A28B-5ADAD0B67188}" type="presParOf" srcId="{58903F9E-088E-4F70-BBDF-EC56E9E3B697}" destId="{02B83ADE-6049-42DD-B0FA-34E1CA14D40A}" srcOrd="0" destOrd="0" presId="urn:microsoft.com/office/officeart/2005/8/layout/StepDownProcess"/>
    <dgm:cxn modelId="{A40D911F-9182-4314-9900-196145E5EA09}" type="presParOf" srcId="{58903F9E-088E-4F70-BBDF-EC56E9E3B697}" destId="{20D24C32-832E-40EE-AAF4-8ADBCEFBBA1F}" srcOrd="1" destOrd="0" presId="urn:microsoft.com/office/officeart/2005/8/layout/StepDownProcess"/>
    <dgm:cxn modelId="{B07786A9-C29F-4BBB-85E9-1FE3F3AC86CB}" type="presParOf" srcId="{58903F9E-088E-4F70-BBDF-EC56E9E3B697}" destId="{964B20AF-FB3D-431D-9674-7E7684D86702}" srcOrd="2" destOrd="0" presId="urn:microsoft.com/office/officeart/2005/8/layout/StepDownProcess"/>
    <dgm:cxn modelId="{FAEB7D29-E6D7-4C6E-B056-F089BB7C6AAB}" type="presParOf" srcId="{F4B50E69-504E-4DEA-AA98-6168E612A743}" destId="{F3F53F7B-1A0F-408E-85C6-FA69BD7D9FA1}" srcOrd="3" destOrd="0" presId="urn:microsoft.com/office/officeart/2005/8/layout/StepDownProcess"/>
    <dgm:cxn modelId="{0D5BD96C-D056-41CE-9550-EAD60DD7F058}" type="presParOf" srcId="{F4B50E69-504E-4DEA-AA98-6168E612A743}" destId="{30DA99BB-40D3-427A-B281-E6D24107E70E}" srcOrd="4" destOrd="0" presId="urn:microsoft.com/office/officeart/2005/8/layout/StepDownProcess"/>
    <dgm:cxn modelId="{ED8E1009-61A0-462A-8713-55F26B666C69}" type="presParOf" srcId="{30DA99BB-40D3-427A-B281-E6D24107E70E}" destId="{086C278E-8AE6-4395-9446-91E3D1A1DD69}" srcOrd="0" destOrd="0" presId="urn:microsoft.com/office/officeart/2005/8/layout/StepDown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FCA377-718E-544F-BD1F-9B70EEE0770D}" type="doc">
      <dgm:prSet loTypeId="urn:microsoft.com/office/officeart/2005/8/layout/process2" loCatId="" qsTypeId="urn:microsoft.com/office/officeart/2005/8/quickstyle/simple1" qsCatId="simple" csTypeId="urn:microsoft.com/office/officeart/2005/8/colors/accent2_4" csCatId="accent2" phldr="1"/>
      <dgm:spPr/>
    </dgm:pt>
    <dgm:pt modelId="{FAB1CBBC-93DD-844D-B437-8079E3CA70FA}">
      <dgm:prSet phldrT="[Text]"/>
      <dgm:spPr/>
      <dgm:t>
        <a:bodyPr/>
        <a:lstStyle/>
        <a:p>
          <a:r>
            <a:rPr lang="en-US" smtClean="0"/>
            <a:t>Mise en oeuvre</a:t>
          </a:r>
          <a:endParaRPr lang="en-US" dirty="0"/>
        </a:p>
      </dgm:t>
    </dgm:pt>
    <dgm:pt modelId="{B7D6C347-89F2-2E46-AA57-433BFEE83792}" type="parTrans" cxnId="{A3346226-D0A2-8141-A111-2E2E272B23EC}">
      <dgm:prSet/>
      <dgm:spPr/>
      <dgm:t>
        <a:bodyPr/>
        <a:lstStyle/>
        <a:p>
          <a:endParaRPr lang="en-US"/>
        </a:p>
      </dgm:t>
    </dgm:pt>
    <dgm:pt modelId="{44761726-EBEA-944B-A3E2-AC427CDC14F4}" type="sibTrans" cxnId="{A3346226-D0A2-8141-A111-2E2E272B23EC}">
      <dgm:prSet/>
      <dgm:spPr/>
      <dgm:t>
        <a:bodyPr/>
        <a:lstStyle/>
        <a:p>
          <a:endParaRPr lang="en-US"/>
        </a:p>
      </dgm:t>
    </dgm:pt>
    <dgm:pt modelId="{B3C48A01-1389-E547-AE4A-286542E36237}">
      <dgm:prSet phldrT="[Text]"/>
      <dgm:spPr/>
      <dgm:t>
        <a:bodyPr/>
        <a:lstStyle/>
        <a:p>
          <a:r>
            <a:rPr lang="en-US" dirty="0" err="1"/>
            <a:t>Suivi</a:t>
          </a:r>
          <a:r>
            <a:rPr lang="en-US" dirty="0"/>
            <a:t> et </a:t>
          </a:r>
          <a:r>
            <a:rPr lang="en-US" dirty="0" err="1"/>
            <a:t>évaluation</a:t>
          </a:r>
          <a:endParaRPr lang="en-US" dirty="0"/>
        </a:p>
      </dgm:t>
    </dgm:pt>
    <dgm:pt modelId="{8E20F6B3-53A1-9447-BA21-C5BC82F134AC}" type="parTrans" cxnId="{11FD8862-B487-D946-94F0-3E9F6E4D46BA}">
      <dgm:prSet/>
      <dgm:spPr/>
      <dgm:t>
        <a:bodyPr/>
        <a:lstStyle/>
        <a:p>
          <a:endParaRPr lang="en-US"/>
        </a:p>
      </dgm:t>
    </dgm:pt>
    <dgm:pt modelId="{CB32BAD7-0E53-3A41-A227-18F57744B20A}" type="sibTrans" cxnId="{11FD8862-B487-D946-94F0-3E9F6E4D46BA}">
      <dgm:prSet/>
      <dgm:spPr/>
      <dgm:t>
        <a:bodyPr/>
        <a:lstStyle/>
        <a:p>
          <a:endParaRPr lang="en-US"/>
        </a:p>
      </dgm:t>
    </dgm:pt>
    <dgm:pt modelId="{69AEF705-72CD-F642-A1E2-B0F31D9AE222}">
      <dgm:prSet phldrT="[Text]"/>
      <dgm:spPr/>
      <dgm:t>
        <a:bodyPr/>
        <a:lstStyle/>
        <a:p>
          <a:pPr rtl="0"/>
          <a:r>
            <a:rPr lang="en-US" dirty="0" err="1"/>
            <a:t>Analyse</a:t>
          </a:r>
          <a:r>
            <a:rPr lang="en-US" dirty="0"/>
            <a:t> des </a:t>
          </a:r>
          <a:r>
            <a:rPr lang="en-US" dirty="0" err="1"/>
            <a:t>besoins</a:t>
          </a:r>
          <a:endParaRPr lang="en-US" dirty="0"/>
        </a:p>
      </dgm:t>
    </dgm:pt>
    <dgm:pt modelId="{694FD55C-F4FC-EF46-8CF1-A7964F874E68}" type="parTrans" cxnId="{C9DC943B-1CA8-4A49-BD59-D4319D58D3A1}">
      <dgm:prSet/>
      <dgm:spPr/>
      <dgm:t>
        <a:bodyPr/>
        <a:lstStyle/>
        <a:p>
          <a:endParaRPr lang="en-US"/>
        </a:p>
      </dgm:t>
    </dgm:pt>
    <dgm:pt modelId="{92B39DCC-681E-164F-BF82-CBECCF9F5712}" type="sibTrans" cxnId="{C9DC943B-1CA8-4A49-BD59-D4319D58D3A1}">
      <dgm:prSet/>
      <dgm:spPr/>
      <dgm:t>
        <a:bodyPr/>
        <a:lstStyle/>
        <a:p>
          <a:endParaRPr lang="en-US"/>
        </a:p>
      </dgm:t>
    </dgm:pt>
    <dgm:pt modelId="{2462B43A-8D88-D64B-9443-B3B7ADB22DD4}">
      <dgm:prSet phldrT="[Text]"/>
      <dgm:spPr/>
      <dgm:t>
        <a:bodyPr/>
        <a:lstStyle/>
        <a:p>
          <a:pPr rtl="0"/>
          <a:r>
            <a:rPr lang="en-US" smtClean="0"/>
            <a:t>Conception des solutions</a:t>
          </a:r>
          <a:endParaRPr lang="en-US" dirty="0"/>
        </a:p>
      </dgm:t>
    </dgm:pt>
    <dgm:pt modelId="{5FF3DB30-6F89-C34C-986C-F4FFB6D8AA7D}" type="parTrans" cxnId="{79254AA4-229F-6246-AA93-79901586C9B6}">
      <dgm:prSet/>
      <dgm:spPr/>
      <dgm:t>
        <a:bodyPr/>
        <a:lstStyle/>
        <a:p>
          <a:endParaRPr lang="en-US"/>
        </a:p>
      </dgm:t>
    </dgm:pt>
    <dgm:pt modelId="{C2970323-FB7C-1141-AE3D-72F071F66438}" type="sibTrans" cxnId="{79254AA4-229F-6246-AA93-79901586C9B6}">
      <dgm:prSet/>
      <dgm:spPr/>
      <dgm:t>
        <a:bodyPr/>
        <a:lstStyle/>
        <a:p>
          <a:endParaRPr lang="en-US"/>
        </a:p>
      </dgm:t>
    </dgm:pt>
    <dgm:pt modelId="{8EF8AAD2-3AE5-3E4A-B151-B409E09044B2}">
      <dgm:prSet phldrT="[Text]"/>
      <dgm:spPr/>
      <dgm:t>
        <a:bodyPr/>
        <a:lstStyle/>
        <a:p>
          <a:pPr rtl="0"/>
          <a:r>
            <a:rPr lang="en-US" smtClean="0"/>
            <a:t>Financement</a:t>
          </a:r>
          <a:endParaRPr lang="en-US" dirty="0"/>
        </a:p>
      </dgm:t>
    </dgm:pt>
    <dgm:pt modelId="{6105D529-F9FE-AF4D-885E-1CB750252342}" type="parTrans" cxnId="{FE9B1585-0C81-5443-BDAC-7A83FB23190D}">
      <dgm:prSet/>
      <dgm:spPr/>
      <dgm:t>
        <a:bodyPr/>
        <a:lstStyle/>
        <a:p>
          <a:endParaRPr lang="en-US"/>
        </a:p>
      </dgm:t>
    </dgm:pt>
    <dgm:pt modelId="{FF4F5124-80AD-534D-AD47-0CFA0C82E426}" type="sibTrans" cxnId="{FE9B1585-0C81-5443-BDAC-7A83FB23190D}">
      <dgm:prSet/>
      <dgm:spPr/>
      <dgm:t>
        <a:bodyPr/>
        <a:lstStyle/>
        <a:p>
          <a:endParaRPr lang="en-US"/>
        </a:p>
      </dgm:t>
    </dgm:pt>
    <dgm:pt modelId="{73C710AD-F8C4-9B4A-93E5-83AB335C3CF9}" type="pres">
      <dgm:prSet presAssocID="{16FCA377-718E-544F-BD1F-9B70EEE0770D}" presName="linearFlow" presStyleCnt="0">
        <dgm:presLayoutVars>
          <dgm:resizeHandles val="exact"/>
        </dgm:presLayoutVars>
      </dgm:prSet>
      <dgm:spPr/>
    </dgm:pt>
    <dgm:pt modelId="{6AC026D9-954E-1442-A014-BA4F63BBEBE9}" type="pres">
      <dgm:prSet presAssocID="{69AEF705-72CD-F642-A1E2-B0F31D9AE222}" presName="node" presStyleLbl="node1" presStyleIdx="0" presStyleCnt="5">
        <dgm:presLayoutVars>
          <dgm:bulletEnabled val="1"/>
        </dgm:presLayoutVars>
      </dgm:prSet>
      <dgm:spPr/>
      <dgm:t>
        <a:bodyPr/>
        <a:lstStyle/>
        <a:p>
          <a:endParaRPr lang="fr-FR"/>
        </a:p>
      </dgm:t>
    </dgm:pt>
    <dgm:pt modelId="{C3CB5BD5-ECAE-EF40-A5E1-D7FBD2572574}" type="pres">
      <dgm:prSet presAssocID="{92B39DCC-681E-164F-BF82-CBECCF9F5712}" presName="sibTrans" presStyleLbl="sibTrans2D1" presStyleIdx="0" presStyleCnt="4"/>
      <dgm:spPr/>
      <dgm:t>
        <a:bodyPr/>
        <a:lstStyle/>
        <a:p>
          <a:endParaRPr lang="fr-FR"/>
        </a:p>
      </dgm:t>
    </dgm:pt>
    <dgm:pt modelId="{B03FCC0E-7DF9-F749-9D3C-A1A620E2AF95}" type="pres">
      <dgm:prSet presAssocID="{92B39DCC-681E-164F-BF82-CBECCF9F5712}" presName="connectorText" presStyleLbl="sibTrans2D1" presStyleIdx="0" presStyleCnt="4"/>
      <dgm:spPr/>
      <dgm:t>
        <a:bodyPr/>
        <a:lstStyle/>
        <a:p>
          <a:endParaRPr lang="fr-FR"/>
        </a:p>
      </dgm:t>
    </dgm:pt>
    <dgm:pt modelId="{858B7D8D-2EF9-2249-B17A-556B2244E5A0}" type="pres">
      <dgm:prSet presAssocID="{2462B43A-8D88-D64B-9443-B3B7ADB22DD4}" presName="node" presStyleLbl="node1" presStyleIdx="1" presStyleCnt="5">
        <dgm:presLayoutVars>
          <dgm:bulletEnabled val="1"/>
        </dgm:presLayoutVars>
      </dgm:prSet>
      <dgm:spPr/>
      <dgm:t>
        <a:bodyPr/>
        <a:lstStyle/>
        <a:p>
          <a:endParaRPr lang="fr-FR"/>
        </a:p>
      </dgm:t>
    </dgm:pt>
    <dgm:pt modelId="{6BC33733-AC6F-124E-AC0F-893715B81640}" type="pres">
      <dgm:prSet presAssocID="{C2970323-FB7C-1141-AE3D-72F071F66438}" presName="sibTrans" presStyleLbl="sibTrans2D1" presStyleIdx="1" presStyleCnt="4"/>
      <dgm:spPr/>
      <dgm:t>
        <a:bodyPr/>
        <a:lstStyle/>
        <a:p>
          <a:endParaRPr lang="fr-FR"/>
        </a:p>
      </dgm:t>
    </dgm:pt>
    <dgm:pt modelId="{E8436DBF-A16F-F848-B9CE-7C4C5CE11407}" type="pres">
      <dgm:prSet presAssocID="{C2970323-FB7C-1141-AE3D-72F071F66438}" presName="connectorText" presStyleLbl="sibTrans2D1" presStyleIdx="1" presStyleCnt="4"/>
      <dgm:spPr/>
      <dgm:t>
        <a:bodyPr/>
        <a:lstStyle/>
        <a:p>
          <a:endParaRPr lang="fr-FR"/>
        </a:p>
      </dgm:t>
    </dgm:pt>
    <dgm:pt modelId="{8D9AE11B-6278-0743-B4CC-008F612B5398}" type="pres">
      <dgm:prSet presAssocID="{8EF8AAD2-3AE5-3E4A-B151-B409E09044B2}" presName="node" presStyleLbl="node1" presStyleIdx="2" presStyleCnt="5">
        <dgm:presLayoutVars>
          <dgm:bulletEnabled val="1"/>
        </dgm:presLayoutVars>
      </dgm:prSet>
      <dgm:spPr/>
      <dgm:t>
        <a:bodyPr/>
        <a:lstStyle/>
        <a:p>
          <a:endParaRPr lang="fr-FR"/>
        </a:p>
      </dgm:t>
    </dgm:pt>
    <dgm:pt modelId="{4F2CD822-4B2B-C040-9EE0-5D0A5FA83C19}" type="pres">
      <dgm:prSet presAssocID="{FF4F5124-80AD-534D-AD47-0CFA0C82E426}" presName="sibTrans" presStyleLbl="sibTrans2D1" presStyleIdx="2" presStyleCnt="4"/>
      <dgm:spPr/>
      <dgm:t>
        <a:bodyPr/>
        <a:lstStyle/>
        <a:p>
          <a:endParaRPr lang="fr-FR"/>
        </a:p>
      </dgm:t>
    </dgm:pt>
    <dgm:pt modelId="{C4019A8A-80FE-F24E-AEBC-2CE7F31CDA1C}" type="pres">
      <dgm:prSet presAssocID="{FF4F5124-80AD-534D-AD47-0CFA0C82E426}" presName="connectorText" presStyleLbl="sibTrans2D1" presStyleIdx="2" presStyleCnt="4"/>
      <dgm:spPr/>
      <dgm:t>
        <a:bodyPr/>
        <a:lstStyle/>
        <a:p>
          <a:endParaRPr lang="fr-FR"/>
        </a:p>
      </dgm:t>
    </dgm:pt>
    <dgm:pt modelId="{1F7D79B5-9D98-F24B-9ED2-8858E6278063}" type="pres">
      <dgm:prSet presAssocID="{FAB1CBBC-93DD-844D-B437-8079E3CA70FA}" presName="node" presStyleLbl="node1" presStyleIdx="3" presStyleCnt="5">
        <dgm:presLayoutVars>
          <dgm:bulletEnabled val="1"/>
        </dgm:presLayoutVars>
      </dgm:prSet>
      <dgm:spPr/>
      <dgm:t>
        <a:bodyPr/>
        <a:lstStyle/>
        <a:p>
          <a:endParaRPr lang="fr-FR"/>
        </a:p>
      </dgm:t>
    </dgm:pt>
    <dgm:pt modelId="{9AA264AD-795E-5E47-BB4C-E31B6A0A06AB}" type="pres">
      <dgm:prSet presAssocID="{44761726-EBEA-944B-A3E2-AC427CDC14F4}" presName="sibTrans" presStyleLbl="sibTrans2D1" presStyleIdx="3" presStyleCnt="4"/>
      <dgm:spPr/>
      <dgm:t>
        <a:bodyPr/>
        <a:lstStyle/>
        <a:p>
          <a:endParaRPr lang="fr-FR"/>
        </a:p>
      </dgm:t>
    </dgm:pt>
    <dgm:pt modelId="{5C9924A0-4A64-2E40-8489-9345B3952F8F}" type="pres">
      <dgm:prSet presAssocID="{44761726-EBEA-944B-A3E2-AC427CDC14F4}" presName="connectorText" presStyleLbl="sibTrans2D1" presStyleIdx="3" presStyleCnt="4"/>
      <dgm:spPr/>
      <dgm:t>
        <a:bodyPr/>
        <a:lstStyle/>
        <a:p>
          <a:endParaRPr lang="fr-FR"/>
        </a:p>
      </dgm:t>
    </dgm:pt>
    <dgm:pt modelId="{8C0A770D-F567-BE4D-85B2-D14DAFCBEBB4}" type="pres">
      <dgm:prSet presAssocID="{B3C48A01-1389-E547-AE4A-286542E36237}" presName="node" presStyleLbl="node1" presStyleIdx="4" presStyleCnt="5">
        <dgm:presLayoutVars>
          <dgm:bulletEnabled val="1"/>
        </dgm:presLayoutVars>
      </dgm:prSet>
      <dgm:spPr/>
      <dgm:t>
        <a:bodyPr/>
        <a:lstStyle/>
        <a:p>
          <a:endParaRPr lang="fr-FR"/>
        </a:p>
      </dgm:t>
    </dgm:pt>
  </dgm:ptLst>
  <dgm:cxnLst>
    <dgm:cxn modelId="{7384F72B-D291-8B41-9013-E287894A0275}" type="presOf" srcId="{8EF8AAD2-3AE5-3E4A-B151-B409E09044B2}" destId="{8D9AE11B-6278-0743-B4CC-008F612B5398}" srcOrd="0" destOrd="0" presId="urn:microsoft.com/office/officeart/2005/8/layout/process2"/>
    <dgm:cxn modelId="{884EDFE2-B30A-2449-9C53-664BE5079448}" type="presOf" srcId="{92B39DCC-681E-164F-BF82-CBECCF9F5712}" destId="{B03FCC0E-7DF9-F749-9D3C-A1A620E2AF95}" srcOrd="1" destOrd="0" presId="urn:microsoft.com/office/officeart/2005/8/layout/process2"/>
    <dgm:cxn modelId="{A3346226-D0A2-8141-A111-2E2E272B23EC}" srcId="{16FCA377-718E-544F-BD1F-9B70EEE0770D}" destId="{FAB1CBBC-93DD-844D-B437-8079E3CA70FA}" srcOrd="3" destOrd="0" parTransId="{B7D6C347-89F2-2E46-AA57-433BFEE83792}" sibTransId="{44761726-EBEA-944B-A3E2-AC427CDC14F4}"/>
    <dgm:cxn modelId="{11FD8862-B487-D946-94F0-3E9F6E4D46BA}" srcId="{16FCA377-718E-544F-BD1F-9B70EEE0770D}" destId="{B3C48A01-1389-E547-AE4A-286542E36237}" srcOrd="4" destOrd="0" parTransId="{8E20F6B3-53A1-9447-BA21-C5BC82F134AC}" sibTransId="{CB32BAD7-0E53-3A41-A227-18F57744B20A}"/>
    <dgm:cxn modelId="{12915887-6E77-6F42-9A67-18D725C7573C}" type="presOf" srcId="{2462B43A-8D88-D64B-9443-B3B7ADB22DD4}" destId="{858B7D8D-2EF9-2249-B17A-556B2244E5A0}" srcOrd="0" destOrd="0" presId="urn:microsoft.com/office/officeart/2005/8/layout/process2"/>
    <dgm:cxn modelId="{358C79EF-A985-E54A-8530-48061DCE4F2F}" type="presOf" srcId="{FF4F5124-80AD-534D-AD47-0CFA0C82E426}" destId="{4F2CD822-4B2B-C040-9EE0-5D0A5FA83C19}" srcOrd="0" destOrd="0" presId="urn:microsoft.com/office/officeart/2005/8/layout/process2"/>
    <dgm:cxn modelId="{79254AA4-229F-6246-AA93-79901586C9B6}" srcId="{16FCA377-718E-544F-BD1F-9B70EEE0770D}" destId="{2462B43A-8D88-D64B-9443-B3B7ADB22DD4}" srcOrd="1" destOrd="0" parTransId="{5FF3DB30-6F89-C34C-986C-F4FFB6D8AA7D}" sibTransId="{C2970323-FB7C-1141-AE3D-72F071F66438}"/>
    <dgm:cxn modelId="{FE9B1585-0C81-5443-BDAC-7A83FB23190D}" srcId="{16FCA377-718E-544F-BD1F-9B70EEE0770D}" destId="{8EF8AAD2-3AE5-3E4A-B151-B409E09044B2}" srcOrd="2" destOrd="0" parTransId="{6105D529-F9FE-AF4D-885E-1CB750252342}" sibTransId="{FF4F5124-80AD-534D-AD47-0CFA0C82E426}"/>
    <dgm:cxn modelId="{C9DC943B-1CA8-4A49-BD59-D4319D58D3A1}" srcId="{16FCA377-718E-544F-BD1F-9B70EEE0770D}" destId="{69AEF705-72CD-F642-A1E2-B0F31D9AE222}" srcOrd="0" destOrd="0" parTransId="{694FD55C-F4FC-EF46-8CF1-A7964F874E68}" sibTransId="{92B39DCC-681E-164F-BF82-CBECCF9F5712}"/>
    <dgm:cxn modelId="{27803B1F-0095-584A-BAFD-7CC485396061}" type="presOf" srcId="{C2970323-FB7C-1141-AE3D-72F071F66438}" destId="{E8436DBF-A16F-F848-B9CE-7C4C5CE11407}" srcOrd="1" destOrd="0" presId="urn:microsoft.com/office/officeart/2005/8/layout/process2"/>
    <dgm:cxn modelId="{56E80E4F-244F-FB40-851C-325639FE832E}" type="presOf" srcId="{B3C48A01-1389-E547-AE4A-286542E36237}" destId="{8C0A770D-F567-BE4D-85B2-D14DAFCBEBB4}" srcOrd="0" destOrd="0" presId="urn:microsoft.com/office/officeart/2005/8/layout/process2"/>
    <dgm:cxn modelId="{BBCC4094-41E5-964D-AD75-F844F9B0172C}" type="presOf" srcId="{FAB1CBBC-93DD-844D-B437-8079E3CA70FA}" destId="{1F7D79B5-9D98-F24B-9ED2-8858E6278063}" srcOrd="0" destOrd="0" presId="urn:microsoft.com/office/officeart/2005/8/layout/process2"/>
    <dgm:cxn modelId="{94925346-1627-C744-B301-0B517905837D}" type="presOf" srcId="{C2970323-FB7C-1141-AE3D-72F071F66438}" destId="{6BC33733-AC6F-124E-AC0F-893715B81640}" srcOrd="0" destOrd="0" presId="urn:microsoft.com/office/officeart/2005/8/layout/process2"/>
    <dgm:cxn modelId="{8BE82197-FCDD-3A47-8C65-5167EAF1BE3B}" type="presOf" srcId="{92B39DCC-681E-164F-BF82-CBECCF9F5712}" destId="{C3CB5BD5-ECAE-EF40-A5E1-D7FBD2572574}" srcOrd="0" destOrd="0" presId="urn:microsoft.com/office/officeart/2005/8/layout/process2"/>
    <dgm:cxn modelId="{7ACB796D-06A1-F84B-B616-7BC16676B28D}" type="presOf" srcId="{44761726-EBEA-944B-A3E2-AC427CDC14F4}" destId="{5C9924A0-4A64-2E40-8489-9345B3952F8F}" srcOrd="1" destOrd="0" presId="urn:microsoft.com/office/officeart/2005/8/layout/process2"/>
    <dgm:cxn modelId="{B95010E9-A73A-4642-AABA-FCC73B3188AB}" type="presOf" srcId="{69AEF705-72CD-F642-A1E2-B0F31D9AE222}" destId="{6AC026D9-954E-1442-A014-BA4F63BBEBE9}" srcOrd="0" destOrd="0" presId="urn:microsoft.com/office/officeart/2005/8/layout/process2"/>
    <dgm:cxn modelId="{BE652C6F-B5FE-D94A-AF21-2FD092843DE3}" type="presOf" srcId="{44761726-EBEA-944B-A3E2-AC427CDC14F4}" destId="{9AA264AD-795E-5E47-BB4C-E31B6A0A06AB}" srcOrd="0" destOrd="0" presId="urn:microsoft.com/office/officeart/2005/8/layout/process2"/>
    <dgm:cxn modelId="{FF8FCB80-3181-324A-B487-CC21A5C5A9B9}" type="presOf" srcId="{FF4F5124-80AD-534D-AD47-0CFA0C82E426}" destId="{C4019A8A-80FE-F24E-AEBC-2CE7F31CDA1C}" srcOrd="1" destOrd="0" presId="urn:microsoft.com/office/officeart/2005/8/layout/process2"/>
    <dgm:cxn modelId="{82B35EC1-55B5-A34D-BB9A-5A757192CCC1}" type="presOf" srcId="{16FCA377-718E-544F-BD1F-9B70EEE0770D}" destId="{73C710AD-F8C4-9B4A-93E5-83AB335C3CF9}" srcOrd="0" destOrd="0" presId="urn:microsoft.com/office/officeart/2005/8/layout/process2"/>
    <dgm:cxn modelId="{707947E2-08C8-7A40-9D81-79845EDBDC1C}" type="presParOf" srcId="{73C710AD-F8C4-9B4A-93E5-83AB335C3CF9}" destId="{6AC026D9-954E-1442-A014-BA4F63BBEBE9}" srcOrd="0" destOrd="0" presId="urn:microsoft.com/office/officeart/2005/8/layout/process2"/>
    <dgm:cxn modelId="{65A59875-DA69-EF40-B8C0-E7522B8C7258}" type="presParOf" srcId="{73C710AD-F8C4-9B4A-93E5-83AB335C3CF9}" destId="{C3CB5BD5-ECAE-EF40-A5E1-D7FBD2572574}" srcOrd="1" destOrd="0" presId="urn:microsoft.com/office/officeart/2005/8/layout/process2"/>
    <dgm:cxn modelId="{1583B28B-B0B8-1D4B-81AD-F89FE3AFB12A}" type="presParOf" srcId="{C3CB5BD5-ECAE-EF40-A5E1-D7FBD2572574}" destId="{B03FCC0E-7DF9-F749-9D3C-A1A620E2AF95}" srcOrd="0" destOrd="0" presId="urn:microsoft.com/office/officeart/2005/8/layout/process2"/>
    <dgm:cxn modelId="{487671DA-B5DC-624F-A637-D49E87990C44}" type="presParOf" srcId="{73C710AD-F8C4-9B4A-93E5-83AB335C3CF9}" destId="{858B7D8D-2EF9-2249-B17A-556B2244E5A0}" srcOrd="2" destOrd="0" presId="urn:microsoft.com/office/officeart/2005/8/layout/process2"/>
    <dgm:cxn modelId="{66DB85D6-9F97-5848-BED4-29F83959B329}" type="presParOf" srcId="{73C710AD-F8C4-9B4A-93E5-83AB335C3CF9}" destId="{6BC33733-AC6F-124E-AC0F-893715B81640}" srcOrd="3" destOrd="0" presId="urn:microsoft.com/office/officeart/2005/8/layout/process2"/>
    <dgm:cxn modelId="{744E2E16-0329-CE40-B557-82535125394B}" type="presParOf" srcId="{6BC33733-AC6F-124E-AC0F-893715B81640}" destId="{E8436DBF-A16F-F848-B9CE-7C4C5CE11407}" srcOrd="0" destOrd="0" presId="urn:microsoft.com/office/officeart/2005/8/layout/process2"/>
    <dgm:cxn modelId="{1C1EB1DE-322A-8945-9A69-C0613E06B955}" type="presParOf" srcId="{73C710AD-F8C4-9B4A-93E5-83AB335C3CF9}" destId="{8D9AE11B-6278-0743-B4CC-008F612B5398}" srcOrd="4" destOrd="0" presId="urn:microsoft.com/office/officeart/2005/8/layout/process2"/>
    <dgm:cxn modelId="{7122435D-E8A3-FC4C-8F3E-FB86E20ECC06}" type="presParOf" srcId="{73C710AD-F8C4-9B4A-93E5-83AB335C3CF9}" destId="{4F2CD822-4B2B-C040-9EE0-5D0A5FA83C19}" srcOrd="5" destOrd="0" presId="urn:microsoft.com/office/officeart/2005/8/layout/process2"/>
    <dgm:cxn modelId="{38C103B4-30DF-FD45-82AE-5307011C84C8}" type="presParOf" srcId="{4F2CD822-4B2B-C040-9EE0-5D0A5FA83C19}" destId="{C4019A8A-80FE-F24E-AEBC-2CE7F31CDA1C}" srcOrd="0" destOrd="0" presId="urn:microsoft.com/office/officeart/2005/8/layout/process2"/>
    <dgm:cxn modelId="{358A577E-4288-5B42-96A4-748C3C35BA72}" type="presParOf" srcId="{73C710AD-F8C4-9B4A-93E5-83AB335C3CF9}" destId="{1F7D79B5-9D98-F24B-9ED2-8858E6278063}" srcOrd="6" destOrd="0" presId="urn:microsoft.com/office/officeart/2005/8/layout/process2"/>
    <dgm:cxn modelId="{87E83CB8-4DE2-0F48-8D04-88C61660DEB9}" type="presParOf" srcId="{73C710AD-F8C4-9B4A-93E5-83AB335C3CF9}" destId="{9AA264AD-795E-5E47-BB4C-E31B6A0A06AB}" srcOrd="7" destOrd="0" presId="urn:microsoft.com/office/officeart/2005/8/layout/process2"/>
    <dgm:cxn modelId="{570E0CDA-A1E7-604A-9EC3-D1C771264C7F}" type="presParOf" srcId="{9AA264AD-795E-5E47-BB4C-E31B6A0A06AB}" destId="{5C9924A0-4A64-2E40-8489-9345B3952F8F}" srcOrd="0" destOrd="0" presId="urn:microsoft.com/office/officeart/2005/8/layout/process2"/>
    <dgm:cxn modelId="{2EC1B86A-F430-9641-B7AB-78746E19F1D3}" type="presParOf" srcId="{73C710AD-F8C4-9B4A-93E5-83AB335C3CF9}" destId="{8C0A770D-F567-BE4D-85B2-D14DAFCBEBB4}"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04D06F-7B65-40C2-8CB4-B14A308A120C}" type="doc">
      <dgm:prSet loTypeId="urn:microsoft.com/office/officeart/2005/8/layout/hList1" loCatId="list" qsTypeId="urn:microsoft.com/office/officeart/2005/8/quickstyle/3d2" qsCatId="3D" csTypeId="urn:microsoft.com/office/officeart/2005/8/colors/accent2_4" csCatId="accent2" phldr="1"/>
      <dgm:spPr/>
      <dgm:t>
        <a:bodyPr/>
        <a:lstStyle/>
        <a:p>
          <a:endParaRPr lang="fr-FR"/>
        </a:p>
      </dgm:t>
    </dgm:pt>
    <dgm:pt modelId="{D8CC0C36-1EB0-4DE0-BE00-96F6C93C52BD}">
      <dgm:prSet phldrT="[Texte]" custT="1"/>
      <dgm:spPr>
        <a:solidFill>
          <a:srgbClr val="D19770"/>
        </a:solidFill>
      </dgm:spPr>
      <dgm:t>
        <a:bodyPr/>
        <a:lstStyle/>
        <a:p>
          <a:r>
            <a:rPr lang="fr-FR" sz="2000" b="1" dirty="0" smtClean="0">
              <a:solidFill>
                <a:schemeClr val="tx1"/>
              </a:solidFill>
              <a:latin typeface="Times New Roman" panose="02020603050405020304" pitchFamily="18" charset="0"/>
              <a:ea typeface="Helvetica" panose="020B0604020202020204" pitchFamily="34" charset="0"/>
              <a:cs typeface="Times New Roman" panose="02020603050405020304" pitchFamily="18" charset="0"/>
              <a:sym typeface="Helvetica" panose="020B0604020202020204" pitchFamily="34" charset="0"/>
            </a:rPr>
            <a:t>L’outil participatif</a:t>
          </a:r>
          <a:endParaRPr lang="fr-FR" sz="2000" dirty="0">
            <a:solidFill>
              <a:schemeClr val="tx1"/>
            </a:solidFill>
            <a:latin typeface="Times New Roman" panose="02020603050405020304" pitchFamily="18" charset="0"/>
            <a:cs typeface="Times New Roman" panose="02020603050405020304" pitchFamily="18" charset="0"/>
          </a:endParaRPr>
        </a:p>
      </dgm:t>
    </dgm:pt>
    <dgm:pt modelId="{63FCDF67-F490-4692-BF99-7C03D3EA4EE1}" type="parTrans" cxnId="{D69EF913-09EE-45EC-AAB0-B1D109C67BC8}">
      <dgm:prSet/>
      <dgm:spPr/>
      <dgm:t>
        <a:bodyPr/>
        <a:lstStyle/>
        <a:p>
          <a:endParaRPr lang="fr-FR">
            <a:latin typeface="Times New Roman" panose="02020603050405020304" pitchFamily="18" charset="0"/>
            <a:cs typeface="Times New Roman" panose="02020603050405020304" pitchFamily="18" charset="0"/>
          </a:endParaRPr>
        </a:p>
      </dgm:t>
    </dgm:pt>
    <dgm:pt modelId="{DB391A56-0C1C-4F15-A350-1DBA61AD721B}" type="sibTrans" cxnId="{D69EF913-09EE-45EC-AAB0-B1D109C67BC8}">
      <dgm:prSet/>
      <dgm:spPr/>
      <dgm:t>
        <a:bodyPr/>
        <a:lstStyle/>
        <a:p>
          <a:endParaRPr lang="fr-FR">
            <a:latin typeface="Times New Roman" panose="02020603050405020304" pitchFamily="18" charset="0"/>
            <a:cs typeface="Times New Roman" panose="02020603050405020304" pitchFamily="18" charset="0"/>
          </a:endParaRPr>
        </a:p>
      </dgm:t>
    </dgm:pt>
    <dgm:pt modelId="{AD3E37D8-44F0-40CB-8FE2-C9078913024F}">
      <dgm:prSet phldrT="[Texte]" custT="1"/>
      <dgm:spPr>
        <a:solidFill>
          <a:srgbClr val="D19770"/>
        </a:solidFill>
      </dgm:spPr>
      <dgm:t>
        <a:bodyPr/>
        <a:lstStyle/>
        <a:p>
          <a:r>
            <a:rPr lang="fr-FR" sz="2000" b="1" dirty="0" smtClean="0">
              <a:solidFill>
                <a:schemeClr val="tx1"/>
              </a:solidFill>
              <a:latin typeface="Times New Roman" panose="02020603050405020304" pitchFamily="18" charset="0"/>
              <a:ea typeface="Helvetica" panose="020B0604020202020204" pitchFamily="34" charset="0"/>
              <a:cs typeface="Times New Roman" panose="02020603050405020304" pitchFamily="18" charset="0"/>
              <a:sym typeface="Helvetica" panose="020B0604020202020204" pitchFamily="34" charset="0"/>
            </a:rPr>
            <a:t>L’outil de planification</a:t>
          </a:r>
          <a:endParaRPr lang="fr-FR" sz="2000" dirty="0">
            <a:solidFill>
              <a:schemeClr val="tx1"/>
            </a:solidFill>
            <a:latin typeface="Times New Roman" panose="02020603050405020304" pitchFamily="18" charset="0"/>
            <a:cs typeface="Times New Roman" panose="02020603050405020304" pitchFamily="18" charset="0"/>
          </a:endParaRPr>
        </a:p>
      </dgm:t>
    </dgm:pt>
    <dgm:pt modelId="{0AF461B4-32FD-4157-836B-51CFCD96E5D9}" type="parTrans" cxnId="{9089D79E-5913-4DEF-ABA8-23C237A1C1D5}">
      <dgm:prSet/>
      <dgm:spPr/>
      <dgm:t>
        <a:bodyPr/>
        <a:lstStyle/>
        <a:p>
          <a:endParaRPr lang="fr-FR">
            <a:latin typeface="Times New Roman" panose="02020603050405020304" pitchFamily="18" charset="0"/>
            <a:cs typeface="Times New Roman" panose="02020603050405020304" pitchFamily="18" charset="0"/>
          </a:endParaRPr>
        </a:p>
      </dgm:t>
    </dgm:pt>
    <dgm:pt modelId="{29CBC530-E1B2-4900-9878-31269FB6A1A8}" type="sibTrans" cxnId="{9089D79E-5913-4DEF-ABA8-23C237A1C1D5}">
      <dgm:prSet/>
      <dgm:spPr/>
      <dgm:t>
        <a:bodyPr/>
        <a:lstStyle/>
        <a:p>
          <a:endParaRPr lang="fr-FR">
            <a:latin typeface="Times New Roman" panose="02020603050405020304" pitchFamily="18" charset="0"/>
            <a:cs typeface="Times New Roman" panose="02020603050405020304" pitchFamily="18" charset="0"/>
          </a:endParaRPr>
        </a:p>
      </dgm:t>
    </dgm:pt>
    <dgm:pt modelId="{6917173B-8CC0-4228-B488-DBF00164F99D}">
      <dgm:prSet phldrT="[Texte]" custT="1"/>
      <dgm:spPr>
        <a:solidFill>
          <a:schemeClr val="bg1">
            <a:alpha val="90000"/>
          </a:schemeClr>
        </a:solidFill>
      </dgm:spPr>
      <dgm:t>
        <a:bodyPr/>
        <a:lstStyle/>
        <a:p>
          <a:pPr algn="l"/>
          <a:r>
            <a:rPr lang="fr-FR" sz="1400" b="1" dirty="0" smtClean="0">
              <a:latin typeface="Times New Roman" panose="02020603050405020304" pitchFamily="18" charset="0"/>
              <a:cs typeface="Times New Roman" panose="02020603050405020304" pitchFamily="18" charset="0"/>
            </a:rPr>
            <a:t>Le Programme Pluriannuel de Développement Humain (PPDH) : </a:t>
          </a:r>
          <a:endParaRPr lang="fr-FR" sz="1400" dirty="0">
            <a:latin typeface="Times New Roman" panose="02020603050405020304" pitchFamily="18" charset="0"/>
            <a:cs typeface="Times New Roman" panose="02020603050405020304" pitchFamily="18" charset="0"/>
          </a:endParaRPr>
        </a:p>
      </dgm:t>
    </dgm:pt>
    <dgm:pt modelId="{E537D09D-CDDF-48F0-A843-10BB5175788C}" type="parTrans" cxnId="{2595E11F-C624-450F-9E51-382B75E7111C}">
      <dgm:prSet/>
      <dgm:spPr/>
      <dgm:t>
        <a:bodyPr/>
        <a:lstStyle/>
        <a:p>
          <a:endParaRPr lang="fr-FR">
            <a:latin typeface="Times New Roman" panose="02020603050405020304" pitchFamily="18" charset="0"/>
            <a:cs typeface="Times New Roman" panose="02020603050405020304" pitchFamily="18" charset="0"/>
          </a:endParaRPr>
        </a:p>
      </dgm:t>
    </dgm:pt>
    <dgm:pt modelId="{1F63849A-AC23-4E64-899D-6139452E10C5}" type="sibTrans" cxnId="{2595E11F-C624-450F-9E51-382B75E7111C}">
      <dgm:prSet/>
      <dgm:spPr/>
      <dgm:t>
        <a:bodyPr/>
        <a:lstStyle/>
        <a:p>
          <a:endParaRPr lang="fr-FR">
            <a:latin typeface="Times New Roman" panose="02020603050405020304" pitchFamily="18" charset="0"/>
            <a:cs typeface="Times New Roman" panose="02020603050405020304" pitchFamily="18" charset="0"/>
          </a:endParaRPr>
        </a:p>
      </dgm:t>
    </dgm:pt>
    <dgm:pt modelId="{5EA0D153-25AC-4E8C-9FA5-CE5799DEE336}">
      <dgm:prSet phldrT="[Texte]" custT="1"/>
      <dgm:spPr>
        <a:solidFill>
          <a:srgbClr val="D19770"/>
        </a:solidFill>
      </dgm:spPr>
      <dgm:t>
        <a:bodyPr/>
        <a:lstStyle/>
        <a:p>
          <a:r>
            <a:rPr lang="fr-FR" sz="2000" b="1" dirty="0" smtClean="0">
              <a:solidFill>
                <a:schemeClr val="tx1"/>
              </a:solidFill>
              <a:latin typeface="Times New Roman" panose="02020603050405020304" pitchFamily="18" charset="0"/>
              <a:ea typeface="Helvetica" panose="020B0604020202020204" pitchFamily="34" charset="0"/>
              <a:cs typeface="Times New Roman" panose="02020603050405020304" pitchFamily="18" charset="0"/>
              <a:sym typeface="Helvetica" panose="020B0604020202020204" pitchFamily="34" charset="0"/>
            </a:rPr>
            <a:t>L’outil contractuel</a:t>
          </a:r>
          <a:endParaRPr lang="fr-FR" sz="2000" dirty="0">
            <a:solidFill>
              <a:schemeClr val="tx1"/>
            </a:solidFill>
            <a:latin typeface="Times New Roman" panose="02020603050405020304" pitchFamily="18" charset="0"/>
            <a:cs typeface="Times New Roman" panose="02020603050405020304" pitchFamily="18" charset="0"/>
          </a:endParaRPr>
        </a:p>
      </dgm:t>
    </dgm:pt>
    <dgm:pt modelId="{B9430CE1-22E5-43ED-9424-149666F1EEEC}" type="parTrans" cxnId="{4F90D4DD-D28F-48B7-8978-4443D5A5AD42}">
      <dgm:prSet/>
      <dgm:spPr/>
      <dgm:t>
        <a:bodyPr/>
        <a:lstStyle/>
        <a:p>
          <a:endParaRPr lang="fr-FR">
            <a:latin typeface="Times New Roman" panose="02020603050405020304" pitchFamily="18" charset="0"/>
            <a:cs typeface="Times New Roman" panose="02020603050405020304" pitchFamily="18" charset="0"/>
          </a:endParaRPr>
        </a:p>
      </dgm:t>
    </dgm:pt>
    <dgm:pt modelId="{C2B6012C-7E25-44DE-979B-24191D2D51B3}" type="sibTrans" cxnId="{4F90D4DD-D28F-48B7-8978-4443D5A5AD42}">
      <dgm:prSet/>
      <dgm:spPr/>
      <dgm:t>
        <a:bodyPr/>
        <a:lstStyle/>
        <a:p>
          <a:endParaRPr lang="fr-FR">
            <a:latin typeface="Times New Roman" panose="02020603050405020304" pitchFamily="18" charset="0"/>
            <a:cs typeface="Times New Roman" panose="02020603050405020304" pitchFamily="18" charset="0"/>
          </a:endParaRPr>
        </a:p>
      </dgm:t>
    </dgm:pt>
    <dgm:pt modelId="{10ADB9F2-684C-4DB0-95EC-C7253619BDDB}">
      <dgm:prSet phldrT="[Texte]" custT="1"/>
      <dgm:spPr>
        <a:solidFill>
          <a:schemeClr val="bg1">
            <a:alpha val="90000"/>
          </a:schemeClr>
        </a:solidFill>
      </dgm:spPr>
      <dgm:t>
        <a:bodyPr/>
        <a:lstStyle/>
        <a:p>
          <a:pPr algn="l"/>
          <a:r>
            <a:rPr lang="fr-FR" sz="1400" b="1" dirty="0" smtClean="0">
              <a:latin typeface="Times New Roman" panose="02020603050405020304" pitchFamily="18" charset="0"/>
              <a:cs typeface="Times New Roman" panose="02020603050405020304" pitchFamily="18" charset="0"/>
            </a:rPr>
            <a:t>Le Contrat-programme de Développement Humain </a:t>
          </a:r>
          <a:r>
            <a:rPr lang="fr-FR" sz="1400" dirty="0" smtClean="0">
              <a:latin typeface="Times New Roman" panose="02020603050405020304" pitchFamily="18" charset="0"/>
              <a:cs typeface="Times New Roman" panose="02020603050405020304" pitchFamily="18" charset="0"/>
            </a:rPr>
            <a:t>: </a:t>
          </a:r>
          <a:endParaRPr lang="fr-FR" sz="1400" dirty="0">
            <a:latin typeface="Times New Roman" panose="02020603050405020304" pitchFamily="18" charset="0"/>
            <a:cs typeface="Times New Roman" panose="02020603050405020304" pitchFamily="18" charset="0"/>
          </a:endParaRPr>
        </a:p>
      </dgm:t>
    </dgm:pt>
    <dgm:pt modelId="{1617540E-002A-4542-8336-C48D065F7FFB}" type="parTrans" cxnId="{7681D42F-D7FE-4EBE-A7C8-3A5AAFAA95D1}">
      <dgm:prSet/>
      <dgm:spPr/>
      <dgm:t>
        <a:bodyPr/>
        <a:lstStyle/>
        <a:p>
          <a:endParaRPr lang="fr-FR">
            <a:latin typeface="Times New Roman" panose="02020603050405020304" pitchFamily="18" charset="0"/>
            <a:cs typeface="Times New Roman" panose="02020603050405020304" pitchFamily="18" charset="0"/>
          </a:endParaRPr>
        </a:p>
      </dgm:t>
    </dgm:pt>
    <dgm:pt modelId="{F4E2A5A9-5922-4AB3-9005-4AD998AC8D01}" type="sibTrans" cxnId="{7681D42F-D7FE-4EBE-A7C8-3A5AAFAA95D1}">
      <dgm:prSet/>
      <dgm:spPr/>
      <dgm:t>
        <a:bodyPr/>
        <a:lstStyle/>
        <a:p>
          <a:endParaRPr lang="fr-FR">
            <a:latin typeface="Times New Roman" panose="02020603050405020304" pitchFamily="18" charset="0"/>
            <a:cs typeface="Times New Roman" panose="02020603050405020304" pitchFamily="18" charset="0"/>
          </a:endParaRPr>
        </a:p>
      </dgm:t>
    </dgm:pt>
    <dgm:pt modelId="{7EFB5072-28E6-4842-8350-A661655D85C9}">
      <dgm:prSet/>
      <dgm:spPr>
        <a:solidFill>
          <a:schemeClr val="bg1">
            <a:alpha val="90000"/>
          </a:schemeClr>
        </a:solidFill>
      </dgm:spPr>
      <dgm:t>
        <a:bodyPr/>
        <a:lstStyle/>
        <a:p>
          <a:pPr algn="justLow"/>
          <a:endParaRPr lang="fr-FR" sz="1500" dirty="0">
            <a:latin typeface="Times New Roman" panose="02020603050405020304" pitchFamily="18" charset="0"/>
            <a:cs typeface="Times New Roman" panose="02020603050405020304" pitchFamily="18" charset="0"/>
          </a:endParaRPr>
        </a:p>
      </dgm:t>
    </dgm:pt>
    <dgm:pt modelId="{118F984E-9F18-45FA-BA74-C3963EBC84F6}" type="parTrans" cxnId="{E2607D43-AAAD-4415-93EE-EC895FA2587E}">
      <dgm:prSet/>
      <dgm:spPr/>
      <dgm:t>
        <a:bodyPr/>
        <a:lstStyle/>
        <a:p>
          <a:endParaRPr lang="fr-FR">
            <a:latin typeface="Times New Roman" panose="02020603050405020304" pitchFamily="18" charset="0"/>
            <a:cs typeface="Times New Roman" panose="02020603050405020304" pitchFamily="18" charset="0"/>
          </a:endParaRPr>
        </a:p>
      </dgm:t>
    </dgm:pt>
    <dgm:pt modelId="{513257B3-A345-4273-9824-3C98F9D79632}" type="sibTrans" cxnId="{E2607D43-AAAD-4415-93EE-EC895FA2587E}">
      <dgm:prSet/>
      <dgm:spPr/>
      <dgm:t>
        <a:bodyPr/>
        <a:lstStyle/>
        <a:p>
          <a:endParaRPr lang="fr-FR">
            <a:latin typeface="Times New Roman" panose="02020603050405020304" pitchFamily="18" charset="0"/>
            <a:cs typeface="Times New Roman" panose="02020603050405020304" pitchFamily="18" charset="0"/>
          </a:endParaRPr>
        </a:p>
      </dgm:t>
    </dgm:pt>
    <dgm:pt modelId="{9A63FB12-5935-4BB2-B914-98CB44DB47D6}">
      <dgm:prSet custT="1"/>
      <dgm:spPr>
        <a:solidFill>
          <a:schemeClr val="bg1">
            <a:alpha val="90000"/>
          </a:schemeClr>
        </a:solidFill>
      </dgm:spPr>
      <dgm:t>
        <a:bodyPr/>
        <a:lstStyle/>
        <a:p>
          <a:pPr algn="l"/>
          <a:endParaRPr lang="fr-FR" sz="1400" dirty="0">
            <a:latin typeface="Times New Roman" panose="02020603050405020304" pitchFamily="18" charset="0"/>
            <a:cs typeface="Times New Roman" panose="02020603050405020304" pitchFamily="18" charset="0"/>
          </a:endParaRPr>
        </a:p>
      </dgm:t>
    </dgm:pt>
    <dgm:pt modelId="{E84F74EF-6308-4BFE-B771-9FEFDB5C3C35}" type="parTrans" cxnId="{30C1FD0C-2506-43FE-9079-6FB21C5775AE}">
      <dgm:prSet/>
      <dgm:spPr/>
      <dgm:t>
        <a:bodyPr/>
        <a:lstStyle/>
        <a:p>
          <a:endParaRPr lang="fr-FR">
            <a:latin typeface="Times New Roman" panose="02020603050405020304" pitchFamily="18" charset="0"/>
            <a:cs typeface="Times New Roman" panose="02020603050405020304" pitchFamily="18" charset="0"/>
          </a:endParaRPr>
        </a:p>
      </dgm:t>
    </dgm:pt>
    <dgm:pt modelId="{A136F2B1-5552-4D59-9642-F039E735940F}" type="sibTrans" cxnId="{30C1FD0C-2506-43FE-9079-6FB21C5775AE}">
      <dgm:prSet/>
      <dgm:spPr/>
      <dgm:t>
        <a:bodyPr/>
        <a:lstStyle/>
        <a:p>
          <a:endParaRPr lang="fr-FR">
            <a:latin typeface="Times New Roman" panose="02020603050405020304" pitchFamily="18" charset="0"/>
            <a:cs typeface="Times New Roman" panose="02020603050405020304" pitchFamily="18" charset="0"/>
          </a:endParaRPr>
        </a:p>
      </dgm:t>
    </dgm:pt>
    <dgm:pt modelId="{C53C8E98-70CB-4EB5-B459-34A69F9D11B7}">
      <dgm:prSet custT="1"/>
      <dgm:spPr>
        <a:solidFill>
          <a:schemeClr val="bg1">
            <a:alpha val="90000"/>
          </a:schemeClr>
        </a:solidFill>
      </dgm:spPr>
      <dgm:t>
        <a:bodyPr/>
        <a:lstStyle/>
        <a:p>
          <a:pPr algn="justLow"/>
          <a:r>
            <a:rPr lang="fr-FR" sz="1400" dirty="0" smtClean="0">
              <a:latin typeface="Times New Roman" panose="02020603050405020304" pitchFamily="18" charset="0"/>
              <a:cs typeface="Times New Roman" panose="02020603050405020304" pitchFamily="18" charset="0"/>
            </a:rPr>
            <a:t>Elaborer une vision commune du développement humain au niveau provincial/ préfectoral</a:t>
          </a:r>
          <a:endParaRPr lang="fr-FR" sz="1400" dirty="0">
            <a:latin typeface="Times New Roman" panose="02020603050405020304" pitchFamily="18" charset="0"/>
            <a:cs typeface="Times New Roman" panose="02020603050405020304" pitchFamily="18" charset="0"/>
          </a:endParaRPr>
        </a:p>
      </dgm:t>
    </dgm:pt>
    <dgm:pt modelId="{0DBCE92C-4F6F-4674-AC67-914627AD38BC}" type="parTrans" cxnId="{1E7CF62F-116D-4F02-BDC3-CC93FCDE3E34}">
      <dgm:prSet/>
      <dgm:spPr/>
      <dgm:t>
        <a:bodyPr/>
        <a:lstStyle/>
        <a:p>
          <a:endParaRPr lang="fr-FR">
            <a:latin typeface="Times New Roman" panose="02020603050405020304" pitchFamily="18" charset="0"/>
            <a:cs typeface="Times New Roman" panose="02020603050405020304" pitchFamily="18" charset="0"/>
          </a:endParaRPr>
        </a:p>
      </dgm:t>
    </dgm:pt>
    <dgm:pt modelId="{CB006D4D-D80A-44F5-9816-896ADDE64BD8}" type="sibTrans" cxnId="{1E7CF62F-116D-4F02-BDC3-CC93FCDE3E34}">
      <dgm:prSet/>
      <dgm:spPr/>
      <dgm:t>
        <a:bodyPr/>
        <a:lstStyle/>
        <a:p>
          <a:endParaRPr lang="fr-FR">
            <a:latin typeface="Times New Roman" panose="02020603050405020304" pitchFamily="18" charset="0"/>
            <a:cs typeface="Times New Roman" panose="02020603050405020304" pitchFamily="18" charset="0"/>
          </a:endParaRPr>
        </a:p>
      </dgm:t>
    </dgm:pt>
    <dgm:pt modelId="{9C0AF6D3-7A3A-499C-8C2B-2FA7A05A942F}">
      <dgm:prSet custT="1"/>
      <dgm:spPr>
        <a:solidFill>
          <a:schemeClr val="bg1">
            <a:alpha val="90000"/>
          </a:schemeClr>
        </a:solidFill>
      </dgm:spPr>
      <dgm:t>
        <a:bodyPr/>
        <a:lstStyle/>
        <a:p>
          <a:pPr algn="l"/>
          <a:endParaRPr lang="fr-FR" sz="1400" dirty="0">
            <a:latin typeface="Times New Roman" panose="02020603050405020304" pitchFamily="18" charset="0"/>
            <a:cs typeface="Times New Roman" panose="02020603050405020304" pitchFamily="18" charset="0"/>
          </a:endParaRPr>
        </a:p>
      </dgm:t>
    </dgm:pt>
    <dgm:pt modelId="{EFB1527F-861D-4033-A7F5-7A4EC6F92F43}" type="parTrans" cxnId="{8399A0D0-7EE4-4E0F-853A-C676DE1431D0}">
      <dgm:prSet/>
      <dgm:spPr/>
      <dgm:t>
        <a:bodyPr/>
        <a:lstStyle/>
        <a:p>
          <a:endParaRPr lang="fr-FR">
            <a:latin typeface="Times New Roman" panose="02020603050405020304" pitchFamily="18" charset="0"/>
            <a:cs typeface="Times New Roman" panose="02020603050405020304" pitchFamily="18" charset="0"/>
          </a:endParaRPr>
        </a:p>
      </dgm:t>
    </dgm:pt>
    <dgm:pt modelId="{3BD8AAD5-A754-4B8C-8EC5-FA6CD8B1F6C1}" type="sibTrans" cxnId="{8399A0D0-7EE4-4E0F-853A-C676DE1431D0}">
      <dgm:prSet/>
      <dgm:spPr/>
      <dgm:t>
        <a:bodyPr/>
        <a:lstStyle/>
        <a:p>
          <a:endParaRPr lang="fr-FR">
            <a:latin typeface="Times New Roman" panose="02020603050405020304" pitchFamily="18" charset="0"/>
            <a:cs typeface="Times New Roman" panose="02020603050405020304" pitchFamily="18" charset="0"/>
          </a:endParaRPr>
        </a:p>
      </dgm:t>
    </dgm:pt>
    <dgm:pt modelId="{7EEF9F32-3852-4317-8DAC-FB607CBEEB4C}">
      <dgm:prSet custT="1"/>
      <dgm:spPr>
        <a:solidFill>
          <a:schemeClr val="bg1">
            <a:alpha val="90000"/>
          </a:schemeClr>
        </a:solidFill>
      </dgm:spPr>
      <dgm:t>
        <a:bodyPr/>
        <a:lstStyle/>
        <a:p>
          <a:pPr algn="justLow"/>
          <a:r>
            <a:rPr lang="fr-FR" sz="1400" dirty="0" smtClean="0">
              <a:latin typeface="Times New Roman" panose="02020603050405020304" pitchFamily="18" charset="0"/>
              <a:cs typeface="Times New Roman" panose="02020603050405020304" pitchFamily="18" charset="0"/>
            </a:rPr>
            <a:t>Une fois finalisé, et après cadrage budgétaire dans le cadre d’un processus ascendant/ descendant entre le CPDH et le C§RDH, le PPDH donne lieu au Contrat-Programme de développent humain qui clarifie les rôles et responsabilités des différents acteurs territoriaux dans la mise en œuvre de l’INDH</a:t>
          </a:r>
          <a:endParaRPr lang="fr-FR" sz="1400" dirty="0">
            <a:latin typeface="Times New Roman" panose="02020603050405020304" pitchFamily="18" charset="0"/>
            <a:cs typeface="Times New Roman" panose="02020603050405020304" pitchFamily="18" charset="0"/>
          </a:endParaRPr>
        </a:p>
      </dgm:t>
    </dgm:pt>
    <dgm:pt modelId="{D5605392-1641-4E17-9E19-BF442B4E4D87}" type="parTrans" cxnId="{44008F53-2412-4553-B278-6B937D6A22CD}">
      <dgm:prSet/>
      <dgm:spPr/>
      <dgm:t>
        <a:bodyPr/>
        <a:lstStyle/>
        <a:p>
          <a:endParaRPr lang="fr-FR">
            <a:latin typeface="Times New Roman" panose="02020603050405020304" pitchFamily="18" charset="0"/>
            <a:cs typeface="Times New Roman" panose="02020603050405020304" pitchFamily="18" charset="0"/>
          </a:endParaRPr>
        </a:p>
      </dgm:t>
    </dgm:pt>
    <dgm:pt modelId="{6E64294D-F866-4263-ABCD-1A52C4FCC1B6}" type="sibTrans" cxnId="{44008F53-2412-4553-B278-6B937D6A22CD}">
      <dgm:prSet/>
      <dgm:spPr/>
      <dgm:t>
        <a:bodyPr/>
        <a:lstStyle/>
        <a:p>
          <a:endParaRPr lang="fr-FR">
            <a:latin typeface="Times New Roman" panose="02020603050405020304" pitchFamily="18" charset="0"/>
            <a:cs typeface="Times New Roman" panose="02020603050405020304" pitchFamily="18" charset="0"/>
          </a:endParaRPr>
        </a:p>
      </dgm:t>
    </dgm:pt>
    <dgm:pt modelId="{4C2CB6F2-AC36-4588-BA7C-B9C92C410B67}">
      <dgm:prSet custT="1"/>
      <dgm:spPr>
        <a:solidFill>
          <a:schemeClr val="bg1">
            <a:alpha val="90000"/>
          </a:schemeClr>
        </a:solidFill>
      </dgm:spPr>
      <dgm:t>
        <a:bodyPr/>
        <a:lstStyle/>
        <a:p>
          <a:pPr algn="justLow"/>
          <a:endParaRPr lang="fr-FR" sz="1400" dirty="0">
            <a:latin typeface="Times New Roman" panose="02020603050405020304" pitchFamily="18" charset="0"/>
            <a:cs typeface="Times New Roman" panose="02020603050405020304" pitchFamily="18" charset="0"/>
          </a:endParaRPr>
        </a:p>
      </dgm:t>
    </dgm:pt>
    <dgm:pt modelId="{5A680ED8-4792-4530-8B7F-A8AA36418565}" type="sibTrans" cxnId="{DF1A3121-F1AD-4CF6-AB9D-E3B6500769EF}">
      <dgm:prSet/>
      <dgm:spPr/>
      <dgm:t>
        <a:bodyPr/>
        <a:lstStyle/>
        <a:p>
          <a:endParaRPr lang="fr-FR">
            <a:latin typeface="Times New Roman" panose="02020603050405020304" pitchFamily="18" charset="0"/>
            <a:cs typeface="Times New Roman" panose="02020603050405020304" pitchFamily="18" charset="0"/>
          </a:endParaRPr>
        </a:p>
      </dgm:t>
    </dgm:pt>
    <dgm:pt modelId="{B200C470-3BD7-4855-B5F4-1130AA37D553}" type="parTrans" cxnId="{DF1A3121-F1AD-4CF6-AB9D-E3B6500769EF}">
      <dgm:prSet/>
      <dgm:spPr/>
      <dgm:t>
        <a:bodyPr/>
        <a:lstStyle/>
        <a:p>
          <a:endParaRPr lang="fr-FR">
            <a:latin typeface="Times New Roman" panose="02020603050405020304" pitchFamily="18" charset="0"/>
            <a:cs typeface="Times New Roman" panose="02020603050405020304" pitchFamily="18" charset="0"/>
          </a:endParaRPr>
        </a:p>
      </dgm:t>
    </dgm:pt>
    <dgm:pt modelId="{1FE1AC2C-66B4-469F-B2D0-02DC2597D718}">
      <dgm:prSet custT="1"/>
      <dgm:spPr>
        <a:solidFill>
          <a:schemeClr val="bg1">
            <a:alpha val="90000"/>
          </a:schemeClr>
        </a:solidFill>
      </dgm:spPr>
      <dgm:t>
        <a:bodyPr/>
        <a:lstStyle/>
        <a:p>
          <a:pPr algn="justLow"/>
          <a:r>
            <a:rPr lang="fr-FR" sz="1400" dirty="0" smtClean="0">
              <a:latin typeface="Times New Roman" panose="02020603050405020304" pitchFamily="18" charset="0"/>
              <a:cs typeface="Times New Roman" panose="02020603050405020304" pitchFamily="18" charset="0"/>
            </a:rPr>
            <a:t>Identifier et prioriser  les besoins de la population locale et de proposer des solution et projets répondant à tout ou partie des besoins recensés</a:t>
          </a:r>
          <a:endParaRPr lang="fr-FR" sz="1400" dirty="0">
            <a:latin typeface="Times New Roman" panose="02020603050405020304" pitchFamily="18" charset="0"/>
            <a:cs typeface="Times New Roman" panose="02020603050405020304" pitchFamily="18" charset="0"/>
          </a:endParaRPr>
        </a:p>
      </dgm:t>
    </dgm:pt>
    <dgm:pt modelId="{4F7EDAD7-AAE4-4795-A38A-FFC877B727C8}" type="sibTrans" cxnId="{3DB0A27A-B498-4D61-929C-4876D0D13AA0}">
      <dgm:prSet/>
      <dgm:spPr/>
      <dgm:t>
        <a:bodyPr/>
        <a:lstStyle/>
        <a:p>
          <a:endParaRPr lang="fr-FR">
            <a:latin typeface="Times New Roman" panose="02020603050405020304" pitchFamily="18" charset="0"/>
            <a:cs typeface="Times New Roman" panose="02020603050405020304" pitchFamily="18" charset="0"/>
          </a:endParaRPr>
        </a:p>
      </dgm:t>
    </dgm:pt>
    <dgm:pt modelId="{D972DF45-51BC-4F05-83A5-C2A0955325C9}" type="parTrans" cxnId="{3DB0A27A-B498-4D61-929C-4876D0D13AA0}">
      <dgm:prSet/>
      <dgm:spPr/>
      <dgm:t>
        <a:bodyPr/>
        <a:lstStyle/>
        <a:p>
          <a:endParaRPr lang="fr-FR">
            <a:latin typeface="Times New Roman" panose="02020603050405020304" pitchFamily="18" charset="0"/>
            <a:cs typeface="Times New Roman" panose="02020603050405020304" pitchFamily="18" charset="0"/>
          </a:endParaRPr>
        </a:p>
      </dgm:t>
    </dgm:pt>
    <dgm:pt modelId="{763B2B9C-E8D7-4C1C-B038-720F1AE3F17C}">
      <dgm:prSet custT="1"/>
      <dgm:spPr>
        <a:solidFill>
          <a:schemeClr val="bg1">
            <a:alpha val="90000"/>
          </a:schemeClr>
        </a:solidFill>
      </dgm:spPr>
      <dgm:t>
        <a:bodyPr/>
        <a:lstStyle/>
        <a:p>
          <a:pPr algn="justLow"/>
          <a:r>
            <a:rPr lang="fr-FR" sz="1400" dirty="0" smtClean="0">
              <a:latin typeface="Times New Roman" panose="02020603050405020304" pitchFamily="18" charset="0"/>
              <a:cs typeface="Times New Roman" panose="02020603050405020304" pitchFamily="18" charset="0"/>
            </a:rPr>
            <a:t>Donner une image fidèle de la situation du développement humain au niveau d’une commune donnée</a:t>
          </a:r>
          <a:endParaRPr lang="fr-FR" sz="1400" dirty="0">
            <a:latin typeface="Times New Roman" panose="02020603050405020304" pitchFamily="18" charset="0"/>
            <a:cs typeface="Times New Roman" panose="02020603050405020304" pitchFamily="18" charset="0"/>
          </a:endParaRPr>
        </a:p>
      </dgm:t>
    </dgm:pt>
    <dgm:pt modelId="{8FD36F70-9817-4F54-9D8A-0A72F672177F}" type="sibTrans" cxnId="{4FAEAE79-3FAD-428D-A006-74800C839B4E}">
      <dgm:prSet/>
      <dgm:spPr/>
      <dgm:t>
        <a:bodyPr/>
        <a:lstStyle/>
        <a:p>
          <a:endParaRPr lang="fr-FR">
            <a:latin typeface="Times New Roman" panose="02020603050405020304" pitchFamily="18" charset="0"/>
            <a:cs typeface="Times New Roman" panose="02020603050405020304" pitchFamily="18" charset="0"/>
          </a:endParaRPr>
        </a:p>
      </dgm:t>
    </dgm:pt>
    <dgm:pt modelId="{8CFC4116-0DD2-4BEA-BF1B-4ABBFA9CC1F9}" type="parTrans" cxnId="{4FAEAE79-3FAD-428D-A006-74800C839B4E}">
      <dgm:prSet/>
      <dgm:spPr/>
      <dgm:t>
        <a:bodyPr/>
        <a:lstStyle/>
        <a:p>
          <a:endParaRPr lang="fr-FR">
            <a:latin typeface="Times New Roman" panose="02020603050405020304" pitchFamily="18" charset="0"/>
            <a:cs typeface="Times New Roman" panose="02020603050405020304" pitchFamily="18" charset="0"/>
          </a:endParaRPr>
        </a:p>
      </dgm:t>
    </dgm:pt>
    <dgm:pt modelId="{567ACD26-C428-430C-B59F-6D1DA8696FC1}">
      <dgm:prSet phldrT="[Texte]" custT="1"/>
      <dgm:spPr>
        <a:solidFill>
          <a:schemeClr val="bg1">
            <a:alpha val="90000"/>
          </a:schemeClr>
        </a:solidFill>
      </dgm:spPr>
      <dgm:t>
        <a:bodyPr/>
        <a:lstStyle/>
        <a:p>
          <a:pPr algn="justLow"/>
          <a:r>
            <a:rPr lang="fr-FR" sz="1400" b="1" dirty="0" smtClean="0">
              <a:latin typeface="Times New Roman" panose="02020603050405020304" pitchFamily="18" charset="0"/>
              <a:cs typeface="Times New Roman" panose="02020603050405020304" pitchFamily="18" charset="0"/>
            </a:rPr>
            <a:t> Le Diagnostic Participatif : </a:t>
          </a:r>
          <a:endParaRPr lang="fr-FR" sz="1400" b="1" dirty="0">
            <a:latin typeface="Times New Roman" panose="02020603050405020304" pitchFamily="18" charset="0"/>
            <a:cs typeface="Times New Roman" panose="02020603050405020304" pitchFamily="18" charset="0"/>
          </a:endParaRPr>
        </a:p>
      </dgm:t>
    </dgm:pt>
    <dgm:pt modelId="{477C1733-08C1-4B68-BF5B-5827E3E70D50}" type="parTrans" cxnId="{EA58C743-B23C-4219-AF8B-2956096EADE9}">
      <dgm:prSet/>
      <dgm:spPr/>
      <dgm:t>
        <a:bodyPr/>
        <a:lstStyle/>
        <a:p>
          <a:endParaRPr lang="fr-FR"/>
        </a:p>
      </dgm:t>
    </dgm:pt>
    <dgm:pt modelId="{15532931-D953-44AA-97CA-898DC4F3108D}" type="sibTrans" cxnId="{EA58C743-B23C-4219-AF8B-2956096EADE9}">
      <dgm:prSet/>
      <dgm:spPr/>
      <dgm:t>
        <a:bodyPr/>
        <a:lstStyle/>
        <a:p>
          <a:endParaRPr lang="fr-FR"/>
        </a:p>
      </dgm:t>
    </dgm:pt>
    <dgm:pt modelId="{33FC77B8-897E-49B9-A330-76EA66200F11}">
      <dgm:prSet phldrT="[Texte]" custT="1"/>
      <dgm:spPr>
        <a:solidFill>
          <a:schemeClr val="bg1">
            <a:alpha val="90000"/>
          </a:schemeClr>
        </a:solidFill>
      </dgm:spPr>
      <dgm:t>
        <a:bodyPr/>
        <a:lstStyle/>
        <a:p>
          <a:pPr algn="justLow"/>
          <a:endParaRPr lang="fr-FR" sz="1400" b="1" dirty="0">
            <a:latin typeface="Times New Roman" panose="02020603050405020304" pitchFamily="18" charset="0"/>
            <a:cs typeface="Times New Roman" panose="02020603050405020304" pitchFamily="18" charset="0"/>
          </a:endParaRPr>
        </a:p>
      </dgm:t>
    </dgm:pt>
    <dgm:pt modelId="{B8CE7711-EAC0-4C1D-B322-6392DF1EBDA4}" type="parTrans" cxnId="{2537231E-2645-4B56-B33E-E1301AF75001}">
      <dgm:prSet/>
      <dgm:spPr/>
      <dgm:t>
        <a:bodyPr/>
        <a:lstStyle/>
        <a:p>
          <a:endParaRPr lang="fr-FR"/>
        </a:p>
      </dgm:t>
    </dgm:pt>
    <dgm:pt modelId="{CC7BA34D-2208-412F-92A3-3D4C56C81299}" type="sibTrans" cxnId="{2537231E-2645-4B56-B33E-E1301AF75001}">
      <dgm:prSet/>
      <dgm:spPr/>
      <dgm:t>
        <a:bodyPr/>
        <a:lstStyle/>
        <a:p>
          <a:endParaRPr lang="fr-FR"/>
        </a:p>
      </dgm:t>
    </dgm:pt>
    <dgm:pt modelId="{0552C93F-3E03-40AE-83F5-095CBF89BE3C}" type="pres">
      <dgm:prSet presAssocID="{2404D06F-7B65-40C2-8CB4-B14A308A120C}" presName="Name0" presStyleCnt="0">
        <dgm:presLayoutVars>
          <dgm:dir/>
          <dgm:animLvl val="lvl"/>
          <dgm:resizeHandles val="exact"/>
        </dgm:presLayoutVars>
      </dgm:prSet>
      <dgm:spPr/>
      <dgm:t>
        <a:bodyPr/>
        <a:lstStyle/>
        <a:p>
          <a:endParaRPr lang="fr-FR"/>
        </a:p>
      </dgm:t>
    </dgm:pt>
    <dgm:pt modelId="{6FDFCF55-6340-44C4-B9BF-18F6BC01FB9A}" type="pres">
      <dgm:prSet presAssocID="{D8CC0C36-1EB0-4DE0-BE00-96F6C93C52BD}" presName="composite" presStyleCnt="0"/>
      <dgm:spPr/>
      <dgm:t>
        <a:bodyPr/>
        <a:lstStyle/>
        <a:p>
          <a:endParaRPr lang="fr-FR"/>
        </a:p>
      </dgm:t>
    </dgm:pt>
    <dgm:pt modelId="{326BBF59-2FAA-4E60-91E7-B5106DE54669}" type="pres">
      <dgm:prSet presAssocID="{D8CC0C36-1EB0-4DE0-BE00-96F6C93C52BD}" presName="parTx" presStyleLbl="alignNode1" presStyleIdx="0" presStyleCnt="3" custScaleY="108812">
        <dgm:presLayoutVars>
          <dgm:chMax val="0"/>
          <dgm:chPref val="0"/>
          <dgm:bulletEnabled val="1"/>
        </dgm:presLayoutVars>
      </dgm:prSet>
      <dgm:spPr/>
      <dgm:t>
        <a:bodyPr/>
        <a:lstStyle/>
        <a:p>
          <a:endParaRPr lang="fr-FR"/>
        </a:p>
      </dgm:t>
    </dgm:pt>
    <dgm:pt modelId="{B51E8269-9C64-4EB2-8C35-F1498C43BD59}" type="pres">
      <dgm:prSet presAssocID="{D8CC0C36-1EB0-4DE0-BE00-96F6C93C52BD}" presName="desTx" presStyleLbl="alignAccFollowNode1" presStyleIdx="0" presStyleCnt="3">
        <dgm:presLayoutVars>
          <dgm:bulletEnabled val="1"/>
        </dgm:presLayoutVars>
      </dgm:prSet>
      <dgm:spPr/>
      <dgm:t>
        <a:bodyPr/>
        <a:lstStyle/>
        <a:p>
          <a:endParaRPr lang="fr-FR"/>
        </a:p>
      </dgm:t>
    </dgm:pt>
    <dgm:pt modelId="{7FAA11CD-E208-470C-9329-4C522D74C4B0}" type="pres">
      <dgm:prSet presAssocID="{DB391A56-0C1C-4F15-A350-1DBA61AD721B}" presName="space" presStyleCnt="0"/>
      <dgm:spPr/>
      <dgm:t>
        <a:bodyPr/>
        <a:lstStyle/>
        <a:p>
          <a:endParaRPr lang="fr-FR"/>
        </a:p>
      </dgm:t>
    </dgm:pt>
    <dgm:pt modelId="{EA8FCC86-FF36-4414-AADA-C19E6575EB25}" type="pres">
      <dgm:prSet presAssocID="{AD3E37D8-44F0-40CB-8FE2-C9078913024F}" presName="composite" presStyleCnt="0"/>
      <dgm:spPr/>
      <dgm:t>
        <a:bodyPr/>
        <a:lstStyle/>
        <a:p>
          <a:endParaRPr lang="fr-FR"/>
        </a:p>
      </dgm:t>
    </dgm:pt>
    <dgm:pt modelId="{7CB07281-2798-4723-B695-E755DF40BD4E}" type="pres">
      <dgm:prSet presAssocID="{AD3E37D8-44F0-40CB-8FE2-C9078913024F}" presName="parTx" presStyleLbl="alignNode1" presStyleIdx="1" presStyleCnt="3" custScaleY="108812">
        <dgm:presLayoutVars>
          <dgm:chMax val="0"/>
          <dgm:chPref val="0"/>
          <dgm:bulletEnabled val="1"/>
        </dgm:presLayoutVars>
      </dgm:prSet>
      <dgm:spPr/>
      <dgm:t>
        <a:bodyPr/>
        <a:lstStyle/>
        <a:p>
          <a:endParaRPr lang="fr-FR"/>
        </a:p>
      </dgm:t>
    </dgm:pt>
    <dgm:pt modelId="{ABA8CCF3-7093-47DA-B49D-D51D02931F56}" type="pres">
      <dgm:prSet presAssocID="{AD3E37D8-44F0-40CB-8FE2-C9078913024F}" presName="desTx" presStyleLbl="alignAccFollowNode1" presStyleIdx="1" presStyleCnt="3">
        <dgm:presLayoutVars>
          <dgm:bulletEnabled val="1"/>
        </dgm:presLayoutVars>
      </dgm:prSet>
      <dgm:spPr/>
      <dgm:t>
        <a:bodyPr/>
        <a:lstStyle/>
        <a:p>
          <a:endParaRPr lang="fr-FR"/>
        </a:p>
      </dgm:t>
    </dgm:pt>
    <dgm:pt modelId="{CE3D5024-EBBA-46F5-B84E-E2EA6562B46F}" type="pres">
      <dgm:prSet presAssocID="{29CBC530-E1B2-4900-9878-31269FB6A1A8}" presName="space" presStyleCnt="0"/>
      <dgm:spPr/>
      <dgm:t>
        <a:bodyPr/>
        <a:lstStyle/>
        <a:p>
          <a:endParaRPr lang="fr-FR"/>
        </a:p>
      </dgm:t>
    </dgm:pt>
    <dgm:pt modelId="{892F05CB-5EE9-43C9-BE6D-F50DC5B82498}" type="pres">
      <dgm:prSet presAssocID="{5EA0D153-25AC-4E8C-9FA5-CE5799DEE336}" presName="composite" presStyleCnt="0"/>
      <dgm:spPr/>
      <dgm:t>
        <a:bodyPr/>
        <a:lstStyle/>
        <a:p>
          <a:endParaRPr lang="fr-FR"/>
        </a:p>
      </dgm:t>
    </dgm:pt>
    <dgm:pt modelId="{F52B8B0E-93C0-4F41-A450-3F37999571AE}" type="pres">
      <dgm:prSet presAssocID="{5EA0D153-25AC-4E8C-9FA5-CE5799DEE336}" presName="parTx" presStyleLbl="alignNode1" presStyleIdx="2" presStyleCnt="3" custScaleY="108812">
        <dgm:presLayoutVars>
          <dgm:chMax val="0"/>
          <dgm:chPref val="0"/>
          <dgm:bulletEnabled val="1"/>
        </dgm:presLayoutVars>
      </dgm:prSet>
      <dgm:spPr/>
      <dgm:t>
        <a:bodyPr/>
        <a:lstStyle/>
        <a:p>
          <a:endParaRPr lang="fr-FR"/>
        </a:p>
      </dgm:t>
    </dgm:pt>
    <dgm:pt modelId="{CAEAA7A2-0753-4D7F-8018-6C1CFC522747}" type="pres">
      <dgm:prSet presAssocID="{5EA0D153-25AC-4E8C-9FA5-CE5799DEE336}" presName="desTx" presStyleLbl="alignAccFollowNode1" presStyleIdx="2" presStyleCnt="3">
        <dgm:presLayoutVars>
          <dgm:bulletEnabled val="1"/>
        </dgm:presLayoutVars>
      </dgm:prSet>
      <dgm:spPr/>
      <dgm:t>
        <a:bodyPr/>
        <a:lstStyle/>
        <a:p>
          <a:endParaRPr lang="fr-FR"/>
        </a:p>
      </dgm:t>
    </dgm:pt>
  </dgm:ptLst>
  <dgm:cxnLst>
    <dgm:cxn modelId="{97962D34-442D-4BE1-A9CA-0282B6975609}" type="presOf" srcId="{2404D06F-7B65-40C2-8CB4-B14A308A120C}" destId="{0552C93F-3E03-40AE-83F5-095CBF89BE3C}" srcOrd="0" destOrd="0" presId="urn:microsoft.com/office/officeart/2005/8/layout/hList1"/>
    <dgm:cxn modelId="{D69EF913-09EE-45EC-AAB0-B1D109C67BC8}" srcId="{2404D06F-7B65-40C2-8CB4-B14A308A120C}" destId="{D8CC0C36-1EB0-4DE0-BE00-96F6C93C52BD}" srcOrd="0" destOrd="0" parTransId="{63FCDF67-F490-4692-BF99-7C03D3EA4EE1}" sibTransId="{DB391A56-0C1C-4F15-A350-1DBA61AD721B}"/>
    <dgm:cxn modelId="{EA58C743-B23C-4219-AF8B-2956096EADE9}" srcId="{D8CC0C36-1EB0-4DE0-BE00-96F6C93C52BD}" destId="{567ACD26-C428-430C-B59F-6D1DA8696FC1}" srcOrd="0" destOrd="0" parTransId="{477C1733-08C1-4B68-BF5B-5827E3E70D50}" sibTransId="{15532931-D953-44AA-97CA-898DC4F3108D}"/>
    <dgm:cxn modelId="{4F90D4DD-D28F-48B7-8978-4443D5A5AD42}" srcId="{2404D06F-7B65-40C2-8CB4-B14A308A120C}" destId="{5EA0D153-25AC-4E8C-9FA5-CE5799DEE336}" srcOrd="2" destOrd="0" parTransId="{B9430CE1-22E5-43ED-9424-149666F1EEEC}" sibTransId="{C2B6012C-7E25-44DE-979B-24191D2D51B3}"/>
    <dgm:cxn modelId="{DF1A3121-F1AD-4CF6-AB9D-E3B6500769EF}" srcId="{D8CC0C36-1EB0-4DE0-BE00-96F6C93C52BD}" destId="{4C2CB6F2-AC36-4588-BA7C-B9C92C410B67}" srcOrd="3" destOrd="0" parTransId="{B200C470-3BD7-4855-B5F4-1130AA37D553}" sibTransId="{5A680ED8-4792-4530-8B7F-A8AA36418565}"/>
    <dgm:cxn modelId="{04107AC8-F638-492A-908B-B372B258DCFC}" type="presOf" srcId="{9A63FB12-5935-4BB2-B914-98CB44DB47D6}" destId="{ABA8CCF3-7093-47DA-B49D-D51D02931F56}" srcOrd="0" destOrd="1" presId="urn:microsoft.com/office/officeart/2005/8/layout/hList1"/>
    <dgm:cxn modelId="{1E7CF62F-116D-4F02-BDC3-CC93FCDE3E34}" srcId="{AD3E37D8-44F0-40CB-8FE2-C9078913024F}" destId="{C53C8E98-70CB-4EB5-B459-34A69F9D11B7}" srcOrd="2" destOrd="0" parTransId="{0DBCE92C-4F6F-4674-AC67-914627AD38BC}" sibTransId="{CB006D4D-D80A-44F5-9816-896ADDE64BD8}"/>
    <dgm:cxn modelId="{8B2A35C1-A3E8-447F-9F6D-02F8D232CB60}" type="presOf" srcId="{9C0AF6D3-7A3A-499C-8C2B-2FA7A05A942F}" destId="{CAEAA7A2-0753-4D7F-8018-6C1CFC522747}" srcOrd="0" destOrd="1" presId="urn:microsoft.com/office/officeart/2005/8/layout/hList1"/>
    <dgm:cxn modelId="{F5299E5C-556E-43F4-9445-B727E7260E3D}" type="presOf" srcId="{763B2B9C-E8D7-4C1C-B038-720F1AE3F17C}" destId="{B51E8269-9C64-4EB2-8C35-F1498C43BD59}" srcOrd="0" destOrd="2" presId="urn:microsoft.com/office/officeart/2005/8/layout/hList1"/>
    <dgm:cxn modelId="{8399A0D0-7EE4-4E0F-853A-C676DE1431D0}" srcId="{5EA0D153-25AC-4E8C-9FA5-CE5799DEE336}" destId="{9C0AF6D3-7A3A-499C-8C2B-2FA7A05A942F}" srcOrd="1" destOrd="0" parTransId="{EFB1527F-861D-4033-A7F5-7A4EC6F92F43}" sibTransId="{3BD8AAD5-A754-4B8C-8EC5-FA6CD8B1F6C1}"/>
    <dgm:cxn modelId="{44008F53-2412-4553-B278-6B937D6A22CD}" srcId="{5EA0D153-25AC-4E8C-9FA5-CE5799DEE336}" destId="{7EEF9F32-3852-4317-8DAC-FB607CBEEB4C}" srcOrd="2" destOrd="0" parTransId="{D5605392-1641-4E17-9E19-BF442B4E4D87}" sibTransId="{6E64294D-F866-4263-ABCD-1A52C4FCC1B6}"/>
    <dgm:cxn modelId="{19EFDA18-CF3B-481D-8646-0A390CA7EA0D}" type="presOf" srcId="{AD3E37D8-44F0-40CB-8FE2-C9078913024F}" destId="{7CB07281-2798-4723-B695-E755DF40BD4E}" srcOrd="0" destOrd="0" presId="urn:microsoft.com/office/officeart/2005/8/layout/hList1"/>
    <dgm:cxn modelId="{E2607D43-AAAD-4415-93EE-EC895FA2587E}" srcId="{D8CC0C36-1EB0-4DE0-BE00-96F6C93C52BD}" destId="{7EFB5072-28E6-4842-8350-A661655D85C9}" srcOrd="5" destOrd="0" parTransId="{118F984E-9F18-45FA-BA74-C3963EBC84F6}" sibTransId="{513257B3-A345-4273-9824-3C98F9D79632}"/>
    <dgm:cxn modelId="{30C1FD0C-2506-43FE-9079-6FB21C5775AE}" srcId="{AD3E37D8-44F0-40CB-8FE2-C9078913024F}" destId="{9A63FB12-5935-4BB2-B914-98CB44DB47D6}" srcOrd="1" destOrd="0" parTransId="{E84F74EF-6308-4BFE-B771-9FEFDB5C3C35}" sibTransId="{A136F2B1-5552-4D59-9642-F039E735940F}"/>
    <dgm:cxn modelId="{2595E11F-C624-450F-9E51-382B75E7111C}" srcId="{AD3E37D8-44F0-40CB-8FE2-C9078913024F}" destId="{6917173B-8CC0-4228-B488-DBF00164F99D}" srcOrd="0" destOrd="0" parTransId="{E537D09D-CDDF-48F0-A843-10BB5175788C}" sibTransId="{1F63849A-AC23-4E64-899D-6139452E10C5}"/>
    <dgm:cxn modelId="{7681D42F-D7FE-4EBE-A7C8-3A5AAFAA95D1}" srcId="{5EA0D153-25AC-4E8C-9FA5-CE5799DEE336}" destId="{10ADB9F2-684C-4DB0-95EC-C7253619BDDB}" srcOrd="0" destOrd="0" parTransId="{1617540E-002A-4542-8336-C48D065F7FFB}" sibTransId="{F4E2A5A9-5922-4AB3-9005-4AD998AC8D01}"/>
    <dgm:cxn modelId="{3DB0A27A-B498-4D61-929C-4876D0D13AA0}" srcId="{D8CC0C36-1EB0-4DE0-BE00-96F6C93C52BD}" destId="{1FE1AC2C-66B4-469F-B2D0-02DC2597D718}" srcOrd="4" destOrd="0" parTransId="{D972DF45-51BC-4F05-83A5-C2A0955325C9}" sibTransId="{4F7EDAD7-AAE4-4795-A38A-FFC877B727C8}"/>
    <dgm:cxn modelId="{4FAEAE79-3FAD-428D-A006-74800C839B4E}" srcId="{D8CC0C36-1EB0-4DE0-BE00-96F6C93C52BD}" destId="{763B2B9C-E8D7-4C1C-B038-720F1AE3F17C}" srcOrd="2" destOrd="0" parTransId="{8CFC4116-0DD2-4BEA-BF1B-4ABBFA9CC1F9}" sibTransId="{8FD36F70-9817-4F54-9D8A-0A72F672177F}"/>
    <dgm:cxn modelId="{B8962698-255C-4085-A41E-7CE29A5A42B7}" type="presOf" srcId="{7EFB5072-28E6-4842-8350-A661655D85C9}" destId="{B51E8269-9C64-4EB2-8C35-F1498C43BD59}" srcOrd="0" destOrd="5" presId="urn:microsoft.com/office/officeart/2005/8/layout/hList1"/>
    <dgm:cxn modelId="{9089D79E-5913-4DEF-ABA8-23C237A1C1D5}" srcId="{2404D06F-7B65-40C2-8CB4-B14A308A120C}" destId="{AD3E37D8-44F0-40CB-8FE2-C9078913024F}" srcOrd="1" destOrd="0" parTransId="{0AF461B4-32FD-4157-836B-51CFCD96E5D9}" sibTransId="{29CBC530-E1B2-4900-9878-31269FB6A1A8}"/>
    <dgm:cxn modelId="{87FF69B5-FB40-4510-B1C2-9FF6875D3C7F}" type="presOf" srcId="{D8CC0C36-1EB0-4DE0-BE00-96F6C93C52BD}" destId="{326BBF59-2FAA-4E60-91E7-B5106DE54669}" srcOrd="0" destOrd="0" presId="urn:microsoft.com/office/officeart/2005/8/layout/hList1"/>
    <dgm:cxn modelId="{B4E8C1B9-2628-47ED-9373-A112C2B8B202}" type="presOf" srcId="{567ACD26-C428-430C-B59F-6D1DA8696FC1}" destId="{B51E8269-9C64-4EB2-8C35-F1498C43BD59}" srcOrd="0" destOrd="0" presId="urn:microsoft.com/office/officeart/2005/8/layout/hList1"/>
    <dgm:cxn modelId="{B8430EF8-699F-464A-8303-250EE9FBEE15}" type="presOf" srcId="{1FE1AC2C-66B4-469F-B2D0-02DC2597D718}" destId="{B51E8269-9C64-4EB2-8C35-F1498C43BD59}" srcOrd="0" destOrd="4" presId="urn:microsoft.com/office/officeart/2005/8/layout/hList1"/>
    <dgm:cxn modelId="{3A619863-A99E-4192-91BB-FD982CB2D3AC}" type="presOf" srcId="{33FC77B8-897E-49B9-A330-76EA66200F11}" destId="{B51E8269-9C64-4EB2-8C35-F1498C43BD59}" srcOrd="0" destOrd="1" presId="urn:microsoft.com/office/officeart/2005/8/layout/hList1"/>
    <dgm:cxn modelId="{C73FBFEE-29EA-4520-9A67-73FD8648A205}" type="presOf" srcId="{4C2CB6F2-AC36-4588-BA7C-B9C92C410B67}" destId="{B51E8269-9C64-4EB2-8C35-F1498C43BD59}" srcOrd="0" destOrd="3" presId="urn:microsoft.com/office/officeart/2005/8/layout/hList1"/>
    <dgm:cxn modelId="{85B79F98-EC25-4A6F-94E0-B3C03E76F35B}" type="presOf" srcId="{10ADB9F2-684C-4DB0-95EC-C7253619BDDB}" destId="{CAEAA7A2-0753-4D7F-8018-6C1CFC522747}" srcOrd="0" destOrd="0" presId="urn:microsoft.com/office/officeart/2005/8/layout/hList1"/>
    <dgm:cxn modelId="{644FEAF5-8C13-4D15-BA08-9892EEF3CB9B}" type="presOf" srcId="{6917173B-8CC0-4228-B488-DBF00164F99D}" destId="{ABA8CCF3-7093-47DA-B49D-D51D02931F56}" srcOrd="0" destOrd="0" presId="urn:microsoft.com/office/officeart/2005/8/layout/hList1"/>
    <dgm:cxn modelId="{F39AB530-4D1B-4BE8-8714-51A872600074}" type="presOf" srcId="{7EEF9F32-3852-4317-8DAC-FB607CBEEB4C}" destId="{CAEAA7A2-0753-4D7F-8018-6C1CFC522747}" srcOrd="0" destOrd="2" presId="urn:microsoft.com/office/officeart/2005/8/layout/hList1"/>
    <dgm:cxn modelId="{8A9DE062-C847-4D58-B131-CC1D221E57E2}" type="presOf" srcId="{C53C8E98-70CB-4EB5-B459-34A69F9D11B7}" destId="{ABA8CCF3-7093-47DA-B49D-D51D02931F56}" srcOrd="0" destOrd="2" presId="urn:microsoft.com/office/officeart/2005/8/layout/hList1"/>
    <dgm:cxn modelId="{2537231E-2645-4B56-B33E-E1301AF75001}" srcId="{D8CC0C36-1EB0-4DE0-BE00-96F6C93C52BD}" destId="{33FC77B8-897E-49B9-A330-76EA66200F11}" srcOrd="1" destOrd="0" parTransId="{B8CE7711-EAC0-4C1D-B322-6392DF1EBDA4}" sibTransId="{CC7BA34D-2208-412F-92A3-3D4C56C81299}"/>
    <dgm:cxn modelId="{BD435BE5-B803-4A13-8D6D-D3C6E7177464}" type="presOf" srcId="{5EA0D153-25AC-4E8C-9FA5-CE5799DEE336}" destId="{F52B8B0E-93C0-4F41-A450-3F37999571AE}" srcOrd="0" destOrd="0" presId="urn:microsoft.com/office/officeart/2005/8/layout/hList1"/>
    <dgm:cxn modelId="{DE29CA4F-A263-443D-9757-A4440503489D}" type="presParOf" srcId="{0552C93F-3E03-40AE-83F5-095CBF89BE3C}" destId="{6FDFCF55-6340-44C4-B9BF-18F6BC01FB9A}" srcOrd="0" destOrd="0" presId="urn:microsoft.com/office/officeart/2005/8/layout/hList1"/>
    <dgm:cxn modelId="{F9DE2434-AF04-4ED8-A9B9-057E9D79943B}" type="presParOf" srcId="{6FDFCF55-6340-44C4-B9BF-18F6BC01FB9A}" destId="{326BBF59-2FAA-4E60-91E7-B5106DE54669}" srcOrd="0" destOrd="0" presId="urn:microsoft.com/office/officeart/2005/8/layout/hList1"/>
    <dgm:cxn modelId="{D9F9B1EB-D8BC-41DC-BFAB-9B910181CFDF}" type="presParOf" srcId="{6FDFCF55-6340-44C4-B9BF-18F6BC01FB9A}" destId="{B51E8269-9C64-4EB2-8C35-F1498C43BD59}" srcOrd="1" destOrd="0" presId="urn:microsoft.com/office/officeart/2005/8/layout/hList1"/>
    <dgm:cxn modelId="{D61F6307-43D0-4E2E-89C3-A6A88A9FD17B}" type="presParOf" srcId="{0552C93F-3E03-40AE-83F5-095CBF89BE3C}" destId="{7FAA11CD-E208-470C-9329-4C522D74C4B0}" srcOrd="1" destOrd="0" presId="urn:microsoft.com/office/officeart/2005/8/layout/hList1"/>
    <dgm:cxn modelId="{7E7AAA5D-C8D2-43CD-AF89-C6B4D02EE553}" type="presParOf" srcId="{0552C93F-3E03-40AE-83F5-095CBF89BE3C}" destId="{EA8FCC86-FF36-4414-AADA-C19E6575EB25}" srcOrd="2" destOrd="0" presId="urn:microsoft.com/office/officeart/2005/8/layout/hList1"/>
    <dgm:cxn modelId="{1262A6A9-7CB3-42D0-B1A7-37B2CEFFA32E}" type="presParOf" srcId="{EA8FCC86-FF36-4414-AADA-C19E6575EB25}" destId="{7CB07281-2798-4723-B695-E755DF40BD4E}" srcOrd="0" destOrd="0" presId="urn:microsoft.com/office/officeart/2005/8/layout/hList1"/>
    <dgm:cxn modelId="{63734150-D6B7-4ABA-9DE8-20FE4A8B78FC}" type="presParOf" srcId="{EA8FCC86-FF36-4414-AADA-C19E6575EB25}" destId="{ABA8CCF3-7093-47DA-B49D-D51D02931F56}" srcOrd="1" destOrd="0" presId="urn:microsoft.com/office/officeart/2005/8/layout/hList1"/>
    <dgm:cxn modelId="{54908DC0-0BC6-4488-AC93-1BCC16C7796B}" type="presParOf" srcId="{0552C93F-3E03-40AE-83F5-095CBF89BE3C}" destId="{CE3D5024-EBBA-46F5-B84E-E2EA6562B46F}" srcOrd="3" destOrd="0" presId="urn:microsoft.com/office/officeart/2005/8/layout/hList1"/>
    <dgm:cxn modelId="{46020AFE-A0E3-48AB-9FBD-7A58B8995FA0}" type="presParOf" srcId="{0552C93F-3E03-40AE-83F5-095CBF89BE3C}" destId="{892F05CB-5EE9-43C9-BE6D-F50DC5B82498}" srcOrd="4" destOrd="0" presId="urn:microsoft.com/office/officeart/2005/8/layout/hList1"/>
    <dgm:cxn modelId="{479FE413-92F5-4601-BA82-A9A1F8BEC49E}" type="presParOf" srcId="{892F05CB-5EE9-43C9-BE6D-F50DC5B82498}" destId="{F52B8B0E-93C0-4F41-A450-3F37999571AE}" srcOrd="0" destOrd="0" presId="urn:microsoft.com/office/officeart/2005/8/layout/hList1"/>
    <dgm:cxn modelId="{C32EE3B2-54F0-48FA-8E37-EB17E22906A5}" type="presParOf" srcId="{892F05CB-5EE9-43C9-BE6D-F50DC5B82498}" destId="{CAEAA7A2-0753-4D7F-8018-6C1CFC522747}"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7F784-9677-403A-8D14-37C596DAEF26}">
      <dsp:nvSpPr>
        <dsp:cNvPr id="0" name=""/>
        <dsp:cNvSpPr/>
      </dsp:nvSpPr>
      <dsp:spPr>
        <a:xfrm>
          <a:off x="4124756" y="1744442"/>
          <a:ext cx="2368380" cy="149523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1" kern="1200" dirty="0" smtClean="0">
              <a:latin typeface="Times New Roman" panose="02020603050405020304" pitchFamily="18" charset="0"/>
              <a:cs typeface="Times New Roman" panose="02020603050405020304" pitchFamily="18" charset="0"/>
            </a:rPr>
            <a:t>Redéfinition des missions des instances de gouvernance</a:t>
          </a:r>
          <a:endParaRPr lang="fr-FR" sz="2000" b="1" kern="1200" dirty="0">
            <a:latin typeface="Times New Roman" panose="02020603050405020304" pitchFamily="18" charset="0"/>
            <a:cs typeface="Times New Roman" panose="02020603050405020304" pitchFamily="18" charset="0"/>
          </a:endParaRPr>
        </a:p>
      </dsp:txBody>
      <dsp:txXfrm>
        <a:off x="4197747" y="1817433"/>
        <a:ext cx="2222398" cy="1349254"/>
      </dsp:txXfrm>
    </dsp:sp>
    <dsp:sp modelId="{4A2F42AF-6183-4DF2-B9F8-3EC36723E6F3}">
      <dsp:nvSpPr>
        <dsp:cNvPr id="0" name=""/>
        <dsp:cNvSpPr/>
      </dsp:nvSpPr>
      <dsp:spPr>
        <a:xfrm rot="16200000">
          <a:off x="4937843" y="1373339"/>
          <a:ext cx="742205" cy="0"/>
        </a:xfrm>
        <a:custGeom>
          <a:avLst/>
          <a:gdLst/>
          <a:ahLst/>
          <a:cxnLst/>
          <a:rect l="0" t="0" r="0" b="0"/>
          <a:pathLst>
            <a:path>
              <a:moveTo>
                <a:pt x="0" y="0"/>
              </a:moveTo>
              <a:lnTo>
                <a:pt x="74220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57036E-C513-4059-9B73-36FD0D4297CD}">
      <dsp:nvSpPr>
        <dsp:cNvPr id="0" name=""/>
        <dsp:cNvSpPr/>
      </dsp:nvSpPr>
      <dsp:spPr>
        <a:xfrm>
          <a:off x="3819062" y="428"/>
          <a:ext cx="2979769" cy="1001808"/>
        </a:xfrm>
        <a:prstGeom prst="roundRect">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0" kern="1200" dirty="0" smtClean="0">
              <a:latin typeface="Times New Roman" panose="02020603050405020304" pitchFamily="18" charset="0"/>
              <a:cs typeface="Times New Roman" panose="02020603050405020304" pitchFamily="18" charset="0"/>
            </a:rPr>
            <a:t>Convergence et cohérence des projets de développement</a:t>
          </a:r>
          <a:endParaRPr lang="fr-FR" sz="2000" b="0" kern="1200" dirty="0">
            <a:latin typeface="Times New Roman" panose="02020603050405020304" pitchFamily="18" charset="0"/>
            <a:cs typeface="Times New Roman" panose="02020603050405020304" pitchFamily="18" charset="0"/>
          </a:endParaRPr>
        </a:p>
      </dsp:txBody>
      <dsp:txXfrm>
        <a:off x="3867966" y="49332"/>
        <a:ext cx="2881961" cy="904000"/>
      </dsp:txXfrm>
    </dsp:sp>
    <dsp:sp modelId="{32C8095D-0688-4038-874F-04BB1E576ECB}">
      <dsp:nvSpPr>
        <dsp:cNvPr id="0" name=""/>
        <dsp:cNvSpPr/>
      </dsp:nvSpPr>
      <dsp:spPr>
        <a:xfrm rot="28431">
          <a:off x="6493131" y="2503052"/>
          <a:ext cx="289753" cy="0"/>
        </a:xfrm>
        <a:custGeom>
          <a:avLst/>
          <a:gdLst/>
          <a:ahLst/>
          <a:cxnLst/>
          <a:rect l="0" t="0" r="0" b="0"/>
          <a:pathLst>
            <a:path>
              <a:moveTo>
                <a:pt x="0" y="0"/>
              </a:moveTo>
              <a:lnTo>
                <a:pt x="28975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F09366-3672-45B8-B891-DFA9757E1E2B}">
      <dsp:nvSpPr>
        <dsp:cNvPr id="0" name=""/>
        <dsp:cNvSpPr/>
      </dsp:nvSpPr>
      <dsp:spPr>
        <a:xfrm>
          <a:off x="6782880" y="1951391"/>
          <a:ext cx="3795892" cy="1137112"/>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0" kern="1200" dirty="0" smtClean="0">
              <a:latin typeface="Times New Roman" panose="02020603050405020304" pitchFamily="18" charset="0"/>
              <a:cs typeface="Times New Roman" panose="02020603050405020304" pitchFamily="18" charset="0"/>
            </a:rPr>
            <a:t>Déconcentration</a:t>
          </a:r>
          <a:endParaRPr lang="fr-FR" sz="2000" b="0" kern="1200" dirty="0">
            <a:latin typeface="Times New Roman" panose="02020603050405020304" pitchFamily="18" charset="0"/>
            <a:cs typeface="Times New Roman" panose="02020603050405020304" pitchFamily="18" charset="0"/>
          </a:endParaRPr>
        </a:p>
      </dsp:txBody>
      <dsp:txXfrm>
        <a:off x="6838389" y="2006900"/>
        <a:ext cx="3684874" cy="1026094"/>
      </dsp:txXfrm>
    </dsp:sp>
    <dsp:sp modelId="{A98DCD9C-DD54-4B2D-85EC-F3EB8205015A}">
      <dsp:nvSpPr>
        <dsp:cNvPr id="0" name=""/>
        <dsp:cNvSpPr/>
      </dsp:nvSpPr>
      <dsp:spPr>
        <a:xfrm rot="5424057">
          <a:off x="4930010" y="3610777"/>
          <a:ext cx="742215" cy="0"/>
        </a:xfrm>
        <a:custGeom>
          <a:avLst/>
          <a:gdLst/>
          <a:ahLst/>
          <a:cxnLst/>
          <a:rect l="0" t="0" r="0" b="0"/>
          <a:pathLst>
            <a:path>
              <a:moveTo>
                <a:pt x="0" y="0"/>
              </a:moveTo>
              <a:lnTo>
                <a:pt x="74221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CB3534-86C7-4355-BB47-081E1EE00502}">
      <dsp:nvSpPr>
        <dsp:cNvPr id="0" name=""/>
        <dsp:cNvSpPr/>
      </dsp:nvSpPr>
      <dsp:spPr>
        <a:xfrm>
          <a:off x="3721505" y="3981876"/>
          <a:ext cx="3147021" cy="1001808"/>
        </a:xfrm>
        <a:prstGeom prst="roundRect">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0" kern="1200" dirty="0" smtClean="0">
              <a:latin typeface="Times New Roman" panose="02020603050405020304" pitchFamily="18" charset="0"/>
              <a:cs typeface="Times New Roman" panose="02020603050405020304" pitchFamily="18" charset="0"/>
            </a:rPr>
            <a:t>Régionalisation avancée</a:t>
          </a:r>
          <a:endParaRPr lang="fr-FR" sz="2000" b="0" kern="1200" dirty="0">
            <a:latin typeface="Times New Roman" panose="02020603050405020304" pitchFamily="18" charset="0"/>
            <a:cs typeface="Times New Roman" panose="02020603050405020304" pitchFamily="18" charset="0"/>
          </a:endParaRPr>
        </a:p>
      </dsp:txBody>
      <dsp:txXfrm>
        <a:off x="3770409" y="4030780"/>
        <a:ext cx="3049213" cy="904000"/>
      </dsp:txXfrm>
    </dsp:sp>
    <dsp:sp modelId="{F87F0114-F5DA-40CC-96F2-3B5A5B3C25A3}">
      <dsp:nvSpPr>
        <dsp:cNvPr id="0" name=""/>
        <dsp:cNvSpPr/>
      </dsp:nvSpPr>
      <dsp:spPr>
        <a:xfrm rot="10743640">
          <a:off x="3814054" y="2514023"/>
          <a:ext cx="310723" cy="0"/>
        </a:xfrm>
        <a:custGeom>
          <a:avLst/>
          <a:gdLst/>
          <a:ahLst/>
          <a:cxnLst/>
          <a:rect l="0" t="0" r="0" b="0"/>
          <a:pathLst>
            <a:path>
              <a:moveTo>
                <a:pt x="0" y="0"/>
              </a:moveTo>
              <a:lnTo>
                <a:pt x="31072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04CE16-6A53-49D7-86AF-5B22FE711D21}">
      <dsp:nvSpPr>
        <dsp:cNvPr id="0" name=""/>
        <dsp:cNvSpPr/>
      </dsp:nvSpPr>
      <dsp:spPr>
        <a:xfrm>
          <a:off x="0" y="2007157"/>
          <a:ext cx="3814075" cy="1081362"/>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0" kern="1200" dirty="0" smtClean="0">
              <a:latin typeface="Times New Roman" panose="02020603050405020304" pitchFamily="18" charset="0"/>
              <a:cs typeface="Times New Roman" panose="02020603050405020304" pitchFamily="18" charset="0"/>
            </a:rPr>
            <a:t>Consécration des principes de la participation, la contractualisation et le partenariat</a:t>
          </a:r>
          <a:endParaRPr lang="fr-FR" sz="2000" b="0" kern="1200" dirty="0">
            <a:latin typeface="Times New Roman" panose="02020603050405020304" pitchFamily="18" charset="0"/>
            <a:cs typeface="Times New Roman" panose="02020603050405020304" pitchFamily="18" charset="0"/>
          </a:endParaRPr>
        </a:p>
      </dsp:txBody>
      <dsp:txXfrm>
        <a:off x="52788" y="2059945"/>
        <a:ext cx="3708499" cy="975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52768-2579-42FD-9C7F-967C13E0E38F}">
      <dsp:nvSpPr>
        <dsp:cNvPr id="0" name=""/>
        <dsp:cNvSpPr/>
      </dsp:nvSpPr>
      <dsp:spPr>
        <a:xfrm>
          <a:off x="2356974" y="1657100"/>
          <a:ext cx="1956499" cy="202450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50000"/>
            </a:lnSpc>
            <a:spcBef>
              <a:spcPct val="0"/>
            </a:spcBef>
            <a:spcAft>
              <a:spcPct val="35000"/>
            </a:spcAft>
          </a:pPr>
          <a:r>
            <a:rPr lang="fr-FR" sz="1400" kern="1200" dirty="0" smtClean="0">
              <a:solidFill>
                <a:schemeClr val="tx1"/>
              </a:solidFill>
              <a:latin typeface="Times New Roman" panose="02020603050405020304" pitchFamily="18" charset="0"/>
              <a:cs typeface="Times New Roman" panose="02020603050405020304" pitchFamily="18" charset="0"/>
            </a:rPr>
            <a:t>Dispositif territorial de gouvernance Transversal et mobilisateur</a:t>
          </a:r>
        </a:p>
      </dsp:txBody>
      <dsp:txXfrm>
        <a:off x="2643497" y="1953581"/>
        <a:ext cx="1383453" cy="1431540"/>
      </dsp:txXfrm>
    </dsp:sp>
    <dsp:sp modelId="{0839A82A-738A-4350-B187-55E0819B39E4}">
      <dsp:nvSpPr>
        <dsp:cNvPr id="0" name=""/>
        <dsp:cNvSpPr/>
      </dsp:nvSpPr>
      <dsp:spPr>
        <a:xfrm rot="16200000">
          <a:off x="3258354" y="1307412"/>
          <a:ext cx="153738" cy="47839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solidFill>
              <a:schemeClr val="tx1"/>
            </a:solidFill>
            <a:latin typeface="Times New Roman" panose="02020603050405020304" pitchFamily="18" charset="0"/>
            <a:cs typeface="Times New Roman" panose="02020603050405020304" pitchFamily="18" charset="0"/>
          </a:endParaRPr>
        </a:p>
      </dsp:txBody>
      <dsp:txXfrm>
        <a:off x="3281415" y="1426152"/>
        <a:ext cx="107617" cy="287038"/>
      </dsp:txXfrm>
    </dsp:sp>
    <dsp:sp modelId="{D416C48D-7587-4BED-ABDA-BC806874F627}">
      <dsp:nvSpPr>
        <dsp:cNvPr id="0" name=""/>
        <dsp:cNvSpPr/>
      </dsp:nvSpPr>
      <dsp:spPr>
        <a:xfrm>
          <a:off x="2428691" y="-117477"/>
          <a:ext cx="1813065" cy="163517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latin typeface="Times New Roman" panose="02020603050405020304" pitchFamily="18" charset="0"/>
              <a:cs typeface="Times New Roman" panose="02020603050405020304" pitchFamily="18" charset="0"/>
            </a:rPr>
            <a:t>Approche participative et inclusive</a:t>
          </a:r>
          <a:endParaRPr lang="fr-FR" sz="1600" kern="1200" dirty="0">
            <a:solidFill>
              <a:schemeClr val="tx1"/>
            </a:solidFill>
            <a:latin typeface="Times New Roman" panose="02020603050405020304" pitchFamily="18" charset="0"/>
            <a:cs typeface="Times New Roman" panose="02020603050405020304" pitchFamily="18" charset="0"/>
          </a:endParaRPr>
        </a:p>
      </dsp:txBody>
      <dsp:txXfrm>
        <a:off x="2694208" y="121988"/>
        <a:ext cx="1282031" cy="1156242"/>
      </dsp:txXfrm>
    </dsp:sp>
    <dsp:sp modelId="{A6CC279A-D675-414C-8FDB-41BE4E9E8EF6}">
      <dsp:nvSpPr>
        <dsp:cNvPr id="0" name=""/>
        <dsp:cNvSpPr/>
      </dsp:nvSpPr>
      <dsp:spPr>
        <a:xfrm rot="13014">
          <a:off x="4391308" y="2434506"/>
          <a:ext cx="187530" cy="478396"/>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solidFill>
              <a:schemeClr val="tx1"/>
            </a:solidFill>
            <a:latin typeface="Times New Roman" panose="02020603050405020304" pitchFamily="18" charset="0"/>
            <a:cs typeface="Times New Roman" panose="02020603050405020304" pitchFamily="18" charset="0"/>
          </a:endParaRPr>
        </a:p>
      </dsp:txBody>
      <dsp:txXfrm>
        <a:off x="4391308" y="2530079"/>
        <a:ext cx="131271" cy="287038"/>
      </dsp:txXfrm>
    </dsp:sp>
    <dsp:sp modelId="{29FE9E63-DB70-47EB-AF41-79C8EF64F411}">
      <dsp:nvSpPr>
        <dsp:cNvPr id="0" name=""/>
        <dsp:cNvSpPr/>
      </dsp:nvSpPr>
      <dsp:spPr>
        <a:xfrm>
          <a:off x="4667289" y="1749054"/>
          <a:ext cx="1831342" cy="1857612"/>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latin typeface="Times New Roman" panose="02020603050405020304" pitchFamily="18" charset="0"/>
              <a:cs typeface="Times New Roman" panose="02020603050405020304" pitchFamily="18" charset="0"/>
            </a:rPr>
            <a:t>Dispositif d’exécution innovant</a:t>
          </a:r>
          <a:endParaRPr lang="fr-FR" sz="1600" kern="1200" dirty="0">
            <a:solidFill>
              <a:schemeClr val="tx1"/>
            </a:solidFill>
            <a:latin typeface="Times New Roman" panose="02020603050405020304" pitchFamily="18" charset="0"/>
            <a:cs typeface="Times New Roman" panose="02020603050405020304" pitchFamily="18" charset="0"/>
          </a:endParaRPr>
        </a:p>
      </dsp:txBody>
      <dsp:txXfrm>
        <a:off x="4935483" y="2021095"/>
        <a:ext cx="1294954" cy="1313530"/>
      </dsp:txXfrm>
    </dsp:sp>
    <dsp:sp modelId="{9104CBA7-0CF8-434C-B1D6-4596C610EB30}">
      <dsp:nvSpPr>
        <dsp:cNvPr id="0" name=""/>
        <dsp:cNvSpPr/>
      </dsp:nvSpPr>
      <dsp:spPr>
        <a:xfrm rot="5400000">
          <a:off x="3276866" y="3503601"/>
          <a:ext cx="116715" cy="478396"/>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solidFill>
              <a:schemeClr val="tx1"/>
            </a:solidFill>
            <a:latin typeface="Times New Roman" panose="02020603050405020304" pitchFamily="18" charset="0"/>
            <a:cs typeface="Times New Roman" panose="02020603050405020304" pitchFamily="18" charset="0"/>
          </a:endParaRPr>
        </a:p>
      </dsp:txBody>
      <dsp:txXfrm>
        <a:off x="3294373" y="3581773"/>
        <a:ext cx="81701" cy="287038"/>
      </dsp:txXfrm>
    </dsp:sp>
    <dsp:sp modelId="{333BEF29-93DA-43FA-9E8B-3056E63A0183}">
      <dsp:nvSpPr>
        <dsp:cNvPr id="0" name=""/>
        <dsp:cNvSpPr/>
      </dsp:nvSpPr>
      <dsp:spPr>
        <a:xfrm>
          <a:off x="2403427" y="3807782"/>
          <a:ext cx="1863592" cy="1661624"/>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latin typeface="Times New Roman" panose="02020603050405020304" pitchFamily="18" charset="0"/>
              <a:cs typeface="Times New Roman" panose="02020603050405020304" pitchFamily="18" charset="0"/>
            </a:rPr>
            <a:t>Ecosystèmes de développement humain</a:t>
          </a:r>
          <a:endParaRPr lang="fr-FR" sz="1600" kern="1200" dirty="0">
            <a:solidFill>
              <a:schemeClr val="tx1"/>
            </a:solidFill>
            <a:latin typeface="Times New Roman" panose="02020603050405020304" pitchFamily="18" charset="0"/>
            <a:cs typeface="Times New Roman" panose="02020603050405020304" pitchFamily="18" charset="0"/>
          </a:endParaRPr>
        </a:p>
      </dsp:txBody>
      <dsp:txXfrm>
        <a:off x="2676344" y="4051121"/>
        <a:ext cx="1317758" cy="1174946"/>
      </dsp:txXfrm>
    </dsp:sp>
    <dsp:sp modelId="{1A15DAC7-2809-4E2F-B8C2-D2B9685E9361}">
      <dsp:nvSpPr>
        <dsp:cNvPr id="0" name=""/>
        <dsp:cNvSpPr/>
      </dsp:nvSpPr>
      <dsp:spPr>
        <a:xfrm rot="10769328">
          <a:off x="1965992" y="2441137"/>
          <a:ext cx="276326" cy="478396"/>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solidFill>
              <a:schemeClr val="tx1"/>
            </a:solidFill>
            <a:latin typeface="Times New Roman" panose="02020603050405020304" pitchFamily="18" charset="0"/>
            <a:cs typeface="Times New Roman" panose="02020603050405020304" pitchFamily="18" charset="0"/>
          </a:endParaRPr>
        </a:p>
      </dsp:txBody>
      <dsp:txXfrm rot="10800000">
        <a:off x="2048888" y="2536446"/>
        <a:ext cx="193428" cy="287038"/>
      </dsp:txXfrm>
    </dsp:sp>
    <dsp:sp modelId="{31D1AA1D-F096-419C-BB9D-4B29EF66D1F0}">
      <dsp:nvSpPr>
        <dsp:cNvPr id="0" name=""/>
        <dsp:cNvSpPr/>
      </dsp:nvSpPr>
      <dsp:spPr>
        <a:xfrm>
          <a:off x="4352" y="1762094"/>
          <a:ext cx="1831342" cy="1857612"/>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solidFill>
                <a:schemeClr val="tx1"/>
              </a:solidFill>
              <a:latin typeface="Times New Roman" panose="02020603050405020304" pitchFamily="18" charset="0"/>
              <a:cs typeface="Times New Roman" panose="02020603050405020304" pitchFamily="18" charset="0"/>
            </a:rPr>
            <a:t>Planification et contractualisation pluriannuelles</a:t>
          </a:r>
          <a:endParaRPr lang="fr-FR" sz="1600" kern="1200" dirty="0">
            <a:solidFill>
              <a:schemeClr val="tx1"/>
            </a:solidFill>
            <a:latin typeface="Times New Roman" panose="02020603050405020304" pitchFamily="18" charset="0"/>
            <a:cs typeface="Times New Roman" panose="02020603050405020304" pitchFamily="18" charset="0"/>
          </a:endParaRPr>
        </a:p>
      </dsp:txBody>
      <dsp:txXfrm>
        <a:off x="272546" y="2034135"/>
        <a:ext cx="1294954" cy="13135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BA986-E5A7-4F3C-B592-7BDA5712C134}">
      <dsp:nvSpPr>
        <dsp:cNvPr id="0" name=""/>
        <dsp:cNvSpPr/>
      </dsp:nvSpPr>
      <dsp:spPr>
        <a:xfrm rot="5400000">
          <a:off x="2766120" y="1385430"/>
          <a:ext cx="1225293" cy="1394953"/>
        </a:xfrm>
        <a:prstGeom prst="bentUpArrow">
          <a:avLst>
            <a:gd name="adj1" fmla="val 32840"/>
            <a:gd name="adj2" fmla="val 25000"/>
            <a:gd name="adj3" fmla="val 35780"/>
          </a:avLst>
        </a:prstGeom>
        <a:solidFill>
          <a:srgbClr val="D1977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316EBC-2058-4592-942E-A0279B8BF05D}">
      <dsp:nvSpPr>
        <dsp:cNvPr id="0" name=""/>
        <dsp:cNvSpPr/>
      </dsp:nvSpPr>
      <dsp:spPr>
        <a:xfrm>
          <a:off x="1662430" y="41028"/>
          <a:ext cx="2539913" cy="1443804"/>
        </a:xfrm>
        <a:prstGeom prst="roundRect">
          <a:avLst>
            <a:gd name="adj" fmla="val 1667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r-FR" sz="1600" b="1" u="none" kern="1200" dirty="0" smtClean="0">
              <a:uFillTx/>
              <a:latin typeface="Times New Roman" panose="02020603050405020304" pitchFamily="18" charset="0"/>
              <a:cs typeface="Times New Roman" panose="02020603050405020304" pitchFamily="18" charset="0"/>
            </a:rPr>
            <a:t>Elaboration et actualisation  du diagnostic participatif par le CPDH</a:t>
          </a:r>
          <a:endParaRPr lang="fr-FR" sz="1600" b="1" kern="1200" dirty="0">
            <a:latin typeface="Times New Roman" panose="02020603050405020304" pitchFamily="18" charset="0"/>
            <a:cs typeface="Times New Roman" panose="02020603050405020304" pitchFamily="18" charset="0"/>
          </a:endParaRPr>
        </a:p>
      </dsp:txBody>
      <dsp:txXfrm>
        <a:off x="1732923" y="111521"/>
        <a:ext cx="2398927" cy="1302818"/>
      </dsp:txXfrm>
    </dsp:sp>
    <dsp:sp modelId="{09EAF9D5-A72A-4208-8F5A-892ACDAF9C20}">
      <dsp:nvSpPr>
        <dsp:cNvPr id="0" name=""/>
        <dsp:cNvSpPr/>
      </dsp:nvSpPr>
      <dsp:spPr>
        <a:xfrm>
          <a:off x="4504165" y="164867"/>
          <a:ext cx="1500191" cy="1166946"/>
        </a:xfrm>
        <a:prstGeom prst="rect">
          <a:avLst/>
        </a:prstGeom>
        <a:noFill/>
        <a:ln>
          <a:noFill/>
        </a:ln>
        <a:effectLst/>
      </dsp:spPr>
      <dsp:style>
        <a:lnRef idx="0">
          <a:scrgbClr r="0" g="0" b="0"/>
        </a:lnRef>
        <a:fillRef idx="0">
          <a:scrgbClr r="0" g="0" b="0"/>
        </a:fillRef>
        <a:effectRef idx="0">
          <a:scrgbClr r="0" g="0" b="0"/>
        </a:effectRef>
        <a:fontRef idx="minor"/>
      </dsp:style>
    </dsp:sp>
    <dsp:sp modelId="{02B83ADE-6049-42DD-B0FA-34E1CA14D40A}">
      <dsp:nvSpPr>
        <dsp:cNvPr id="0" name=""/>
        <dsp:cNvSpPr/>
      </dsp:nvSpPr>
      <dsp:spPr>
        <a:xfrm rot="5400000">
          <a:off x="5560646" y="2708737"/>
          <a:ext cx="1225293" cy="1964359"/>
        </a:xfrm>
        <a:prstGeom prst="bentUpArrow">
          <a:avLst>
            <a:gd name="adj1" fmla="val 32840"/>
            <a:gd name="adj2" fmla="val 25000"/>
            <a:gd name="adj3" fmla="val 35780"/>
          </a:avLst>
        </a:prstGeom>
        <a:solidFill>
          <a:srgbClr val="D19770"/>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D24C32-832E-40EE-AAF4-8ADBCEFBBA1F}">
      <dsp:nvSpPr>
        <dsp:cNvPr id="0" name=""/>
        <dsp:cNvSpPr/>
      </dsp:nvSpPr>
      <dsp:spPr>
        <a:xfrm>
          <a:off x="3944459" y="1662896"/>
          <a:ext cx="2539913" cy="1443804"/>
        </a:xfrm>
        <a:prstGeom prst="roundRect">
          <a:avLst>
            <a:gd name="adj" fmla="val 1667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FR" sz="1600" b="1" u="none" kern="1200" dirty="0" smtClean="0">
              <a:uFillTx/>
              <a:latin typeface="Times New Roman" panose="02020603050405020304" pitchFamily="18" charset="0"/>
              <a:cs typeface="Times New Roman" panose="02020603050405020304" pitchFamily="18" charset="0"/>
            </a:rPr>
            <a:t>Approbation des diagnostics participatifs par le CPDH  et leur consolidation sous forme du (PPDH)</a:t>
          </a:r>
          <a:endParaRPr lang="fr-FR" sz="1600" b="1" kern="1200" dirty="0">
            <a:latin typeface="Times New Roman" panose="02020603050405020304" pitchFamily="18" charset="0"/>
            <a:cs typeface="Times New Roman" panose="02020603050405020304" pitchFamily="18" charset="0"/>
          </a:endParaRPr>
        </a:p>
      </dsp:txBody>
      <dsp:txXfrm>
        <a:off x="4014952" y="1733389"/>
        <a:ext cx="2398927" cy="1302818"/>
      </dsp:txXfrm>
    </dsp:sp>
    <dsp:sp modelId="{964B20AF-FB3D-431D-9674-7E7684D86702}">
      <dsp:nvSpPr>
        <dsp:cNvPr id="0" name=""/>
        <dsp:cNvSpPr/>
      </dsp:nvSpPr>
      <dsp:spPr>
        <a:xfrm>
          <a:off x="6328878" y="1786736"/>
          <a:ext cx="1500191" cy="1166946"/>
        </a:xfrm>
        <a:prstGeom prst="rect">
          <a:avLst/>
        </a:prstGeom>
        <a:noFill/>
        <a:ln>
          <a:noFill/>
        </a:ln>
        <a:effectLst/>
      </dsp:spPr>
      <dsp:style>
        <a:lnRef idx="0">
          <a:scrgbClr r="0" g="0" b="0"/>
        </a:lnRef>
        <a:fillRef idx="0">
          <a:scrgbClr r="0" g="0" b="0"/>
        </a:fillRef>
        <a:effectRef idx="0">
          <a:scrgbClr r="0" g="0" b="0"/>
        </a:effectRef>
        <a:fontRef idx="minor"/>
      </dsp:style>
    </dsp:sp>
    <dsp:sp modelId="{086C278E-8AE6-4395-9446-91E3D1A1DD69}">
      <dsp:nvSpPr>
        <dsp:cNvPr id="0" name=""/>
        <dsp:cNvSpPr/>
      </dsp:nvSpPr>
      <dsp:spPr>
        <a:xfrm>
          <a:off x="7113065" y="3187785"/>
          <a:ext cx="2917630" cy="1443804"/>
        </a:xfrm>
        <a:prstGeom prst="roundRect">
          <a:avLst>
            <a:gd name="adj" fmla="val 1667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fr-FR" sz="1600" b="1" u="none" kern="1200" dirty="0" smtClean="0">
              <a:uFillTx/>
              <a:latin typeface="Times New Roman" panose="02020603050405020304" pitchFamily="18" charset="0"/>
              <a:cs typeface="Times New Roman" panose="02020603050405020304" pitchFamily="18" charset="0"/>
            </a:rPr>
            <a:t>Validation , consolidation  et arbitrage  des projets constituant les PPDH par le CRDH en assurant la convergence avec les différentes parties prenantes</a:t>
          </a:r>
          <a:endParaRPr lang="fr-FR" sz="1600" b="1" kern="1200" dirty="0">
            <a:latin typeface="Times New Roman" panose="02020603050405020304" pitchFamily="18" charset="0"/>
            <a:cs typeface="Times New Roman" panose="02020603050405020304" pitchFamily="18" charset="0"/>
          </a:endParaRPr>
        </a:p>
      </dsp:txBody>
      <dsp:txXfrm>
        <a:off x="7183558" y="3258278"/>
        <a:ext cx="2776644" cy="13028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026D9-954E-1442-A014-BA4F63BBEBE9}">
      <dsp:nvSpPr>
        <dsp:cNvPr id="0" name=""/>
        <dsp:cNvSpPr/>
      </dsp:nvSpPr>
      <dsp:spPr>
        <a:xfrm>
          <a:off x="457480" y="496"/>
          <a:ext cx="1161993" cy="580429"/>
        </a:xfrm>
        <a:prstGeom prst="roundRect">
          <a:avLst>
            <a:gd name="adj" fmla="val 1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err="1"/>
            <a:t>Analyse</a:t>
          </a:r>
          <a:r>
            <a:rPr lang="en-US" sz="1500" kern="1200" dirty="0"/>
            <a:t> des </a:t>
          </a:r>
          <a:r>
            <a:rPr lang="en-US" sz="1500" kern="1200" dirty="0" err="1"/>
            <a:t>besoins</a:t>
          </a:r>
          <a:endParaRPr lang="en-US" sz="1500" kern="1200" dirty="0"/>
        </a:p>
      </dsp:txBody>
      <dsp:txXfrm>
        <a:off x="474480" y="17496"/>
        <a:ext cx="1127993" cy="546429"/>
      </dsp:txXfrm>
    </dsp:sp>
    <dsp:sp modelId="{C3CB5BD5-ECAE-EF40-A5E1-D7FBD2572574}">
      <dsp:nvSpPr>
        <dsp:cNvPr id="0" name=""/>
        <dsp:cNvSpPr/>
      </dsp:nvSpPr>
      <dsp:spPr>
        <a:xfrm rot="5400000">
          <a:off x="929646" y="595436"/>
          <a:ext cx="217661" cy="261193"/>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60119" y="617202"/>
        <a:ext cx="156715" cy="152363"/>
      </dsp:txXfrm>
    </dsp:sp>
    <dsp:sp modelId="{858B7D8D-2EF9-2249-B17A-556B2244E5A0}">
      <dsp:nvSpPr>
        <dsp:cNvPr id="0" name=""/>
        <dsp:cNvSpPr/>
      </dsp:nvSpPr>
      <dsp:spPr>
        <a:xfrm>
          <a:off x="457480" y="871140"/>
          <a:ext cx="1161993" cy="580429"/>
        </a:xfrm>
        <a:prstGeom prst="roundRect">
          <a:avLst>
            <a:gd name="adj" fmla="val 10000"/>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Conception des solutions</a:t>
          </a:r>
          <a:endParaRPr lang="en-US" sz="1500" kern="1200" dirty="0"/>
        </a:p>
      </dsp:txBody>
      <dsp:txXfrm>
        <a:off x="474480" y="888140"/>
        <a:ext cx="1127993" cy="546429"/>
      </dsp:txXfrm>
    </dsp:sp>
    <dsp:sp modelId="{6BC33733-AC6F-124E-AC0F-893715B81640}">
      <dsp:nvSpPr>
        <dsp:cNvPr id="0" name=""/>
        <dsp:cNvSpPr/>
      </dsp:nvSpPr>
      <dsp:spPr>
        <a:xfrm rot="5400000">
          <a:off x="929646" y="1466081"/>
          <a:ext cx="217661" cy="261193"/>
        </a:xfrm>
        <a:prstGeom prst="rightArrow">
          <a:avLst>
            <a:gd name="adj1" fmla="val 60000"/>
            <a:gd name="adj2" fmla="val 50000"/>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60119" y="1487847"/>
        <a:ext cx="156715" cy="152363"/>
      </dsp:txXfrm>
    </dsp:sp>
    <dsp:sp modelId="{8D9AE11B-6278-0743-B4CC-008F612B5398}">
      <dsp:nvSpPr>
        <dsp:cNvPr id="0" name=""/>
        <dsp:cNvSpPr/>
      </dsp:nvSpPr>
      <dsp:spPr>
        <a:xfrm>
          <a:off x="457480" y="1741785"/>
          <a:ext cx="1161993" cy="580429"/>
        </a:xfrm>
        <a:prstGeom prst="roundRect">
          <a:avLst>
            <a:gd name="adj" fmla="val 10000"/>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Financement</a:t>
          </a:r>
          <a:endParaRPr lang="en-US" sz="1500" kern="1200" dirty="0"/>
        </a:p>
      </dsp:txBody>
      <dsp:txXfrm>
        <a:off x="474480" y="1758785"/>
        <a:ext cx="1127993" cy="546429"/>
      </dsp:txXfrm>
    </dsp:sp>
    <dsp:sp modelId="{4F2CD822-4B2B-C040-9EE0-5D0A5FA83C19}">
      <dsp:nvSpPr>
        <dsp:cNvPr id="0" name=""/>
        <dsp:cNvSpPr/>
      </dsp:nvSpPr>
      <dsp:spPr>
        <a:xfrm rot="5400000">
          <a:off x="929646" y="2336726"/>
          <a:ext cx="217661" cy="261193"/>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60119" y="2358492"/>
        <a:ext cx="156715" cy="152363"/>
      </dsp:txXfrm>
    </dsp:sp>
    <dsp:sp modelId="{1F7D79B5-9D98-F24B-9ED2-8858E6278063}">
      <dsp:nvSpPr>
        <dsp:cNvPr id="0" name=""/>
        <dsp:cNvSpPr/>
      </dsp:nvSpPr>
      <dsp:spPr>
        <a:xfrm>
          <a:off x="457480" y="2612430"/>
          <a:ext cx="1161993" cy="580429"/>
        </a:xfrm>
        <a:prstGeom prst="roundRect">
          <a:avLst>
            <a:gd name="adj" fmla="val 10000"/>
          </a:avLst>
        </a:prstGeom>
        <a:solidFill>
          <a:schemeClr val="accent2">
            <a:shade val="50000"/>
            <a:hueOff val="-472938"/>
            <a:satOff val="6226"/>
            <a:lumOff val="37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Mise en oeuvre</a:t>
          </a:r>
          <a:endParaRPr lang="en-US" sz="1500" kern="1200" dirty="0"/>
        </a:p>
      </dsp:txBody>
      <dsp:txXfrm>
        <a:off x="474480" y="2629430"/>
        <a:ext cx="1127993" cy="546429"/>
      </dsp:txXfrm>
    </dsp:sp>
    <dsp:sp modelId="{9AA264AD-795E-5E47-BB4C-E31B6A0A06AB}">
      <dsp:nvSpPr>
        <dsp:cNvPr id="0" name=""/>
        <dsp:cNvSpPr/>
      </dsp:nvSpPr>
      <dsp:spPr>
        <a:xfrm rot="5400000">
          <a:off x="929646" y="3207370"/>
          <a:ext cx="217661" cy="261193"/>
        </a:xfrm>
        <a:prstGeom prst="rightArrow">
          <a:avLst>
            <a:gd name="adj1" fmla="val 60000"/>
            <a:gd name="adj2" fmla="val 50000"/>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60119" y="3229136"/>
        <a:ext cx="156715" cy="152363"/>
      </dsp:txXfrm>
    </dsp:sp>
    <dsp:sp modelId="{8C0A770D-F567-BE4D-85B2-D14DAFCBEBB4}">
      <dsp:nvSpPr>
        <dsp:cNvPr id="0" name=""/>
        <dsp:cNvSpPr/>
      </dsp:nvSpPr>
      <dsp:spPr>
        <a:xfrm>
          <a:off x="457480" y="3483075"/>
          <a:ext cx="1161993" cy="580429"/>
        </a:xfrm>
        <a:prstGeom prst="roundRect">
          <a:avLst>
            <a:gd name="adj" fmla="val 10000"/>
          </a:avLst>
        </a:prstGeom>
        <a:solidFill>
          <a:schemeClr val="accent2">
            <a:shade val="50000"/>
            <a:hueOff val="-236469"/>
            <a:satOff val="3113"/>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a:t>Suivi</a:t>
          </a:r>
          <a:r>
            <a:rPr lang="en-US" sz="1500" kern="1200" dirty="0"/>
            <a:t> et </a:t>
          </a:r>
          <a:r>
            <a:rPr lang="en-US" sz="1500" kern="1200" dirty="0" err="1"/>
            <a:t>évaluation</a:t>
          </a:r>
          <a:endParaRPr lang="en-US" sz="1500" kern="1200" dirty="0"/>
        </a:p>
      </dsp:txBody>
      <dsp:txXfrm>
        <a:off x="474480" y="3500075"/>
        <a:ext cx="1127993" cy="5464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141024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76349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2573080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9" name="Title Text"/>
          <p:cNvSpPr txBox="1">
            <a:spLocks noGrp="1"/>
          </p:cNvSpPr>
          <p:nvPr>
            <p:ph type="title"/>
          </p:nvPr>
        </p:nvSpPr>
        <p:spPr>
          <a:xfrm>
            <a:off x="892969" y="178594"/>
            <a:ext cx="10406063" cy="1177231"/>
          </a:xfrm>
          <a:prstGeom prst="rect">
            <a:avLst/>
          </a:prstGeom>
        </p:spPr>
        <p:txBody>
          <a:bodyPr/>
          <a:lstStyle>
            <a:lvl1pPr algn="l">
              <a:defRPr sz="2812" b="1">
                <a:latin typeface="Helvetica Neue"/>
                <a:ea typeface="Helvetica Neue"/>
                <a:cs typeface="Helvetica Neue"/>
                <a:sym typeface="Helvetica Neue"/>
              </a:defRPr>
            </a:lvl1pPr>
          </a:lstStyle>
          <a:p>
            <a:r>
              <a:t>Title Text</a:t>
            </a:r>
          </a:p>
        </p:txBody>
      </p:sp>
      <p:sp>
        <p:nvSpPr>
          <p:cNvPr id="50" name="Body Level One…"/>
          <p:cNvSpPr txBox="1">
            <a:spLocks noGrp="1"/>
          </p:cNvSpPr>
          <p:nvPr>
            <p:ph type="body" idx="1"/>
          </p:nvPr>
        </p:nvSpPr>
        <p:spPr>
          <a:prstGeom prst="rect">
            <a:avLst/>
          </a:prstGeom>
        </p:spPr>
        <p:txBody>
          <a:bodyPr/>
          <a:lstStyle>
            <a:lvl1pPr>
              <a:defRPr sz="1406"/>
            </a:lvl1pPr>
            <a:lvl2pPr>
              <a:defRPr sz="1406"/>
            </a:lvl2pPr>
            <a:lvl3pPr>
              <a:defRPr sz="1406"/>
            </a:lvl3pPr>
            <a:lvl4pPr>
              <a:defRPr sz="1406"/>
            </a:lvl4pPr>
            <a:lvl5pPr>
              <a:defRPr sz="1406"/>
            </a:lvl5pPr>
          </a:lstStyle>
          <a:p>
            <a:r>
              <a:t>Body Level One</a:t>
            </a:r>
          </a:p>
          <a:p>
            <a:pPr lvl="1"/>
            <a:r>
              <a:t>Body Level Two</a:t>
            </a:r>
          </a:p>
          <a:p>
            <a:pPr lvl="2"/>
            <a:r>
              <a:t>Body Level Three</a:t>
            </a:r>
          </a:p>
          <a:p>
            <a:pPr lvl="3"/>
            <a:r>
              <a:t>Body Level Four</a:t>
            </a:r>
          </a:p>
          <a:p>
            <a:pPr lvl="4"/>
            <a:r>
              <a:t>Body Level Five</a:t>
            </a:r>
          </a:p>
        </p:txBody>
      </p:sp>
      <p:sp>
        <p:nvSpPr>
          <p:cNvPr id="51" name="Line"/>
          <p:cNvSpPr/>
          <p:nvPr/>
        </p:nvSpPr>
        <p:spPr>
          <a:xfrm>
            <a:off x="-1974" y="1387078"/>
            <a:ext cx="12195947" cy="1"/>
          </a:xfrm>
          <a:prstGeom prst="line">
            <a:avLst/>
          </a:prstGeom>
          <a:ln w="25400">
            <a:solidFill>
              <a:srgbClr val="002060"/>
            </a:solidFill>
            <a:miter lim="400000"/>
          </a:ln>
        </p:spPr>
        <p:txBody>
          <a:bodyPr lIns="35719" tIns="35719" rIns="35719" bIns="35719" anchor="ctr"/>
          <a:lstStyle/>
          <a:p>
            <a:pPr>
              <a:defRPr sz="2000">
                <a:solidFill>
                  <a:srgbClr val="FFFFFF"/>
                </a:solidFill>
              </a:defRPr>
            </a:pPr>
            <a:endParaRPr sz="1406"/>
          </a:p>
        </p:txBody>
      </p:sp>
      <p:sp>
        <p:nvSpPr>
          <p:cNvPr id="52" name="Line"/>
          <p:cNvSpPr/>
          <p:nvPr/>
        </p:nvSpPr>
        <p:spPr>
          <a:xfrm>
            <a:off x="-1974" y="1422797"/>
            <a:ext cx="12195947" cy="1"/>
          </a:xfrm>
          <a:prstGeom prst="line">
            <a:avLst/>
          </a:prstGeom>
          <a:ln w="12700">
            <a:solidFill>
              <a:srgbClr val="000000"/>
            </a:solidFill>
            <a:miter lim="400000"/>
          </a:ln>
        </p:spPr>
        <p:txBody>
          <a:bodyPr lIns="35719" tIns="35719" rIns="35719" bIns="35719" anchor="ctr"/>
          <a:lstStyle/>
          <a:p>
            <a:pPr>
              <a:defRPr sz="2000">
                <a:solidFill>
                  <a:srgbClr val="FFFFFF"/>
                </a:solidFill>
              </a:defRPr>
            </a:pPr>
            <a:endParaRPr sz="1406"/>
          </a:p>
        </p:txBody>
      </p:sp>
      <p:sp>
        <p:nvSpPr>
          <p:cNvPr id="53" name="Line"/>
          <p:cNvSpPr/>
          <p:nvPr/>
        </p:nvSpPr>
        <p:spPr>
          <a:xfrm>
            <a:off x="-1974" y="6640711"/>
            <a:ext cx="12195947" cy="1"/>
          </a:xfrm>
          <a:prstGeom prst="line">
            <a:avLst/>
          </a:prstGeom>
          <a:ln w="12700">
            <a:solidFill>
              <a:srgbClr val="002060"/>
            </a:solidFill>
            <a:miter lim="400000"/>
          </a:ln>
        </p:spPr>
        <p:txBody>
          <a:bodyPr lIns="35719" tIns="35719" rIns="35719" bIns="35719" anchor="ctr"/>
          <a:lstStyle/>
          <a:p>
            <a:pPr>
              <a:defRPr sz="2000">
                <a:solidFill>
                  <a:srgbClr val="FFFFFF"/>
                </a:solidFill>
              </a:defRPr>
            </a:pPr>
            <a:endParaRPr sz="1406"/>
          </a:p>
        </p:txBody>
      </p:sp>
      <p:sp>
        <p:nvSpPr>
          <p:cNvPr id="54" name="Slide Number"/>
          <p:cNvSpPr txBox="1">
            <a:spLocks noGrp="1"/>
          </p:cNvSpPr>
          <p:nvPr>
            <p:ph type="sldNum" sz="quarter" idx="2"/>
          </p:nvPr>
        </p:nvSpPr>
        <p:spPr>
          <a:prstGeom prst="rect">
            <a:avLst/>
          </a:prstGeom>
        </p:spPr>
        <p:txBody>
          <a:bodyPr/>
          <a:lstStyle/>
          <a:p>
            <a:fld id="{86CB4B4D-7CA3-9044-876B-883B54F8677D}" type="slidenum">
              <a:rPr/>
              <a:pPr/>
              <a:t>‹N°›</a:t>
            </a:fld>
            <a:endParaRPr/>
          </a:p>
        </p:txBody>
      </p:sp>
    </p:spTree>
    <p:extLst>
      <p:ext uri="{BB962C8B-B14F-4D97-AF65-F5344CB8AC3E}">
        <p14:creationId xmlns:p14="http://schemas.microsoft.com/office/powerpoint/2010/main" xmlns="" val="388879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32215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199474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317428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422453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12680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245053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836088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931B999-D032-4430-A648-861A56E0EC52}" type="datetimeFigureOut">
              <a:rPr lang="fr-FR" smtClean="0"/>
              <a:pPr/>
              <a:t>02/11/2018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396555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1B999-D032-4430-A648-861A56E0EC52}" type="datetimeFigureOut">
              <a:rPr lang="fr-FR" smtClean="0"/>
              <a:pPr/>
              <a:t>02/11/2018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12B2D-F831-4E0E-AC2E-CF11A9AA75BC}" type="slidenum">
              <a:rPr lang="fr-FR" smtClean="0"/>
              <a:pPr/>
              <a:t>‹N°›</a:t>
            </a:fld>
            <a:endParaRPr lang="fr-FR"/>
          </a:p>
        </p:txBody>
      </p:sp>
    </p:spTree>
    <p:extLst>
      <p:ext uri="{BB962C8B-B14F-4D97-AF65-F5344CB8AC3E}">
        <p14:creationId xmlns:p14="http://schemas.microsoft.com/office/powerpoint/2010/main" xmlns="" val="3681121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image" Target="../media/image36.svg"/><Relationship Id="rId3" Type="http://schemas.openxmlformats.org/officeDocument/2006/relationships/diagramLayout" Target="../diagrams/layout4.xml"/><Relationship Id="rId12" Type="http://schemas.openxmlformats.org/officeDocument/2006/relationships/image" Target="../media/image32.svg"/><Relationship Id="rId17" Type="http://schemas.openxmlformats.org/officeDocument/2006/relationships/image" Target="../media/image9.png"/><Relationship Id="rId2" Type="http://schemas.openxmlformats.org/officeDocument/2006/relationships/diagramData" Target="../diagrams/data4.xml"/><Relationship Id="rId16" Type="http://schemas.openxmlformats.org/officeDocument/2006/relationships/image" Target="../media/image34.sv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6.png"/><Relationship Id="rId5" Type="http://schemas.openxmlformats.org/officeDocument/2006/relationships/diagramColors" Target="../diagrams/colors4.xml"/><Relationship Id="rId15" Type="http://schemas.openxmlformats.org/officeDocument/2006/relationships/image" Target="../media/image8.png"/><Relationship Id="rId10" Type="http://schemas.openxmlformats.org/officeDocument/2006/relationships/image" Target="../media/image30.svg"/><Relationship Id="rId19" Type="http://schemas.microsoft.com/office/2007/relationships/diagramDrawing" Target="../diagrams/drawing4.xml"/><Relationship Id="rId4" Type="http://schemas.openxmlformats.org/officeDocument/2006/relationships/diagramQuickStyle" Target="../diagrams/quickStyle4.xml"/><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avec coins arrondis en diagonale 4"/>
          <p:cNvSpPr/>
          <p:nvPr/>
        </p:nvSpPr>
        <p:spPr>
          <a:xfrm>
            <a:off x="2710149" y="3242717"/>
            <a:ext cx="6698256" cy="2126255"/>
          </a:xfrm>
          <a:prstGeom prst="round2DiagRect">
            <a:avLst/>
          </a:prstGeo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slope"/>
          </a:sp3d>
        </p:spPr>
        <p:txBody>
          <a:bodyPr wrap="square" lIns="0" tIns="0" rIns="0" bIns="0" rtlCol="0" anchor="ctr">
            <a:noAutofit/>
          </a:bodyPr>
          <a:lstStyle/>
          <a:p>
            <a:pPr algn="ctr"/>
            <a:endParaRPr lang="fr-FR"/>
          </a:p>
        </p:txBody>
      </p:sp>
      <p:sp>
        <p:nvSpPr>
          <p:cNvPr id="6" name="Rectangle 5"/>
          <p:cNvSpPr/>
          <p:nvPr/>
        </p:nvSpPr>
        <p:spPr>
          <a:xfrm>
            <a:off x="2892347" y="3376978"/>
            <a:ext cx="6096000" cy="1815882"/>
          </a:xfrm>
          <a:prstGeom prst="rect">
            <a:avLst/>
          </a:prstGeom>
        </p:spPr>
        <p:txBody>
          <a:bodyPr>
            <a:spAutoFit/>
          </a:bodyPr>
          <a:lstStyle/>
          <a:p>
            <a:pPr algn="ctr"/>
            <a:r>
              <a:rPr lang="fr-FR" sz="2800" b="1" dirty="0" smtClean="0">
                <a:latin typeface="Baskerville Old Face" panose="02020602080505020303" pitchFamily="18" charset="0"/>
                <a:cs typeface="Times New Roman" panose="02020603050405020304" pitchFamily="18" charset="0"/>
              </a:rPr>
              <a:t>Organes </a:t>
            </a:r>
            <a:r>
              <a:rPr lang="fr-FR" sz="2800" b="1" dirty="0">
                <a:latin typeface="Baskerville Old Face" panose="02020602080505020303" pitchFamily="18" charset="0"/>
                <a:cs typeface="Times New Roman" panose="02020603050405020304" pitchFamily="18" charset="0"/>
              </a:rPr>
              <a:t>de gouvernance</a:t>
            </a:r>
          </a:p>
          <a:p>
            <a:pPr algn="ctr"/>
            <a:r>
              <a:rPr lang="fr-FR" sz="2800" b="1" dirty="0" smtClean="0">
                <a:latin typeface="Baskerville Old Face" panose="02020602080505020303" pitchFamily="18" charset="0"/>
                <a:cs typeface="Times New Roman" panose="02020603050405020304" pitchFamily="18" charset="0"/>
              </a:rPr>
              <a:t>De l’Initiative Nationale pour le Développement Humain</a:t>
            </a:r>
          </a:p>
          <a:p>
            <a:pPr algn="ctr"/>
            <a:r>
              <a:rPr lang="fr-FR" sz="2800" b="1" dirty="0" smtClean="0">
                <a:latin typeface="Baskerville Old Face" panose="02020602080505020303" pitchFamily="18" charset="0"/>
                <a:cs typeface="Times New Roman" panose="02020603050405020304" pitchFamily="18" charset="0"/>
              </a:rPr>
              <a:t>Phase III</a:t>
            </a:r>
            <a:endParaRPr lang="fr-FR" sz="2000" b="1"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pic>
        <p:nvPicPr>
          <p:cNvPr id="7" name="Picture 2" descr="D:\INDH CN\Logo, Panneaux et Affiches INDH\Logo INDH.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16033" y="1977391"/>
            <a:ext cx="2954338" cy="539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3" descr="logo royaume jpeg"/>
          <p:cNvPicPr/>
          <p:nvPr/>
        </p:nvPicPr>
        <p:blipFill>
          <a:blip r:embed="rId3" cstate="print"/>
          <a:srcRect l="11705" t="8968" r="11076" b="10486"/>
          <a:stretch>
            <a:fillRect/>
          </a:stretch>
        </p:blipFill>
        <p:spPr bwMode="auto">
          <a:xfrm>
            <a:off x="5374379" y="168082"/>
            <a:ext cx="864096" cy="8367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ZoneTexte 7"/>
          <p:cNvSpPr txBox="1"/>
          <p:nvPr/>
        </p:nvSpPr>
        <p:spPr>
          <a:xfrm>
            <a:off x="4293698" y="1243908"/>
            <a:ext cx="3034115" cy="830997"/>
          </a:xfrm>
          <a:prstGeom prst="rect">
            <a:avLst/>
          </a:prstGeom>
          <a:noFill/>
        </p:spPr>
        <p:txBody>
          <a:bodyPr wrap="square" rtlCol="0">
            <a:spAutoFit/>
          </a:bodyPr>
          <a:lstStyle/>
          <a:p>
            <a:pPr algn="ctr"/>
            <a:r>
              <a:rPr lang="fr-FR" sz="1200" b="1" dirty="0" smtClean="0">
                <a:latin typeface="Times New Roman" panose="02020603050405020304" pitchFamily="18" charset="0"/>
                <a:cs typeface="Times New Roman" panose="02020603050405020304" pitchFamily="18" charset="0"/>
              </a:rPr>
              <a:t>Royaume du Maroc</a:t>
            </a:r>
          </a:p>
          <a:p>
            <a:pPr algn="ctr"/>
            <a:r>
              <a:rPr lang="fr-FR" sz="1200" b="1" dirty="0" smtClean="0">
                <a:latin typeface="Times New Roman" panose="02020603050405020304" pitchFamily="18" charset="0"/>
                <a:cs typeface="Times New Roman" panose="02020603050405020304" pitchFamily="18" charset="0"/>
              </a:rPr>
              <a:t>Coordination Nationale de l’Initiative Nationale pour le Développement Humain </a:t>
            </a:r>
          </a:p>
          <a:p>
            <a:pPr algn="ctr"/>
            <a:r>
              <a:rPr lang="fr-FR" sz="1200" b="1" dirty="0" smtClean="0">
                <a:latin typeface="Times New Roman" panose="02020603050405020304" pitchFamily="18" charset="0"/>
                <a:cs typeface="Times New Roman" panose="02020603050405020304" pitchFamily="18" charset="0"/>
              </a:rPr>
              <a:t>CN-INDH</a:t>
            </a:r>
            <a:endParaRPr lang="fr-FR"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30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a:bodyPr>
          <a:lstStyle/>
          <a:p>
            <a:endParaRPr lang="fr-FR" sz="2800" dirty="0" smtClean="0"/>
          </a:p>
          <a:p>
            <a:pPr marL="0" indent="0" algn="ctr">
              <a:buNone/>
            </a:pPr>
            <a:r>
              <a:rPr lang="fr-FR" sz="4400" dirty="0" smtClean="0"/>
              <a:t>Merci</a:t>
            </a:r>
            <a:endParaRPr lang="fr-FR" sz="2800" dirty="0"/>
          </a:p>
        </p:txBody>
      </p:sp>
    </p:spTree>
    <p:extLst>
      <p:ext uri="{BB962C8B-B14F-4D97-AF65-F5344CB8AC3E}">
        <p14:creationId xmlns:p14="http://schemas.microsoft.com/office/powerpoint/2010/main" xmlns="" val="302931612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9872"/>
            <a:ext cx="10515600" cy="1325563"/>
          </a:xfrm>
        </p:spPr>
        <p:txBody>
          <a:bodyPr>
            <a:normAutofit/>
          </a:bodyPr>
          <a:lstStyle/>
          <a:p>
            <a:r>
              <a:rPr lang="fr-FR" sz="3600" b="1" i="1" dirty="0" smtClean="0">
                <a:latin typeface="Times New Roman" panose="02020603050405020304" pitchFamily="18" charset="0"/>
                <a:cs typeface="Times New Roman" panose="02020603050405020304" pitchFamily="18" charset="0"/>
              </a:rPr>
              <a:t>Questions </a:t>
            </a:r>
            <a:r>
              <a:rPr lang="fr-FR" sz="3600" b="1" i="1" dirty="0">
                <a:latin typeface="Times New Roman" panose="02020603050405020304" pitchFamily="18" charset="0"/>
                <a:cs typeface="Times New Roman" panose="02020603050405020304" pitchFamily="18" charset="0"/>
              </a:rPr>
              <a:t>à </a:t>
            </a:r>
            <a:r>
              <a:rPr lang="fr-FR" sz="3600" b="1" i="1" dirty="0" smtClean="0">
                <a:latin typeface="Times New Roman" panose="02020603050405020304" pitchFamily="18" charset="0"/>
                <a:cs typeface="Times New Roman" panose="02020603050405020304" pitchFamily="18" charset="0"/>
              </a:rPr>
              <a:t>débattre:</a:t>
            </a:r>
            <a:endParaRPr lang="fr-FR" sz="3600" b="1" i="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491916" y="1825625"/>
            <a:ext cx="9276347" cy="4351338"/>
          </a:xfrm>
        </p:spPr>
        <p:txBody>
          <a:bodyPr/>
          <a:lstStyle/>
          <a:p>
            <a:endParaRPr lang="fr-FR" dirty="0" smtClean="0"/>
          </a:p>
          <a:p>
            <a:r>
              <a:rPr lang="fr-FR" sz="2400" dirty="0" smtClean="0">
                <a:latin typeface="Times New Roman" panose="02020603050405020304" pitchFamily="18" charset="0"/>
                <a:cs typeface="Times New Roman" panose="02020603050405020304" pitchFamily="18" charset="0"/>
              </a:rPr>
              <a:t>Composition et nouvelles attributions  des organes de gouvernance; </a:t>
            </a:r>
          </a:p>
          <a:p>
            <a:r>
              <a:rPr lang="fr-FR" sz="2400" dirty="0" smtClean="0">
                <a:latin typeface="Times New Roman" panose="02020603050405020304" pitchFamily="18" charset="0"/>
                <a:cs typeface="Times New Roman" panose="02020603050405020304" pitchFamily="18" charset="0"/>
              </a:rPr>
              <a:t>Démarche d’élaboration des diagnostics participatifs, PPDH, contrats-programme et le guide d’arbitrage des projets;</a:t>
            </a:r>
          </a:p>
          <a:p>
            <a:r>
              <a:rPr lang="fr-FR" sz="2400" dirty="0" smtClean="0">
                <a:latin typeface="Times New Roman" panose="02020603050405020304" pitchFamily="18" charset="0"/>
                <a:cs typeface="Times New Roman" panose="02020603050405020304" pitchFamily="18" charset="0"/>
              </a:rPr>
              <a:t>Rôle des équipes d’animation;  </a:t>
            </a:r>
            <a:endParaRPr lang="fr-FR" sz="2400" dirty="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Rôle de l’agent d’Autorité dans la mise en œuvre de l’INDH.</a:t>
            </a:r>
          </a:p>
          <a:p>
            <a:endParaRPr lang="fr-FR" dirty="0" smtClean="0"/>
          </a:p>
          <a:p>
            <a:endParaRPr lang="fr-FR" dirty="0"/>
          </a:p>
        </p:txBody>
      </p:sp>
    </p:spTree>
    <p:extLst>
      <p:ext uri="{BB962C8B-B14F-4D97-AF65-F5344CB8AC3E}">
        <p14:creationId xmlns:p14="http://schemas.microsoft.com/office/powerpoint/2010/main" xmlns="" val="498552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Cinq critères pour mettre en place des partenariats assurant le…"/>
          <p:cNvSpPr>
            <a:spLocks noGrp="1"/>
          </p:cNvSpPr>
          <p:nvPr>
            <p:ph type="title"/>
          </p:nvPr>
        </p:nvSpPr>
        <p:spPr>
          <a:xfrm>
            <a:off x="570184" y="476250"/>
            <a:ext cx="11480302" cy="1632846"/>
          </a:xfrm>
          <a:prstGeom prst="rect">
            <a:avLst/>
          </a:prstGeom>
        </p:spPr>
        <p:txBody>
          <a:bodyPr>
            <a:normAutofit/>
          </a:bodyPr>
          <a:lstStyle/>
          <a:p>
            <a:pPr defTabSz="228600">
              <a:defRPr sz="5000">
                <a:solidFill>
                  <a:srgbClr val="CFCE57"/>
                </a:solidFill>
                <a:latin typeface="Helvetica"/>
                <a:ea typeface="Helvetica"/>
                <a:cs typeface="Helvetica"/>
                <a:sym typeface="Helvetica"/>
              </a:defRPr>
            </a:pPr>
            <a:r>
              <a:rPr lang="fr-FR" sz="2400" dirty="0"/>
              <a:t>Favoriser la mise en réseau et la création d’écosystèmes de développement humain, autour de partenaires « têtes de réseau »</a:t>
            </a:r>
            <a:endParaRPr sz="2400" dirty="0"/>
          </a:p>
        </p:txBody>
      </p:sp>
      <p:sp>
        <p:nvSpPr>
          <p:cNvPr id="272" name="EXPERIENCE DE GESTIONS DE PROJETS DE DEV."/>
          <p:cNvSpPr/>
          <p:nvPr/>
        </p:nvSpPr>
        <p:spPr>
          <a:xfrm>
            <a:off x="904706" y="2572298"/>
            <a:ext cx="1657273" cy="235962"/>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defRPr sz="2400"/>
            </a:lvl1pPr>
          </a:lstStyle>
          <a:p>
            <a:r>
              <a:rPr sz="1200" dirty="0"/>
              <a:t>EXPERIENCE DE GESTION</a:t>
            </a:r>
          </a:p>
        </p:txBody>
      </p:sp>
      <p:sp>
        <p:nvSpPr>
          <p:cNvPr id="273" name="EXPERIENCE DANS LA FORMATION"/>
          <p:cNvSpPr/>
          <p:nvPr/>
        </p:nvSpPr>
        <p:spPr>
          <a:xfrm>
            <a:off x="3364141" y="2480729"/>
            <a:ext cx="1657273" cy="420628"/>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defRPr sz="2400"/>
            </a:lvl1pPr>
          </a:lstStyle>
          <a:p>
            <a:r>
              <a:rPr sz="1200" dirty="0"/>
              <a:t>EXPERIENCE DANS LA FORMATION</a:t>
            </a:r>
          </a:p>
        </p:txBody>
      </p:sp>
      <p:sp>
        <p:nvSpPr>
          <p:cNvPr id="274" name="DEVELOPPEMENT D’UNE OFFRE CONCEPTUELLE"/>
          <p:cNvSpPr/>
          <p:nvPr/>
        </p:nvSpPr>
        <p:spPr>
          <a:xfrm>
            <a:off x="6027894" y="2571276"/>
            <a:ext cx="1657273" cy="420628"/>
          </a:xfrm>
          <a:prstGeom prst="rect">
            <a:avLst/>
          </a:prstGeom>
          <a:ln w="12700">
            <a:miter lim="400000"/>
          </a:ln>
          <a:extLst>
            <a:ext uri="{C572A759-6A51-4108-AA02-DFA0A04FC94B}">
              <ma14:wrappingTextBoxFlag xmlns="" xmlns:ma14="http://schemas.microsoft.com/office/mac/drawingml/2011/main" val="1"/>
            </a:ext>
          </a:extLst>
        </p:spPr>
        <p:txBody>
          <a:bodyPr lIns="25400" tIns="25400" rIns="25400" bIns="25400" anchor="ctr">
            <a:spAutoFit/>
          </a:bodyPr>
          <a:lstStyle>
            <a:lvl1pPr>
              <a:defRPr sz="2400"/>
            </a:lvl1pPr>
          </a:lstStyle>
          <a:p>
            <a:r>
              <a:rPr sz="1200" dirty="0"/>
              <a:t>DEVELOPPEMENT D’UNE OFFRE CONCEPTUELLE</a:t>
            </a:r>
          </a:p>
        </p:txBody>
      </p:sp>
      <p:sp>
        <p:nvSpPr>
          <p:cNvPr id="275" name="APPROCHE NORMATIVE ET DE GESTION"/>
          <p:cNvSpPr/>
          <p:nvPr/>
        </p:nvSpPr>
        <p:spPr>
          <a:xfrm>
            <a:off x="8691648" y="2479965"/>
            <a:ext cx="1917453" cy="420628"/>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2400"/>
            </a:lvl1pPr>
          </a:lstStyle>
          <a:p>
            <a:r>
              <a:rPr sz="1200" dirty="0"/>
              <a:t>APPROCHE NORMATIVE ET DE GESTION</a:t>
            </a:r>
          </a:p>
        </p:txBody>
      </p:sp>
      <p:sp>
        <p:nvSpPr>
          <p:cNvPr id="277" name="Mettre en oeuvre des projets dans l’un des domaines du développement humain adressés par l’INDH"/>
          <p:cNvSpPr/>
          <p:nvPr/>
        </p:nvSpPr>
        <p:spPr>
          <a:xfrm>
            <a:off x="819947" y="3343299"/>
            <a:ext cx="2316480" cy="913070"/>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2400"/>
            </a:lvl1pPr>
          </a:lstStyle>
          <a:p>
            <a:pPr algn="l"/>
            <a:r>
              <a:rPr lang="fr-FR" sz="1400" dirty="0"/>
              <a:t>Expérience dans la gestion de projets dans l’un des domaines du développement humain adressés par l’INDH</a:t>
            </a:r>
            <a:endParaRPr sz="1400" dirty="0"/>
          </a:p>
        </p:txBody>
      </p:sp>
      <p:sp>
        <p:nvSpPr>
          <p:cNvPr id="278" name="Capitaliser sur une expérience dans la formation initiale et continue du personnel"/>
          <p:cNvSpPr/>
          <p:nvPr/>
        </p:nvSpPr>
        <p:spPr>
          <a:xfrm>
            <a:off x="3471789" y="3343299"/>
            <a:ext cx="2258851" cy="913070"/>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2400"/>
            </a:lvl1pPr>
          </a:lstStyle>
          <a:p>
            <a:pPr algn="l"/>
            <a:r>
              <a:rPr lang="fr-FR" sz="1400" dirty="0"/>
              <a:t>E</a:t>
            </a:r>
            <a:r>
              <a:rPr sz="1400" dirty="0" err="1"/>
              <a:t>xpérience</a:t>
            </a:r>
            <a:r>
              <a:rPr sz="1400" dirty="0"/>
              <a:t> </a:t>
            </a:r>
            <a:r>
              <a:rPr sz="1400" dirty="0" err="1"/>
              <a:t>dans</a:t>
            </a:r>
            <a:r>
              <a:rPr sz="1400" dirty="0"/>
              <a:t> la formation </a:t>
            </a:r>
            <a:r>
              <a:rPr sz="1400" dirty="0" err="1"/>
              <a:t>initiale</a:t>
            </a:r>
            <a:r>
              <a:rPr sz="1400" dirty="0"/>
              <a:t> et continue </a:t>
            </a:r>
            <a:r>
              <a:rPr lang="fr-FR" sz="1400" dirty="0"/>
              <a:t>des ressources humaines requises</a:t>
            </a:r>
          </a:p>
          <a:p>
            <a:pPr algn="l"/>
            <a:endParaRPr sz="1400" dirty="0"/>
          </a:p>
        </p:txBody>
      </p:sp>
      <p:sp>
        <p:nvSpPr>
          <p:cNvPr id="279" name="Développer des kits de savoir-faire thématique à même de diffuser l’expertise"/>
          <p:cNvSpPr/>
          <p:nvPr/>
        </p:nvSpPr>
        <p:spPr>
          <a:xfrm>
            <a:off x="5994567" y="3327910"/>
            <a:ext cx="2433154" cy="1128514"/>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defRPr sz="2400"/>
            </a:lvl1pPr>
          </a:lstStyle>
          <a:p>
            <a:pPr algn="l"/>
            <a:r>
              <a:rPr lang="fr-FR" sz="1400" dirty="0"/>
              <a:t>Capacité à diffuser un savoir-faire en matière de développement humain à travers le développement de</a:t>
            </a:r>
            <a:r>
              <a:rPr sz="1400" dirty="0"/>
              <a:t> kits </a:t>
            </a:r>
            <a:r>
              <a:rPr lang="fr-FR" sz="1400" dirty="0"/>
              <a:t>thématiques, etc.</a:t>
            </a:r>
            <a:endParaRPr sz="1400" dirty="0"/>
          </a:p>
        </p:txBody>
      </p:sp>
      <p:sp>
        <p:nvSpPr>
          <p:cNvPr id="280" name="Développer des normes de construction, d’aménagement, d’équipement et de fonctionnement…"/>
          <p:cNvSpPr/>
          <p:nvPr/>
        </p:nvSpPr>
        <p:spPr>
          <a:xfrm>
            <a:off x="8691647" y="3303030"/>
            <a:ext cx="2901521" cy="1128514"/>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p>
            <a:pPr algn="l">
              <a:defRPr sz="2400"/>
            </a:pPr>
            <a:r>
              <a:rPr lang="fr-FR" sz="1400" dirty="0"/>
              <a:t>Approche normative (normes de </a:t>
            </a:r>
            <a:r>
              <a:rPr sz="1400" dirty="0"/>
              <a:t>construction, </a:t>
            </a:r>
            <a:r>
              <a:rPr sz="1400" dirty="0" err="1"/>
              <a:t>aménagement</a:t>
            </a:r>
            <a:r>
              <a:rPr sz="1400" dirty="0"/>
              <a:t>, </a:t>
            </a:r>
            <a:r>
              <a:rPr lang="fr-FR" sz="1400" dirty="0"/>
              <a:t>é</a:t>
            </a:r>
            <a:r>
              <a:rPr sz="1400" dirty="0" err="1"/>
              <a:t>quipement</a:t>
            </a:r>
            <a:r>
              <a:rPr sz="1400" dirty="0"/>
              <a:t> et </a:t>
            </a:r>
            <a:r>
              <a:rPr sz="1400" dirty="0" err="1"/>
              <a:t>fonctionnement</a:t>
            </a:r>
            <a:r>
              <a:rPr lang="fr-FR" sz="1400" dirty="0"/>
              <a:t>)</a:t>
            </a:r>
            <a:endParaRPr sz="1400" dirty="0"/>
          </a:p>
          <a:p>
            <a:pPr algn="l">
              <a:defRPr sz="2400"/>
            </a:pPr>
            <a:endParaRPr sz="1400" dirty="0"/>
          </a:p>
          <a:p>
            <a:pPr algn="l">
              <a:defRPr sz="2400"/>
            </a:pPr>
            <a:r>
              <a:rPr lang="fr-FR" sz="1400" dirty="0"/>
              <a:t>R</a:t>
            </a:r>
            <a:r>
              <a:rPr sz="1400" dirty="0" err="1"/>
              <a:t>éférentiels</a:t>
            </a:r>
            <a:r>
              <a:rPr sz="1400" dirty="0"/>
              <a:t> de </a:t>
            </a:r>
            <a:r>
              <a:rPr sz="1400" dirty="0" err="1"/>
              <a:t>gestion</a:t>
            </a:r>
            <a:endParaRPr sz="1400" dirty="0"/>
          </a:p>
        </p:txBody>
      </p:sp>
    </p:spTree>
    <p:extLst>
      <p:ext uri="{BB962C8B-B14F-4D97-AF65-F5344CB8AC3E}">
        <p14:creationId xmlns:p14="http://schemas.microsoft.com/office/powerpoint/2010/main" xmlns="" val="212082459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i="1" dirty="0" smtClean="0">
                <a:latin typeface="Times New Roman" panose="02020603050405020304" pitchFamily="18" charset="0"/>
                <a:cs typeface="Times New Roman" panose="02020603050405020304" pitchFamily="18" charset="0"/>
              </a:rPr>
              <a:t>2. Nouveaux outils assurant </a:t>
            </a:r>
            <a:r>
              <a:rPr lang="fr-FR" sz="2800" b="1" i="1" dirty="0">
                <a:latin typeface="Times New Roman" panose="02020603050405020304" pitchFamily="18" charset="0"/>
                <a:cs typeface="Times New Roman" panose="02020603050405020304" pitchFamily="18" charset="0"/>
              </a:rPr>
              <a:t>la pertinence, la cohérence et l’efficacité de l’action de </a:t>
            </a:r>
            <a:r>
              <a:rPr lang="fr-FR" sz="2800" b="1" i="1" dirty="0" smtClean="0">
                <a:latin typeface="Times New Roman" panose="02020603050405020304" pitchFamily="18" charset="0"/>
                <a:cs typeface="Times New Roman" panose="02020603050405020304" pitchFamily="18" charset="0"/>
              </a:rPr>
              <a:t>l’INDH:</a:t>
            </a:r>
            <a:endParaRPr lang="fr-FR" sz="2800" b="1" i="1"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166052593"/>
              </p:ext>
            </p:extLst>
          </p:nvPr>
        </p:nvGraphicFramePr>
        <p:xfrm>
          <a:off x="838200" y="1825625"/>
          <a:ext cx="10515600" cy="3737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84280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4655" y="296113"/>
            <a:ext cx="10515600" cy="901622"/>
          </a:xfrm>
        </p:spPr>
        <p:txBody>
          <a:bodyPr>
            <a:normAutofit/>
          </a:bodyPr>
          <a:lstStyle/>
          <a:p>
            <a:r>
              <a:rPr lang="fr-FR" b="1" i="1" dirty="0" smtClean="0">
                <a:latin typeface="Times New Roman" panose="02020603050405020304" pitchFamily="18" charset="0"/>
                <a:cs typeface="Times New Roman" panose="02020603050405020304" pitchFamily="18" charset="0"/>
              </a:rPr>
              <a:t>Gouvernance rénovée </a:t>
            </a:r>
            <a:r>
              <a:rPr lang="fr-FR" b="1" i="1" dirty="0">
                <a:latin typeface="Times New Roman" panose="02020603050405020304" pitchFamily="18" charset="0"/>
                <a:cs typeface="Times New Roman" panose="02020603050405020304" pitchFamily="18" charset="0"/>
              </a:rPr>
              <a:t>et fédératrice :</a:t>
            </a:r>
          </a:p>
        </p:txBody>
      </p:sp>
      <p:graphicFrame>
        <p:nvGraphicFramePr>
          <p:cNvPr id="4" name="Diagramme 3"/>
          <p:cNvGraphicFramePr/>
          <p:nvPr>
            <p:extLst>
              <p:ext uri="{D42A27DB-BD31-4B8C-83A1-F6EECF244321}">
                <p14:modId xmlns:p14="http://schemas.microsoft.com/office/powerpoint/2010/main" xmlns="" val="1139756607"/>
              </p:ext>
            </p:extLst>
          </p:nvPr>
        </p:nvGraphicFramePr>
        <p:xfrm>
          <a:off x="930668" y="1468193"/>
          <a:ext cx="10608802" cy="4984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22547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7014" y="0"/>
            <a:ext cx="10515600" cy="1068255"/>
          </a:xfrm>
        </p:spPr>
        <p:txBody>
          <a:bodyPr>
            <a:normAutofit/>
          </a:bodyPr>
          <a:lstStyle/>
          <a:p>
            <a:r>
              <a:rPr lang="fr-FR" sz="3600" b="1" i="1" dirty="0">
                <a:latin typeface="Times New Roman" panose="02020603050405020304" pitchFamily="18" charset="0"/>
                <a:cs typeface="Times New Roman" panose="02020603050405020304" pitchFamily="18" charset="0"/>
              </a:rPr>
              <a:t>Nouvelle </a:t>
            </a:r>
            <a:r>
              <a:rPr lang="fr-FR" sz="3600" b="1" i="1" dirty="0" smtClean="0">
                <a:latin typeface="Times New Roman" panose="02020603050405020304" pitchFamily="18" charset="0"/>
                <a:cs typeface="Times New Roman" panose="02020603050405020304" pitchFamily="18" charset="0"/>
              </a:rPr>
              <a:t>approche:</a:t>
            </a:r>
            <a:endParaRPr lang="fr-FR" sz="3600" b="1" i="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89779" y="852586"/>
            <a:ext cx="10770070" cy="664187"/>
          </a:xfrm>
        </p:spPr>
        <p:txBody>
          <a:bodyPr>
            <a:normAutofit/>
          </a:bodyPr>
          <a:lstStyle/>
          <a:p>
            <a:pPr marL="0" indent="0">
              <a:buNone/>
            </a:pPr>
            <a:r>
              <a:rPr lang="fr-FR" sz="2000" dirty="0" smtClean="0">
                <a:latin typeface="Times New Roman" panose="02020603050405020304" pitchFamily="18" charset="0"/>
                <a:cs typeface="Times New Roman" panose="02020603050405020304" pitchFamily="18" charset="0"/>
              </a:rPr>
              <a:t>Pour </a:t>
            </a:r>
            <a:r>
              <a:rPr lang="fr-FR" sz="2000" dirty="0">
                <a:latin typeface="Times New Roman" panose="02020603050405020304" pitchFamily="18" charset="0"/>
                <a:cs typeface="Times New Roman" panose="02020603050405020304" pitchFamily="18" charset="0"/>
              </a:rPr>
              <a:t>plus d’impact, d’efficacité et de </a:t>
            </a:r>
            <a:r>
              <a:rPr lang="fr-FR" sz="2000" dirty="0" smtClean="0">
                <a:latin typeface="Times New Roman" panose="02020603050405020304" pitchFamily="18" charset="0"/>
                <a:cs typeface="Times New Roman" panose="02020603050405020304" pitchFamily="18" charset="0"/>
              </a:rPr>
              <a:t>cohérence</a:t>
            </a:r>
            <a:endParaRPr lang="fr-FR" sz="2000" dirty="0">
              <a:latin typeface="Times New Roman" panose="02020603050405020304" pitchFamily="18" charset="0"/>
              <a:cs typeface="Times New Roman" panose="02020603050405020304" pitchFamily="18" charset="0"/>
            </a:endParaRPr>
          </a:p>
        </p:txBody>
      </p:sp>
      <p:graphicFrame>
        <p:nvGraphicFramePr>
          <p:cNvPr id="5" name="Diagramme 4"/>
          <p:cNvGraphicFramePr/>
          <p:nvPr>
            <p:extLst>
              <p:ext uri="{D42A27DB-BD31-4B8C-83A1-F6EECF244321}">
                <p14:modId xmlns:p14="http://schemas.microsoft.com/office/powerpoint/2010/main" xmlns="" val="2704477900"/>
              </p:ext>
            </p:extLst>
          </p:nvPr>
        </p:nvGraphicFramePr>
        <p:xfrm>
          <a:off x="150762" y="1304365"/>
          <a:ext cx="6670448" cy="5351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à coins arrondis 6"/>
          <p:cNvSpPr/>
          <p:nvPr/>
        </p:nvSpPr>
        <p:spPr>
          <a:xfrm>
            <a:off x="6965578" y="2011343"/>
            <a:ext cx="5101380" cy="4093401"/>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sz="1600">
              <a:latin typeface="Times New Roman" panose="02020603050405020304" pitchFamily="18" charset="0"/>
              <a:cs typeface="Times New Roman" panose="02020603050405020304" pitchFamily="18" charset="0"/>
            </a:endParaRPr>
          </a:p>
        </p:txBody>
      </p:sp>
      <p:sp>
        <p:nvSpPr>
          <p:cNvPr id="8" name="Rectangle 7"/>
          <p:cNvSpPr/>
          <p:nvPr/>
        </p:nvSpPr>
        <p:spPr>
          <a:xfrm>
            <a:off x="6965577" y="2629478"/>
            <a:ext cx="5101380" cy="2862322"/>
          </a:xfrm>
          <a:prstGeom prst="rect">
            <a:avLst/>
          </a:prstGeom>
        </p:spPr>
        <p:txBody>
          <a:bodyPr wrap="square">
            <a:spAutoFit/>
          </a:bodyPr>
          <a:lstStyle/>
          <a:p>
            <a:pPr marL="171450" indent="-171450" algn="just" defTabSz="121524">
              <a:buFont typeface="Arial" panose="020B0604020202020204" pitchFamily="34" charset="0"/>
              <a:buChar char="•"/>
              <a:defRPr sz="1800">
                <a:latin typeface="Helvetica"/>
                <a:ea typeface="Helvetica"/>
                <a:cs typeface="Helvetica"/>
                <a:sym typeface="Helvetica"/>
              </a:defRPr>
            </a:pPr>
            <a:r>
              <a:rPr lang="fr-FR" dirty="0">
                <a:latin typeface="Times New Roman" panose="02020603050405020304" pitchFamily="18" charset="0"/>
                <a:ea typeface="Helvetica"/>
                <a:cs typeface="Times New Roman" panose="02020603050405020304" pitchFamily="18" charset="0"/>
                <a:sym typeface="Helvetica"/>
              </a:rPr>
              <a:t>Consolider et améliorer le dispositif existant</a:t>
            </a:r>
          </a:p>
          <a:p>
            <a:pPr marL="171450" indent="-171450" algn="just" defTabSz="121524">
              <a:buFont typeface="Arial" panose="020B0604020202020204" pitchFamily="34" charset="0"/>
              <a:buChar char="•"/>
              <a:defRPr sz="1800">
                <a:latin typeface="Helvetica"/>
                <a:ea typeface="Helvetica"/>
                <a:cs typeface="Helvetica"/>
                <a:sym typeface="Helvetica"/>
              </a:defRPr>
            </a:pPr>
            <a:r>
              <a:rPr lang="fr-FR" dirty="0" smtClean="0">
                <a:latin typeface="Times New Roman" panose="02020603050405020304" pitchFamily="18" charset="0"/>
                <a:ea typeface="Helvetica"/>
                <a:cs typeface="Times New Roman" panose="02020603050405020304" pitchFamily="18" charset="0"/>
                <a:sym typeface="Helvetica"/>
              </a:rPr>
              <a:t>Renforcer </a:t>
            </a:r>
            <a:r>
              <a:rPr lang="fr-FR" dirty="0">
                <a:latin typeface="Times New Roman" panose="02020603050405020304" pitchFamily="18" charset="0"/>
                <a:ea typeface="Helvetica"/>
                <a:cs typeface="Times New Roman" panose="02020603050405020304" pitchFamily="18" charset="0"/>
                <a:sym typeface="Helvetica"/>
              </a:rPr>
              <a:t>les partenariats pour enrichir le savoir-faire</a:t>
            </a:r>
          </a:p>
          <a:p>
            <a:pPr marL="171450" indent="-171450" algn="just" defTabSz="121524">
              <a:buFont typeface="Arial" panose="020B0604020202020204" pitchFamily="34" charset="0"/>
              <a:buChar char="•"/>
              <a:defRPr sz="1800">
                <a:latin typeface="Helvetica"/>
                <a:ea typeface="Helvetica"/>
                <a:cs typeface="Helvetica"/>
                <a:sym typeface="Helvetica"/>
              </a:defRPr>
            </a:pPr>
            <a:r>
              <a:rPr lang="fr-FR" dirty="0" smtClean="0">
                <a:latin typeface="Times New Roman" panose="02020603050405020304" pitchFamily="18" charset="0"/>
                <a:ea typeface="Helvetica"/>
                <a:cs typeface="Times New Roman" panose="02020603050405020304" pitchFamily="18" charset="0"/>
                <a:sym typeface="Helvetica"/>
              </a:rPr>
              <a:t>Favoriser </a:t>
            </a:r>
            <a:r>
              <a:rPr lang="fr-FR" dirty="0">
                <a:latin typeface="Times New Roman" panose="02020603050405020304" pitchFamily="18" charset="0"/>
                <a:ea typeface="Helvetica"/>
                <a:cs typeface="Times New Roman" panose="02020603050405020304" pitchFamily="18" charset="0"/>
                <a:sym typeface="Helvetica"/>
              </a:rPr>
              <a:t>l’émergence d’écosystèmes pour le développement humain</a:t>
            </a:r>
          </a:p>
          <a:p>
            <a:pPr marL="171450" indent="-171450" algn="just" defTabSz="121524">
              <a:buFont typeface="Arial" panose="020B0604020202020204" pitchFamily="34" charset="0"/>
              <a:buChar char="•"/>
              <a:defRPr sz="1800">
                <a:latin typeface="Helvetica"/>
                <a:ea typeface="Helvetica"/>
                <a:cs typeface="Helvetica"/>
                <a:sym typeface="Helvetica"/>
              </a:defRPr>
            </a:pPr>
            <a:r>
              <a:rPr lang="fr-FR" dirty="0">
                <a:latin typeface="Times New Roman" panose="02020603050405020304" pitchFamily="18" charset="0"/>
                <a:ea typeface="Helvetica"/>
                <a:cs typeface="Times New Roman" panose="02020603050405020304" pitchFamily="18" charset="0"/>
                <a:sym typeface="Helvetica"/>
              </a:rPr>
              <a:t>Faire de l’INDH un levier de convergence et de mise en cohérence des projets et des bonnes pratiques </a:t>
            </a:r>
          </a:p>
          <a:p>
            <a:pPr marL="171450" indent="-171450" algn="just" defTabSz="121524">
              <a:buFont typeface="Arial" panose="020B0604020202020204" pitchFamily="34" charset="0"/>
              <a:buChar char="•"/>
              <a:defRPr sz="1800">
                <a:latin typeface="Helvetica"/>
                <a:ea typeface="Helvetica"/>
                <a:cs typeface="Helvetica"/>
                <a:sym typeface="Helvetica"/>
              </a:defRPr>
            </a:pPr>
            <a:r>
              <a:rPr lang="fr-FR" dirty="0">
                <a:latin typeface="Times New Roman" panose="02020603050405020304" pitchFamily="18" charset="0"/>
                <a:ea typeface="Helvetica"/>
                <a:cs typeface="Times New Roman" panose="02020603050405020304" pitchFamily="18" charset="0"/>
                <a:sym typeface="Helvetica"/>
              </a:rPr>
              <a:t>Mettre en place de nouveaux outils de planification </a:t>
            </a:r>
            <a:r>
              <a:rPr lang="fr-FR" dirty="0" smtClean="0">
                <a:latin typeface="Times New Roman" panose="02020603050405020304" pitchFamily="18" charset="0"/>
                <a:ea typeface="Helvetica"/>
                <a:cs typeface="Times New Roman" panose="02020603050405020304" pitchFamily="18" charset="0"/>
                <a:sym typeface="Helvetica"/>
              </a:rPr>
              <a:t>assurant </a:t>
            </a:r>
            <a:r>
              <a:rPr lang="fr-FR" dirty="0">
                <a:latin typeface="Times New Roman" panose="02020603050405020304" pitchFamily="18" charset="0"/>
                <a:ea typeface="Helvetica"/>
                <a:cs typeface="Times New Roman" panose="02020603050405020304" pitchFamily="18" charset="0"/>
                <a:sym typeface="Helvetica"/>
              </a:rPr>
              <a:t>la pertinence, la cohérence  et </a:t>
            </a:r>
            <a:r>
              <a:rPr lang="fr-FR" dirty="0" smtClean="0">
                <a:latin typeface="Times New Roman" panose="02020603050405020304" pitchFamily="18" charset="0"/>
                <a:ea typeface="Helvetica"/>
                <a:cs typeface="Times New Roman" panose="02020603050405020304" pitchFamily="18" charset="0"/>
                <a:sym typeface="Helvetica"/>
              </a:rPr>
              <a:t>l’efficacité.</a:t>
            </a:r>
            <a:endParaRPr lang="fr-FR" dirty="0">
              <a:latin typeface="Times New Roman" panose="02020603050405020304" pitchFamily="18" charset="0"/>
              <a:ea typeface="Helvetica"/>
              <a:cs typeface="Times New Roman" panose="02020603050405020304" pitchFamily="18" charset="0"/>
              <a:sym typeface="Helvetica"/>
            </a:endParaRPr>
          </a:p>
        </p:txBody>
      </p:sp>
    </p:spTree>
    <p:extLst>
      <p:ext uri="{BB962C8B-B14F-4D97-AF65-F5344CB8AC3E}">
        <p14:creationId xmlns:p14="http://schemas.microsoft.com/office/powerpoint/2010/main" xmlns="" val="2852446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9867" y="0"/>
            <a:ext cx="10515600" cy="1325563"/>
          </a:xfrm>
        </p:spPr>
        <p:txBody>
          <a:bodyPr>
            <a:normAutofit/>
          </a:bodyPr>
          <a:lstStyle/>
          <a:p>
            <a:r>
              <a:rPr lang="fr-FR" sz="3200" b="1" i="1" dirty="0" smtClean="0">
                <a:latin typeface="Times New Roman" panose="02020603050405020304" pitchFamily="18" charset="0"/>
                <a:cs typeface="Times New Roman" panose="02020603050405020304" pitchFamily="18" charset="0"/>
              </a:rPr>
              <a:t>1. Redéfinition des rôles </a:t>
            </a:r>
            <a:r>
              <a:rPr lang="fr-FR" sz="3200" b="1" i="1" dirty="0">
                <a:latin typeface="Times New Roman" panose="02020603050405020304" pitchFamily="18" charset="0"/>
                <a:cs typeface="Times New Roman" panose="02020603050405020304" pitchFamily="18" charset="0"/>
              </a:rPr>
              <a:t>des organes de </a:t>
            </a:r>
            <a:r>
              <a:rPr lang="fr-FR" sz="3200" b="1" i="1" dirty="0" smtClean="0">
                <a:latin typeface="Times New Roman" panose="02020603050405020304" pitchFamily="18" charset="0"/>
                <a:cs typeface="Times New Roman" panose="02020603050405020304" pitchFamily="18" charset="0"/>
              </a:rPr>
              <a:t>gouvernance:</a:t>
            </a:r>
            <a:endParaRPr lang="fr-FR" sz="3200" b="1" i="1" dirty="0">
              <a:latin typeface="Times New Roman" panose="02020603050405020304" pitchFamily="18" charset="0"/>
              <a:cs typeface="Times New Roman" panose="02020603050405020304" pitchFamily="18" charset="0"/>
            </a:endParaRPr>
          </a:p>
        </p:txBody>
      </p:sp>
      <p:graphicFrame>
        <p:nvGraphicFramePr>
          <p:cNvPr id="19" name="Espace réservé du contenu 18"/>
          <p:cNvGraphicFramePr>
            <a:graphicFrameLocks noGrp="1"/>
          </p:cNvGraphicFramePr>
          <p:nvPr>
            <p:ph idx="1"/>
            <p:extLst>
              <p:ext uri="{D42A27DB-BD31-4B8C-83A1-F6EECF244321}">
                <p14:modId xmlns:p14="http://schemas.microsoft.com/office/powerpoint/2010/main" xmlns="" val="2425471656"/>
              </p:ext>
            </p:extLst>
          </p:nvPr>
        </p:nvGraphicFramePr>
        <p:xfrm>
          <a:off x="497540" y="1013168"/>
          <a:ext cx="11349318" cy="5460075"/>
        </p:xfrm>
        <a:graphic>
          <a:graphicData uri="http://schemas.openxmlformats.org/drawingml/2006/table">
            <a:tbl>
              <a:tblPr firstRow="1">
                <a:tableStyleId>{5DA37D80-6434-44D0-A028-1B22A696006F}</a:tableStyleId>
              </a:tblPr>
              <a:tblGrid>
                <a:gridCol w="1293074">
                  <a:extLst>
                    <a:ext uri="{9D8B030D-6E8A-4147-A177-3AD203B41FA5}">
                      <a16:colId xmlns:a16="http://schemas.microsoft.com/office/drawing/2014/main" xmlns="" val="1282496744"/>
                    </a:ext>
                  </a:extLst>
                </a:gridCol>
                <a:gridCol w="2603982">
                  <a:extLst>
                    <a:ext uri="{9D8B030D-6E8A-4147-A177-3AD203B41FA5}">
                      <a16:colId xmlns:a16="http://schemas.microsoft.com/office/drawing/2014/main" xmlns="" val="2449988531"/>
                    </a:ext>
                  </a:extLst>
                </a:gridCol>
                <a:gridCol w="3377187">
                  <a:extLst>
                    <a:ext uri="{9D8B030D-6E8A-4147-A177-3AD203B41FA5}">
                      <a16:colId xmlns:a16="http://schemas.microsoft.com/office/drawing/2014/main" xmlns="" val="1802920865"/>
                    </a:ext>
                  </a:extLst>
                </a:gridCol>
                <a:gridCol w="4075075">
                  <a:extLst>
                    <a:ext uri="{9D8B030D-6E8A-4147-A177-3AD203B41FA5}">
                      <a16:colId xmlns:a16="http://schemas.microsoft.com/office/drawing/2014/main" xmlns="" val="4069425381"/>
                    </a:ext>
                  </a:extLst>
                </a:gridCol>
              </a:tblGrid>
              <a:tr h="394860">
                <a:tc>
                  <a:txBody>
                    <a:bodyPr/>
                    <a:lstStyle/>
                    <a:p>
                      <a:pPr algn="ctr"/>
                      <a:r>
                        <a:rPr lang="fr-FR" sz="1800" dirty="0" smtClean="0">
                          <a:solidFill>
                            <a:schemeClr val="bg1"/>
                          </a:solidFill>
                          <a:latin typeface="Times" pitchFamily="18" charset="0"/>
                        </a:rPr>
                        <a:t>Niveau</a:t>
                      </a:r>
                      <a:endParaRPr lang="fr-FR" sz="1800" b="1"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tc>
                  <a:txBody>
                    <a:bodyPr/>
                    <a:lstStyle/>
                    <a:p>
                      <a:pPr algn="ctr"/>
                      <a:r>
                        <a:rPr lang="fr-FR" sz="1800" dirty="0" smtClean="0">
                          <a:solidFill>
                            <a:schemeClr val="bg1"/>
                          </a:solidFill>
                          <a:latin typeface="Times" pitchFamily="18" charset="0"/>
                        </a:rPr>
                        <a:t>Instance</a:t>
                      </a:r>
                      <a:endParaRPr lang="fr-FR" sz="1800"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tc>
                  <a:txBody>
                    <a:bodyPr/>
                    <a:lstStyle/>
                    <a:p>
                      <a:pPr algn="ctr"/>
                      <a:r>
                        <a:rPr lang="fr-FR" sz="1800" dirty="0" smtClean="0">
                          <a:solidFill>
                            <a:schemeClr val="bg1"/>
                          </a:solidFill>
                          <a:latin typeface="Times" pitchFamily="18" charset="0"/>
                        </a:rPr>
                        <a:t>Orientation</a:t>
                      </a:r>
                      <a:endParaRPr lang="fr-FR" sz="1800"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tc>
                  <a:txBody>
                    <a:bodyPr/>
                    <a:lstStyle/>
                    <a:p>
                      <a:pPr algn="ctr"/>
                      <a:r>
                        <a:rPr lang="fr-FR" sz="1800" dirty="0" smtClean="0">
                          <a:solidFill>
                            <a:schemeClr val="bg1"/>
                          </a:solidFill>
                          <a:latin typeface="Times" pitchFamily="18" charset="0"/>
                        </a:rPr>
                        <a:t>Missions</a:t>
                      </a:r>
                      <a:endParaRPr lang="fr-FR" sz="1800"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extLst>
                  <a:ext uri="{0D108BD9-81ED-4DB2-BD59-A6C34878D82A}">
                    <a16:rowId xmlns:a16="http://schemas.microsoft.com/office/drawing/2014/main" xmlns="" val="1914707956"/>
                  </a:ext>
                </a:extLst>
              </a:tr>
              <a:tr h="1033035">
                <a:tc>
                  <a:txBody>
                    <a:bodyPr/>
                    <a:lstStyle/>
                    <a:p>
                      <a:pPr algn="ctr"/>
                      <a:r>
                        <a:rPr lang="fr-FR" sz="1800" dirty="0" smtClean="0">
                          <a:latin typeface="Times" pitchFamily="18" charset="0"/>
                        </a:rPr>
                        <a:t>Local</a:t>
                      </a:r>
                      <a:endParaRPr lang="fr-FR" sz="1800" b="1" dirty="0" smtClean="0">
                        <a:solidFill>
                          <a:schemeClr val="tx1"/>
                        </a:solidFill>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lvl="1" indent="0" algn="ctr" defTabSz="622300">
                        <a:lnSpc>
                          <a:spcPct val="90000"/>
                        </a:lnSpc>
                        <a:spcAft>
                          <a:spcPct val="15000"/>
                        </a:spcAft>
                        <a:buFontTx/>
                        <a:buNone/>
                        <a:tabLst/>
                        <a:defRPr/>
                      </a:pPr>
                      <a:r>
                        <a:rPr lang="fr-FR" sz="1600" dirty="0" smtClean="0">
                          <a:latin typeface="Times" pitchFamily="18" charset="0"/>
                        </a:rPr>
                        <a:t>Comité local de</a:t>
                      </a:r>
                      <a:r>
                        <a:rPr lang="fr-FR" sz="1600" baseline="0" dirty="0" smtClean="0">
                          <a:latin typeface="Times" pitchFamily="18" charset="0"/>
                        </a:rPr>
                        <a:t> d</a:t>
                      </a:r>
                      <a:r>
                        <a:rPr lang="fr-FR" sz="1600" dirty="0" smtClean="0">
                          <a:latin typeface="Times" pitchFamily="18" charset="0"/>
                        </a:rPr>
                        <a:t>éveloppement humain</a:t>
                      </a:r>
                      <a:r>
                        <a:rPr lang="fr-FR" sz="1600" baseline="0" dirty="0" smtClean="0">
                          <a:latin typeface="Times" pitchFamily="18" charset="0"/>
                        </a:rPr>
                        <a:t> </a:t>
                      </a:r>
                      <a:r>
                        <a:rPr lang="fr-FR" sz="1600" dirty="0" smtClean="0">
                          <a:latin typeface="Times" pitchFamily="18" charset="0"/>
                        </a:rPr>
                        <a:t>CLDH</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pitchFamily="18" charset="0"/>
                        </a:rPr>
                        <a:t>Niveau de proximité, d’expression et de priorisation des besoins de la population</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171453" lvl="1" indent="-171453" defTabSz="933471">
                        <a:lnSpc>
                          <a:spcPct val="90000"/>
                        </a:lnSpc>
                        <a:spcAft>
                          <a:spcPct val="15000"/>
                        </a:spcAft>
                        <a:buFontTx/>
                        <a:buChar char="••"/>
                        <a:defRPr/>
                      </a:pPr>
                      <a:r>
                        <a:rPr lang="fr-FR" sz="1600" kern="1200" dirty="0" smtClean="0">
                          <a:latin typeface="Times" pitchFamily="18" charset="0"/>
                        </a:rPr>
                        <a:t>Élaboration et actualisation du diagnostic participatif, </a:t>
                      </a:r>
                    </a:p>
                    <a:p>
                      <a:pPr marL="171453" lvl="1" indent="-171453" defTabSz="933471">
                        <a:lnSpc>
                          <a:spcPct val="90000"/>
                        </a:lnSpc>
                        <a:spcAft>
                          <a:spcPct val="15000"/>
                        </a:spcAft>
                        <a:buFontTx/>
                        <a:buChar char="••"/>
                        <a:defRPr/>
                      </a:pPr>
                      <a:r>
                        <a:rPr lang="fr-FR" sz="1600" kern="1200" dirty="0" smtClean="0">
                          <a:latin typeface="Times" pitchFamily="18" charset="0"/>
                        </a:rPr>
                        <a:t>Suivi des projets et actions retenus </a:t>
                      </a:r>
                    </a:p>
                    <a:p>
                      <a:pPr marL="171453" lvl="1" indent="-171453" defTabSz="933471">
                        <a:lnSpc>
                          <a:spcPct val="90000"/>
                        </a:lnSpc>
                        <a:spcAft>
                          <a:spcPct val="15000"/>
                        </a:spcAft>
                        <a:buFontTx/>
                        <a:buChar char="••"/>
                        <a:defRPr/>
                      </a:pPr>
                      <a:r>
                        <a:rPr lang="fr-FR" sz="1600" kern="1200" dirty="0" smtClean="0">
                          <a:latin typeface="Times" pitchFamily="18" charset="0"/>
                        </a:rPr>
                        <a:t>Veille sur la pérennité des projets existants</a:t>
                      </a:r>
                      <a:endParaRPr lang="fr-FR" sz="1600" b="1" kern="1200" dirty="0" smtClean="0">
                        <a:solidFill>
                          <a:schemeClr val="dk1"/>
                        </a:solidFill>
                        <a:latin typeface="Times" pitchFamily="18" charset="0"/>
                        <a:ea typeface="+mn-ea"/>
                        <a:cs typeface="Times New Roman" panose="02020603050405020304" pitchFamily="18" charset="0"/>
                      </a:endParaRPr>
                    </a:p>
                  </a:txBody>
                  <a:tcPr anchor="ctr">
                    <a:cell3D prstMaterial="dkEdge">
                      <a:bevel prst="coolSlant"/>
                      <a:lightRig rig="flood" dir="t"/>
                    </a:cell3D>
                    <a:solidFill>
                      <a:schemeClr val="bg1">
                        <a:lumMod val="95000"/>
                      </a:schemeClr>
                    </a:solidFill>
                  </a:tcPr>
                </a:tc>
                <a:extLst>
                  <a:ext uri="{0D108BD9-81ED-4DB2-BD59-A6C34878D82A}">
                    <a16:rowId xmlns:a16="http://schemas.microsoft.com/office/drawing/2014/main" xmlns="" val="3023559495"/>
                  </a:ext>
                </a:extLst>
              </a:tr>
              <a:tr h="2019695">
                <a:tc>
                  <a:txBody>
                    <a:bodyPr/>
                    <a:lstStyle/>
                    <a:p>
                      <a:pPr algn="ctr"/>
                      <a:r>
                        <a:rPr lang="fr-FR" sz="1800" dirty="0" smtClean="0">
                          <a:latin typeface="Times" pitchFamily="18" charset="0"/>
                        </a:rPr>
                        <a:t>Provincial</a:t>
                      </a:r>
                      <a:endParaRPr lang="fr-FR" sz="1800" b="1" dirty="0">
                        <a:solidFill>
                          <a:schemeClr val="tx1"/>
                        </a:solidFill>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971675" algn="l"/>
                        </a:tabLst>
                        <a:defRPr/>
                      </a:pPr>
                      <a:r>
                        <a:rPr lang="fr-FR" sz="1600" dirty="0" smtClean="0">
                          <a:latin typeface="Times" pitchFamily="18" charset="0"/>
                        </a:rPr>
                        <a:t>Comité préfectoral de développement humain CPDH</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pitchFamily="18" charset="0"/>
                        </a:rPr>
                        <a:t>Niveau idoine pour appréhender et mettre en convergence les politiques publiques en matière de développement humain</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171453" lvl="1" indent="-171453" algn="l" defTabSz="933471" rtl="0" eaLnBrk="1" latinLnBrk="0" hangingPunct="1">
                        <a:lnSpc>
                          <a:spcPct val="90000"/>
                        </a:lnSpc>
                        <a:spcAft>
                          <a:spcPct val="15000"/>
                        </a:spcAft>
                        <a:buFontTx/>
                        <a:buChar char="••"/>
                        <a:defRPr/>
                      </a:pPr>
                      <a:r>
                        <a:rPr lang="fr-FR" sz="1600" kern="1200" dirty="0" smtClean="0">
                          <a:latin typeface="Times" pitchFamily="18" charset="0"/>
                        </a:rPr>
                        <a:t>Elaboration du PPDH</a:t>
                      </a:r>
                    </a:p>
                    <a:p>
                      <a:pPr marL="171453" lvl="1" indent="-171453" algn="l" defTabSz="933471" rtl="0" eaLnBrk="1" latinLnBrk="0" hangingPunct="1">
                        <a:lnSpc>
                          <a:spcPct val="90000"/>
                        </a:lnSpc>
                        <a:spcAft>
                          <a:spcPct val="15000"/>
                        </a:spcAft>
                        <a:buFontTx/>
                        <a:buChar char="••"/>
                        <a:defRPr/>
                      </a:pPr>
                      <a:r>
                        <a:rPr lang="fr-FR" sz="1600" kern="1200" dirty="0" smtClean="0">
                          <a:latin typeface="Times" pitchFamily="18" charset="0"/>
                        </a:rPr>
                        <a:t>Exécution et mise en œuvre du PPDH</a:t>
                      </a:r>
                    </a:p>
                    <a:p>
                      <a:pPr marL="171453" lvl="1" indent="-171453" algn="l" defTabSz="933471" rtl="0" eaLnBrk="1" fontAlgn="base" latinLnBrk="0" hangingPunct="1">
                        <a:lnSpc>
                          <a:spcPct val="90000"/>
                        </a:lnSpc>
                        <a:spcAft>
                          <a:spcPct val="15000"/>
                        </a:spcAft>
                        <a:buSzPct val="102000"/>
                        <a:buFontTx/>
                        <a:buChar char="••"/>
                        <a:defRPr/>
                      </a:pPr>
                      <a:r>
                        <a:rPr lang="fr-FR" sz="1600" kern="1200" dirty="0" smtClean="0">
                          <a:latin typeface="Times" pitchFamily="18" charset="0"/>
                        </a:rPr>
                        <a:t>Élaboration des conventions de financement avec les différents partenaires notamment les associations têtes de réseaux </a:t>
                      </a:r>
                    </a:p>
                    <a:p>
                      <a:pPr marL="171453" lvl="1" indent="-171453" algn="l" defTabSz="933471" rtl="0" eaLnBrk="1" latinLnBrk="0" hangingPunct="1">
                        <a:lnSpc>
                          <a:spcPct val="90000"/>
                        </a:lnSpc>
                        <a:spcAft>
                          <a:spcPct val="15000"/>
                        </a:spcAft>
                        <a:buFontTx/>
                        <a:buChar char="••"/>
                        <a:defRPr/>
                      </a:pPr>
                      <a:r>
                        <a:rPr lang="fr-FR" sz="1600" kern="1200" dirty="0" smtClean="0">
                          <a:latin typeface="Times" pitchFamily="18" charset="0"/>
                        </a:rPr>
                        <a:t>Elaboration du contrat-programme </a:t>
                      </a:r>
                    </a:p>
                    <a:p>
                      <a:pPr marL="171453" lvl="1" indent="-171453" algn="l" defTabSz="933471" rtl="0" eaLnBrk="1" latinLnBrk="0" hangingPunct="1">
                        <a:lnSpc>
                          <a:spcPct val="90000"/>
                        </a:lnSpc>
                        <a:spcAft>
                          <a:spcPct val="15000"/>
                        </a:spcAft>
                        <a:buFontTx/>
                        <a:buChar char="••"/>
                        <a:defRPr/>
                      </a:pPr>
                      <a:r>
                        <a:rPr lang="fr-FR" sz="1600" kern="1200" dirty="0" err="1" smtClean="0">
                          <a:latin typeface="Times" pitchFamily="18" charset="0"/>
                        </a:rPr>
                        <a:t>Reporting</a:t>
                      </a:r>
                      <a:r>
                        <a:rPr lang="fr-FR" sz="1600" kern="1200" dirty="0" smtClean="0">
                          <a:latin typeface="Times" pitchFamily="18" charset="0"/>
                        </a:rPr>
                        <a:t> au niveau central </a:t>
                      </a:r>
                      <a:endParaRPr lang="fr-FR" sz="1600" b="1" kern="1200" dirty="0" smtClean="0">
                        <a:solidFill>
                          <a:schemeClr val="dk1"/>
                        </a:solidFill>
                        <a:latin typeface="Times" pitchFamily="18" charset="0"/>
                        <a:ea typeface="+mn-ea"/>
                        <a:cs typeface="Times New Roman" panose="02020603050405020304" pitchFamily="18" charset="0"/>
                      </a:endParaRPr>
                    </a:p>
                  </a:txBody>
                  <a:tcPr anchor="ctr">
                    <a:cell3D prstMaterial="dkEdge">
                      <a:bevel prst="coolSlant"/>
                      <a:lightRig rig="flood" dir="t"/>
                    </a:cell3D>
                    <a:solidFill>
                      <a:schemeClr val="bg1">
                        <a:lumMod val="95000"/>
                      </a:schemeClr>
                    </a:solidFill>
                  </a:tcPr>
                </a:tc>
                <a:extLst>
                  <a:ext uri="{0D108BD9-81ED-4DB2-BD59-A6C34878D82A}">
                    <a16:rowId xmlns:a16="http://schemas.microsoft.com/office/drawing/2014/main" xmlns="" val="2428147158"/>
                  </a:ext>
                </a:extLst>
              </a:tr>
              <a:tr h="1132189">
                <a:tc>
                  <a:txBody>
                    <a:bodyPr/>
                    <a:lstStyle/>
                    <a:p>
                      <a:pPr algn="ctr"/>
                      <a:r>
                        <a:rPr lang="fr-FR" sz="1800" dirty="0" smtClean="0">
                          <a:latin typeface="Times" pitchFamily="18" charset="0"/>
                        </a:rPr>
                        <a:t>Régional</a:t>
                      </a:r>
                      <a:endParaRPr lang="fr-FR" sz="1800" b="1" dirty="0">
                        <a:solidFill>
                          <a:schemeClr val="tx1"/>
                        </a:solidFill>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smtClean="0">
                          <a:latin typeface="Times" pitchFamily="18" charset="0"/>
                          <a:sym typeface="Helvetica"/>
                        </a:rPr>
                        <a:t>Comite régional de développement humain</a:t>
                      </a:r>
                      <a:endParaRPr lang="fr-FR" sz="1600" dirty="0" smtClean="0">
                        <a:latin typeface="Times" pitchFamily="18" charset="0"/>
                      </a:endParaRPr>
                    </a:p>
                    <a:p>
                      <a:pPr algn="ctr"/>
                      <a:r>
                        <a:rPr lang="fr-FR" sz="1600" dirty="0" smtClean="0">
                          <a:latin typeface="Times" pitchFamily="18" charset="0"/>
                        </a:rPr>
                        <a:t>CRDH</a:t>
                      </a:r>
                      <a:endParaRPr lang="fr-FR" sz="1600" b="1" dirty="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pitchFamily="18" charset="0"/>
                        </a:rPr>
                        <a:t>Niveau prééminent de consolidation et d’allocation des fonds</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171453" marR="0" lvl="1" indent="-171453" algn="l" defTabSz="933471" rtl="0" eaLnBrk="1" fontAlgn="auto" latinLnBrk="0" hangingPunct="1">
                        <a:lnSpc>
                          <a:spcPct val="90000"/>
                        </a:lnSpc>
                        <a:spcBef>
                          <a:spcPts val="0"/>
                        </a:spcBef>
                        <a:spcAft>
                          <a:spcPct val="15000"/>
                        </a:spcAft>
                        <a:buClrTx/>
                        <a:buSzTx/>
                        <a:buFontTx/>
                        <a:buChar char="••"/>
                        <a:tabLst/>
                        <a:defRPr/>
                      </a:pPr>
                      <a:r>
                        <a:rPr lang="fr-FR" sz="1600" kern="1200" dirty="0" smtClean="0">
                          <a:latin typeface="Times" pitchFamily="18" charset="0"/>
                        </a:rPr>
                        <a:t>Consolidation et validation des PPDH en assurant la convergence avec les différentes parties prenantes. </a:t>
                      </a:r>
                    </a:p>
                    <a:p>
                      <a:pPr marL="171453" lvl="1" indent="-171453" defTabSz="933471">
                        <a:lnSpc>
                          <a:spcPct val="90000"/>
                        </a:lnSpc>
                        <a:spcAft>
                          <a:spcPct val="15000"/>
                        </a:spcAft>
                        <a:buFontTx/>
                        <a:buChar char="••"/>
                        <a:defRPr/>
                      </a:pPr>
                      <a:r>
                        <a:rPr lang="fr-FR" sz="1600" kern="1200" dirty="0" smtClean="0">
                          <a:latin typeface="Times" pitchFamily="18" charset="0"/>
                        </a:rPr>
                        <a:t>Allocation des ressources financières</a:t>
                      </a:r>
                      <a:endParaRPr lang="fr-FR" sz="1600" b="1" kern="1200" dirty="0">
                        <a:solidFill>
                          <a:schemeClr val="dk1"/>
                        </a:solidFill>
                        <a:latin typeface="Times" pitchFamily="18" charset="0"/>
                        <a:ea typeface="+mn-ea"/>
                        <a:cs typeface="Times New Roman" panose="02020603050405020304" pitchFamily="18" charset="0"/>
                      </a:endParaRPr>
                    </a:p>
                  </a:txBody>
                  <a:tcPr anchor="ctr">
                    <a:cell3D prstMaterial="dkEdge">
                      <a:bevel prst="coolSlant"/>
                      <a:lightRig rig="flood" dir="t"/>
                    </a:cell3D>
                    <a:solidFill>
                      <a:schemeClr val="bg1">
                        <a:lumMod val="95000"/>
                      </a:schemeClr>
                    </a:solidFill>
                  </a:tcPr>
                </a:tc>
                <a:extLst>
                  <a:ext uri="{0D108BD9-81ED-4DB2-BD59-A6C34878D82A}">
                    <a16:rowId xmlns:a16="http://schemas.microsoft.com/office/drawing/2014/main" xmlns="" val="3372074051"/>
                  </a:ext>
                </a:extLst>
              </a:tr>
              <a:tr h="870915">
                <a:tc>
                  <a:txBody>
                    <a:bodyPr/>
                    <a:lstStyle/>
                    <a:p>
                      <a:pPr algn="ctr"/>
                      <a:r>
                        <a:rPr lang="fr-FR" sz="1800" dirty="0" smtClean="0">
                          <a:latin typeface="Times" pitchFamily="18" charset="0"/>
                        </a:rPr>
                        <a:t>Central</a:t>
                      </a:r>
                      <a:endParaRPr lang="fr-FR" sz="1800" b="1" dirty="0">
                        <a:solidFill>
                          <a:schemeClr val="tx1"/>
                        </a:solidFill>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algn="ctr"/>
                      <a:r>
                        <a:rPr lang="fr-FR" sz="1600" dirty="0" smtClean="0">
                          <a:latin typeface="Times" pitchFamily="18" charset="0"/>
                        </a:rPr>
                        <a:t>Comité pilotage</a:t>
                      </a:r>
                      <a:endParaRPr lang="fr-FR" sz="1600" b="1" dirty="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pitchFamily="18" charset="0"/>
                        </a:rPr>
                        <a:t>Niveau stratégique et de réflexion</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extLst>
                  <a:ext uri="{0D108BD9-81ED-4DB2-BD59-A6C34878D82A}">
                    <a16:rowId xmlns:a16="http://schemas.microsoft.com/office/drawing/2014/main" xmlns="" val="2414196788"/>
                  </a:ext>
                </a:extLst>
              </a:tr>
            </a:tbl>
          </a:graphicData>
        </a:graphic>
      </p:graphicFrame>
    </p:spTree>
    <p:extLst>
      <p:ext uri="{BB962C8B-B14F-4D97-AF65-F5344CB8AC3E}">
        <p14:creationId xmlns:p14="http://schemas.microsoft.com/office/powerpoint/2010/main" xmlns="" val="3943860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5909" y="-317320"/>
            <a:ext cx="10515600" cy="1325563"/>
          </a:xfrm>
        </p:spPr>
        <p:txBody>
          <a:bodyPr>
            <a:normAutofit/>
          </a:bodyPr>
          <a:lstStyle/>
          <a:p>
            <a:r>
              <a:rPr lang="fr-FR" sz="3200" b="1" i="1" dirty="0" smtClean="0">
                <a:latin typeface="Times New Roman" panose="02020603050405020304" pitchFamily="18" charset="0"/>
                <a:cs typeface="Times New Roman" panose="02020603050405020304" pitchFamily="18" charset="0"/>
              </a:rPr>
              <a:t>1. Redéfinition des rôles des </a:t>
            </a:r>
            <a:r>
              <a:rPr lang="fr-FR" sz="3200" b="1" i="1" dirty="0">
                <a:latin typeface="Times New Roman" panose="02020603050405020304" pitchFamily="18" charset="0"/>
                <a:cs typeface="Times New Roman" panose="02020603050405020304" pitchFamily="18" charset="0"/>
              </a:rPr>
              <a:t>organes de </a:t>
            </a:r>
            <a:r>
              <a:rPr lang="fr-FR" sz="3200" b="1" i="1" dirty="0" smtClean="0">
                <a:latin typeface="Times New Roman" panose="02020603050405020304" pitchFamily="18" charset="0"/>
                <a:cs typeface="Times New Roman" panose="02020603050405020304" pitchFamily="18" charset="0"/>
              </a:rPr>
              <a:t>gouvernance:</a:t>
            </a:r>
            <a:endParaRPr lang="fr-FR" sz="3200" b="1" i="1" dirty="0">
              <a:latin typeface="Times New Roman" panose="02020603050405020304" pitchFamily="18" charset="0"/>
              <a:cs typeface="Times New Roman" panose="02020603050405020304" pitchFamily="18" charset="0"/>
            </a:endParaRPr>
          </a:p>
        </p:txBody>
      </p:sp>
      <p:graphicFrame>
        <p:nvGraphicFramePr>
          <p:cNvPr id="19" name="Espace réservé du contenu 18"/>
          <p:cNvGraphicFramePr>
            <a:graphicFrameLocks noGrp="1"/>
          </p:cNvGraphicFramePr>
          <p:nvPr>
            <p:ph idx="1"/>
            <p:extLst>
              <p:ext uri="{D42A27DB-BD31-4B8C-83A1-F6EECF244321}">
                <p14:modId xmlns:p14="http://schemas.microsoft.com/office/powerpoint/2010/main" xmlns="" val="804400229"/>
              </p:ext>
            </p:extLst>
          </p:nvPr>
        </p:nvGraphicFramePr>
        <p:xfrm>
          <a:off x="121024" y="633252"/>
          <a:ext cx="11873752" cy="6050860"/>
        </p:xfrm>
        <a:graphic>
          <a:graphicData uri="http://schemas.openxmlformats.org/drawingml/2006/table">
            <a:tbl>
              <a:tblPr firstRow="1">
                <a:tableStyleId>{5DA37D80-6434-44D0-A028-1B22A696006F}</a:tableStyleId>
              </a:tblPr>
              <a:tblGrid>
                <a:gridCol w="1970535">
                  <a:extLst>
                    <a:ext uri="{9D8B030D-6E8A-4147-A177-3AD203B41FA5}">
                      <a16:colId xmlns:a16="http://schemas.microsoft.com/office/drawing/2014/main" xmlns="" val="2449988531"/>
                    </a:ext>
                  </a:extLst>
                </a:gridCol>
                <a:gridCol w="9903217">
                  <a:extLst>
                    <a:ext uri="{9D8B030D-6E8A-4147-A177-3AD203B41FA5}">
                      <a16:colId xmlns:a16="http://schemas.microsoft.com/office/drawing/2014/main" xmlns="" val="1802920865"/>
                    </a:ext>
                  </a:extLst>
                </a:gridCol>
              </a:tblGrid>
              <a:tr h="399868">
                <a:tc>
                  <a:txBody>
                    <a:bodyPr/>
                    <a:lstStyle/>
                    <a:p>
                      <a:pPr algn="ctr"/>
                      <a:r>
                        <a:rPr lang="fr-FR" sz="1600" dirty="0" smtClean="0">
                          <a:solidFill>
                            <a:schemeClr val="bg1"/>
                          </a:solidFill>
                          <a:latin typeface="Times" pitchFamily="18" charset="0"/>
                        </a:rPr>
                        <a:t>Instance</a:t>
                      </a:r>
                      <a:endParaRPr lang="fr-FR" sz="1600"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tc>
                  <a:txBody>
                    <a:bodyPr/>
                    <a:lstStyle/>
                    <a:p>
                      <a:pPr algn="ctr"/>
                      <a:r>
                        <a:rPr lang="fr-FR" sz="1600" dirty="0" smtClean="0">
                          <a:solidFill>
                            <a:schemeClr val="bg1"/>
                          </a:solidFill>
                          <a:latin typeface="Times" pitchFamily="18" charset="0"/>
                        </a:rPr>
                        <a:t>Composition</a:t>
                      </a:r>
                      <a:endParaRPr lang="fr-FR" sz="1600" dirty="0">
                        <a:solidFill>
                          <a:schemeClr val="bg1"/>
                        </a:solidFill>
                        <a:latin typeface="Times" pitchFamily="18" charset="0"/>
                        <a:cs typeface="Times New Roman" panose="02020603050405020304" pitchFamily="18" charset="0"/>
                      </a:endParaRPr>
                    </a:p>
                  </a:txBody>
                  <a:tcPr anchor="ctr">
                    <a:cell3D prstMaterial="dkEdge">
                      <a:bevel prst="coolSlant"/>
                      <a:lightRig rig="flood" dir="t"/>
                    </a:cell3D>
                    <a:solidFill>
                      <a:srgbClr val="D19770"/>
                    </a:solidFill>
                  </a:tcPr>
                </a:tc>
                <a:extLst>
                  <a:ext uri="{0D108BD9-81ED-4DB2-BD59-A6C34878D82A}">
                    <a16:rowId xmlns:a16="http://schemas.microsoft.com/office/drawing/2014/main" xmlns="" val="1914707956"/>
                  </a:ext>
                </a:extLst>
              </a:tr>
              <a:tr h="1383715">
                <a:tc>
                  <a:txBody>
                    <a:bodyPr/>
                    <a:lstStyle/>
                    <a:p>
                      <a:pPr marL="0" lvl="1" indent="0" algn="ctr" defTabSz="622300">
                        <a:lnSpc>
                          <a:spcPct val="90000"/>
                        </a:lnSpc>
                        <a:spcAft>
                          <a:spcPct val="15000"/>
                        </a:spcAft>
                        <a:buFontTx/>
                        <a:buNone/>
                        <a:tabLst/>
                        <a:defRPr/>
                      </a:pPr>
                      <a:r>
                        <a:rPr lang="fr-FR" sz="1600" dirty="0" smtClean="0">
                          <a:latin typeface="Times" pitchFamily="18" charset="0"/>
                        </a:rPr>
                        <a:t>CLDH</a:t>
                      </a:r>
                    </a:p>
                    <a:p>
                      <a:pPr marL="0" lvl="1" indent="0" algn="ctr" defTabSz="622300">
                        <a:lnSpc>
                          <a:spcPct val="90000"/>
                        </a:lnSpc>
                        <a:spcAft>
                          <a:spcPct val="15000"/>
                        </a:spcAft>
                        <a:buFontTx/>
                        <a:buNone/>
                        <a:tabLst/>
                        <a:defRPr/>
                      </a:pPr>
                      <a:r>
                        <a:rPr lang="fr-FR" sz="1600" kern="1200" dirty="0" smtClean="0">
                          <a:solidFill>
                            <a:schemeClr val="tx1"/>
                          </a:solidFill>
                          <a:effectLst/>
                          <a:latin typeface="Times" pitchFamily="18" charset="0"/>
                          <a:ea typeface="+mn-ea"/>
                          <a:cs typeface="+mn-cs"/>
                        </a:rPr>
                        <a:t>Circonscription administrative (cercle en milieu rural et pachalik/ district en milieu urbain)</a:t>
                      </a:r>
                      <a:endParaRPr lang="fr-FR" sz="14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fr-FR" sz="1600" dirty="0" smtClean="0">
                          <a:effectLst/>
                          <a:uFill>
                            <a:solidFill>
                              <a:srgbClr val="000000"/>
                            </a:solidFill>
                          </a:uFill>
                          <a:latin typeface="Times" pitchFamily="18" charset="0"/>
                        </a:rPr>
                        <a:t>Composé </a:t>
                      </a:r>
                      <a:r>
                        <a:rPr lang="fr-FR" sz="1600" dirty="0">
                          <a:effectLst/>
                          <a:uFill>
                            <a:solidFill>
                              <a:srgbClr val="000000"/>
                            </a:solidFill>
                          </a:uFill>
                          <a:latin typeface="Times" pitchFamily="18" charset="0"/>
                        </a:rPr>
                        <a:t>de 25 membres au maximum, dont au moins 20% de femmes et 15% de </a:t>
                      </a:r>
                      <a:r>
                        <a:rPr lang="fr-FR" sz="1600" dirty="0" smtClean="0">
                          <a:effectLst/>
                          <a:uFill>
                            <a:solidFill>
                              <a:srgbClr val="000000"/>
                            </a:solidFill>
                          </a:uFill>
                          <a:latin typeface="Times" pitchFamily="18" charset="0"/>
                        </a:rPr>
                        <a:t>jeunes:</a:t>
                      </a:r>
                      <a:endParaRPr lang="fr-FR" sz="1600" dirty="0">
                        <a:effectLst/>
                        <a:uFill>
                          <a:solidFill>
                            <a:srgbClr val="000000"/>
                          </a:solidFill>
                        </a:uFill>
                        <a:latin typeface="Times" pitchFamily="18" charset="0"/>
                      </a:endParaRP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Elus : les présidents de l’ensemble des communes de la circonscription concernée </a:t>
                      </a:r>
                      <a:r>
                        <a:rPr lang="fr-FR" sz="1600" u="none" strike="noStrike" kern="0" spc="0" dirty="0" smtClean="0">
                          <a:effectLst/>
                          <a:uFill>
                            <a:solidFill>
                              <a:srgbClr val="000000"/>
                            </a:solidFill>
                          </a:uFill>
                          <a:latin typeface="Times" pitchFamily="18" charset="0"/>
                        </a:rPr>
                        <a:t>);</a:t>
                      </a:r>
                      <a:endParaRPr lang="fr-FR" sz="1600" u="none" strike="noStrike" kern="0" spc="0" dirty="0">
                        <a:effectLst/>
                        <a:uFill>
                          <a:solidFill>
                            <a:srgbClr val="000000"/>
                          </a:solidFill>
                        </a:uFill>
                        <a:latin typeface="Times" pitchFamily="18" charset="0"/>
                      </a:endParaRP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Représentants des services de </a:t>
                      </a:r>
                      <a:r>
                        <a:rPr lang="fr-FR" sz="1600" u="none" strike="noStrike" kern="0" spc="0" dirty="0" smtClean="0">
                          <a:effectLst/>
                          <a:uFill>
                            <a:solidFill>
                              <a:srgbClr val="000000"/>
                            </a:solidFill>
                          </a:uFill>
                          <a:latin typeface="Times" pitchFamily="18" charset="0"/>
                        </a:rPr>
                        <a:t>l’</a:t>
                      </a:r>
                      <a:r>
                        <a:rPr lang="fr-FR" sz="1600" u="none" strike="noStrike" kern="0" spc="0" dirty="0" err="1" smtClean="0">
                          <a:effectLst/>
                          <a:uFill>
                            <a:solidFill>
                              <a:srgbClr val="000000"/>
                            </a:solidFill>
                          </a:uFill>
                          <a:latin typeface="Times" pitchFamily="18" charset="0"/>
                        </a:rPr>
                        <a:t>Etat</a:t>
                      </a:r>
                      <a:r>
                        <a:rPr lang="fr-FR" sz="1600" u="none" strike="noStrike" kern="0" spc="0" dirty="0">
                          <a:effectLst/>
                          <a:uFill>
                            <a:solidFill>
                              <a:srgbClr val="000000"/>
                            </a:solidFill>
                          </a:uFill>
                          <a:latin typeface="Times" pitchFamily="18" charset="0"/>
                        </a:rPr>
                        <a:t>;</a:t>
                      </a:r>
                      <a:endParaRPr lang="fr-FR" sz="1600" u="none" strike="noStrike" kern="0" spc="0" dirty="0">
                        <a:effectLst/>
                        <a:uFill>
                          <a:solidFill>
                            <a:srgbClr val="000000"/>
                          </a:solidFill>
                        </a:uFill>
                        <a:latin typeface="Times" pitchFamily="18" charset="0"/>
                      </a:endParaRP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Représentants de la société civile : associations œuvrant dans les communes concernées</a:t>
                      </a:r>
                      <a:r>
                        <a:rPr lang="fr-FR" sz="1600" u="none" strike="noStrike" kern="0" spc="0" dirty="0" smtClean="0">
                          <a:effectLst/>
                          <a:uFill>
                            <a:solidFill>
                              <a:srgbClr val="000000"/>
                            </a:solidFill>
                          </a:uFill>
                          <a:latin typeface="Times" pitchFamily="18" charset="0"/>
                        </a:rPr>
                        <a:t>,</a:t>
                      </a:r>
                      <a:endParaRPr lang="fr-FR" sz="1600" u="none" strike="noStrike" kern="0" spc="0" dirty="0">
                        <a:effectLst/>
                        <a:uFill>
                          <a:solidFill>
                            <a:srgbClr val="000000"/>
                          </a:solidFill>
                        </a:uFill>
                        <a:latin typeface="Times" pitchFamily="18" charset="0"/>
                      </a:endParaRP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Personnes ressources (Mécènes, Bienfaiteurs, experts…), et les opérateurs privés et économiques </a:t>
                      </a:r>
                      <a:r>
                        <a:rPr lang="fr-FR" sz="1600" u="none" strike="noStrike" kern="0" spc="0" dirty="0" smtClean="0">
                          <a:effectLst/>
                          <a:uFill>
                            <a:solidFill>
                              <a:srgbClr val="000000"/>
                            </a:solidFill>
                          </a:uFill>
                          <a:latin typeface="Times" pitchFamily="18" charset="0"/>
                        </a:rPr>
                        <a:t>locaux.</a:t>
                      </a:r>
                      <a:endParaRPr lang="fr-FR" sz="1600" u="none" strike="noStrike" kern="0" spc="0" dirty="0">
                        <a:solidFill>
                          <a:srgbClr val="000000"/>
                        </a:solidFill>
                        <a:effectLst/>
                        <a:uFill>
                          <a:solidFill>
                            <a:srgbClr val="000000"/>
                          </a:solidFill>
                        </a:uFill>
                        <a:latin typeface="Times" pitchFamily="18" charset="0"/>
                        <a:ea typeface="Symbol" panose="05050102010706020507" pitchFamily="18" charset="2"/>
                        <a:cs typeface="Times New Roman" panose="02020603050405020304" pitchFamily="18" charset="0"/>
                      </a:endParaRPr>
                    </a:p>
                  </a:txBody>
                  <a:tcPr marL="68580" marR="68580" marT="0" marB="0">
                    <a:cell3D prstMaterial="dkEdge">
                      <a:bevel prst="coolSlant"/>
                      <a:lightRig rig="flood" dir="t"/>
                    </a:cell3D>
                    <a:solidFill>
                      <a:schemeClr val="bg1">
                        <a:lumMod val="95000"/>
                      </a:schemeClr>
                    </a:solidFill>
                  </a:tcPr>
                </a:tc>
                <a:extLst>
                  <a:ext uri="{0D108BD9-81ED-4DB2-BD59-A6C34878D82A}">
                    <a16:rowId xmlns:a16="http://schemas.microsoft.com/office/drawing/2014/main" xmlns="" val="3023559495"/>
                  </a:ext>
                </a:extLst>
              </a:tr>
              <a:tr h="1862955">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971675" algn="l"/>
                        </a:tabLst>
                        <a:defRPr/>
                      </a:pPr>
                      <a:r>
                        <a:rPr lang="fr-FR" sz="1600" dirty="0" smtClean="0">
                          <a:latin typeface="Times" pitchFamily="18" charset="0"/>
                        </a:rPr>
                        <a:t>CPDH</a:t>
                      </a:r>
                      <a:endParaRPr lang="fr-FR" sz="1600" b="1" dirty="0" smtClean="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algn="just">
                        <a:lnSpc>
                          <a:spcPct val="115000"/>
                        </a:lnSpc>
                        <a:spcAft>
                          <a:spcPts val="0"/>
                        </a:spcAft>
                      </a:pPr>
                      <a:r>
                        <a:rPr lang="fr-FR" sz="1600" dirty="0" smtClean="0">
                          <a:effectLst/>
                          <a:uFill>
                            <a:solidFill>
                              <a:srgbClr val="000000"/>
                            </a:solidFill>
                          </a:uFill>
                          <a:latin typeface="Times" pitchFamily="18" charset="0"/>
                        </a:rPr>
                        <a:t>Composé </a:t>
                      </a:r>
                      <a:r>
                        <a:rPr lang="fr-FR" sz="1600" dirty="0">
                          <a:effectLst/>
                          <a:uFill>
                            <a:solidFill>
                              <a:srgbClr val="000000"/>
                            </a:solidFill>
                          </a:uFill>
                          <a:latin typeface="Times" pitchFamily="18" charset="0"/>
                        </a:rPr>
                        <a:t>de 30 membres au maximum, dont au moins 20% de femmes et 15% de </a:t>
                      </a:r>
                      <a:r>
                        <a:rPr lang="fr-FR" sz="1600" dirty="0" smtClean="0">
                          <a:effectLst/>
                          <a:uFill>
                            <a:solidFill>
                              <a:srgbClr val="000000"/>
                            </a:solidFill>
                          </a:uFill>
                          <a:latin typeface="Times" pitchFamily="18" charset="0"/>
                        </a:rPr>
                        <a:t>jeune </a:t>
                      </a:r>
                      <a:r>
                        <a:rPr lang="fr-FR" sz="1600" dirty="0">
                          <a:effectLst/>
                          <a:uFill>
                            <a:solidFill>
                              <a:srgbClr val="000000"/>
                            </a:solidFill>
                          </a:uFill>
                          <a:latin typeface="Times" pitchFamily="18" charset="0"/>
                        </a:rPr>
                        <a:t>:</a:t>
                      </a:r>
                    </a:p>
                    <a:p>
                      <a:pPr marL="342900" lvl="0" indent="-342900" algn="just" fontAlgn="base">
                        <a:lnSpc>
                          <a:spcPct val="115000"/>
                        </a:lnSpc>
                        <a:spcAft>
                          <a:spcPts val="0"/>
                        </a:spcAft>
                        <a:buFont typeface="Arial" panose="020B0604020202020204" pitchFamily="34" charset="0"/>
                        <a:buChar char="·"/>
                        <a:tabLst>
                          <a:tab pos="568325" algn="ctr"/>
                        </a:tabLst>
                      </a:pPr>
                      <a:r>
                        <a:rPr lang="fr-FR" sz="1600" u="none" strike="noStrike" kern="0" spc="0" dirty="0">
                          <a:effectLst/>
                          <a:uFill>
                            <a:solidFill>
                              <a:srgbClr val="000000"/>
                            </a:solidFill>
                          </a:uFill>
                          <a:latin typeface="Times" pitchFamily="18" charset="0"/>
                        </a:rPr>
                        <a:t>Elus : président du Conseil provincial/ préfectoral, président de la commission de développement économique sociale et culturel et chefs des groupes politiques formant le conseil  ;</a:t>
                      </a:r>
                    </a:p>
                    <a:p>
                      <a:pPr marL="342900" lvl="0" indent="-342900" algn="just" fontAlgn="base">
                        <a:lnSpc>
                          <a:spcPct val="115000"/>
                        </a:lnSpc>
                        <a:spcAft>
                          <a:spcPts val="0"/>
                        </a:spcAft>
                        <a:buFont typeface="Arial" panose="020B0604020202020204" pitchFamily="34" charset="0"/>
                        <a:buChar char="·"/>
                        <a:tabLst>
                          <a:tab pos="568325" algn="ctr"/>
                        </a:tabLst>
                      </a:pPr>
                      <a:r>
                        <a:rPr lang="fr-FR" sz="1600" u="none" strike="noStrike" kern="0" spc="0" dirty="0">
                          <a:effectLst/>
                          <a:uFill>
                            <a:solidFill>
                              <a:srgbClr val="000000"/>
                            </a:solidFill>
                          </a:uFill>
                          <a:latin typeface="Times" pitchFamily="18" charset="0"/>
                        </a:rPr>
                        <a:t>Agents d’autorité (Pachas- Chefs cercles/ districts) ; </a:t>
                      </a:r>
                    </a:p>
                    <a:p>
                      <a:pPr marL="342900" lvl="0" indent="-342900" algn="just" fontAlgn="base">
                        <a:lnSpc>
                          <a:spcPct val="115000"/>
                        </a:lnSpc>
                        <a:spcAft>
                          <a:spcPts val="0"/>
                        </a:spcAft>
                        <a:buFont typeface="Arial" panose="020B0604020202020204" pitchFamily="34" charset="0"/>
                        <a:buChar char="·"/>
                        <a:tabLst>
                          <a:tab pos="568325" algn="ctr"/>
                        </a:tabLst>
                      </a:pPr>
                      <a:r>
                        <a:rPr lang="fr-FR" sz="1600" u="none" strike="noStrike" kern="0" spc="0" dirty="0">
                          <a:effectLst/>
                          <a:uFill>
                            <a:solidFill>
                              <a:srgbClr val="000000"/>
                            </a:solidFill>
                          </a:uFill>
                          <a:latin typeface="Times" pitchFamily="18" charset="0"/>
                        </a:rPr>
                        <a:t>Directeurs préfectoraux/provinciaux des services déconcentrés de l’Etat concernés;</a:t>
                      </a:r>
                    </a:p>
                    <a:p>
                      <a:pPr marL="342900" lvl="0" indent="-342900" algn="just" fontAlgn="base">
                        <a:lnSpc>
                          <a:spcPct val="115000"/>
                        </a:lnSpc>
                        <a:spcAft>
                          <a:spcPts val="0"/>
                        </a:spcAft>
                        <a:buFont typeface="Arial" panose="020B0604020202020204" pitchFamily="34" charset="0"/>
                        <a:buChar char="·"/>
                        <a:tabLst>
                          <a:tab pos="568325" algn="ctr"/>
                        </a:tabLst>
                      </a:pPr>
                      <a:r>
                        <a:rPr lang="fr-FR" sz="1600" u="none" strike="noStrike" kern="0" spc="0" dirty="0">
                          <a:effectLst/>
                          <a:uFill>
                            <a:solidFill>
                              <a:srgbClr val="000000"/>
                            </a:solidFill>
                          </a:uFill>
                          <a:latin typeface="Times" pitchFamily="18" charset="0"/>
                        </a:rPr>
                        <a:t>Représentants de la société civile : têtes de réseaux et les associations </a:t>
                      </a:r>
                      <a:r>
                        <a:rPr lang="fr-FR" sz="1600" u="none" strike="noStrike" kern="0" spc="0" dirty="0" smtClean="0">
                          <a:effectLst/>
                          <a:uFill>
                            <a:solidFill>
                              <a:srgbClr val="000000"/>
                            </a:solidFill>
                          </a:uFill>
                          <a:latin typeface="Times" pitchFamily="18" charset="0"/>
                        </a:rPr>
                        <a:t>locales;</a:t>
                      </a:r>
                      <a:endParaRPr lang="fr-FR" sz="1600" u="none" strike="noStrike" kern="0" spc="0" dirty="0">
                        <a:effectLst/>
                        <a:uFill>
                          <a:solidFill>
                            <a:srgbClr val="000000"/>
                          </a:solidFill>
                        </a:uFill>
                        <a:latin typeface="Times" pitchFamily="18" charset="0"/>
                      </a:endParaRPr>
                    </a:p>
                    <a:p>
                      <a:pPr marL="342900" lvl="0" indent="-342900" algn="just" fontAlgn="base">
                        <a:lnSpc>
                          <a:spcPct val="115000"/>
                        </a:lnSpc>
                        <a:spcAft>
                          <a:spcPts val="0"/>
                        </a:spcAft>
                        <a:buFont typeface="Arial" panose="020B0604020202020204" pitchFamily="34" charset="0"/>
                        <a:buChar char="·"/>
                        <a:tabLst>
                          <a:tab pos="568325" algn="ctr"/>
                        </a:tabLst>
                      </a:pPr>
                      <a:r>
                        <a:rPr lang="fr-FR" sz="1600" u="none" strike="noStrike" kern="0" spc="0" dirty="0">
                          <a:effectLst/>
                          <a:uFill>
                            <a:solidFill>
                              <a:srgbClr val="000000"/>
                            </a:solidFill>
                          </a:uFill>
                          <a:latin typeface="Times" pitchFamily="18" charset="0"/>
                        </a:rPr>
                        <a:t>Personnes ressources cooptés par le CPDH : Mécènes, bienfaiteurs, intellectuels, secteur privé, etc</a:t>
                      </a:r>
                      <a:r>
                        <a:rPr lang="fr-FR" sz="1600" u="none" strike="noStrike" kern="0" spc="0" dirty="0" smtClean="0">
                          <a:effectLst/>
                          <a:uFill>
                            <a:solidFill>
                              <a:srgbClr val="000000"/>
                            </a:solidFill>
                          </a:uFill>
                          <a:latin typeface="Times" pitchFamily="18" charset="0"/>
                        </a:rPr>
                        <a:t>.</a:t>
                      </a:r>
                      <a:endParaRPr lang="fr-FR" sz="1600" u="none" strike="noStrike" kern="0" spc="0" dirty="0">
                        <a:solidFill>
                          <a:srgbClr val="000000"/>
                        </a:solidFill>
                        <a:effectLst/>
                        <a:uFill>
                          <a:solidFill>
                            <a:srgbClr val="000000"/>
                          </a:solidFill>
                        </a:uFill>
                        <a:latin typeface="Times" pitchFamily="18" charset="0"/>
                        <a:ea typeface="Symbol" panose="05050102010706020507" pitchFamily="18" charset="2"/>
                        <a:cs typeface="Times New Roman" panose="02020603050405020304" pitchFamily="18" charset="0"/>
                      </a:endParaRPr>
                    </a:p>
                  </a:txBody>
                  <a:tcPr marL="68580" marR="68580" marT="0" marB="0">
                    <a:cell3D prstMaterial="dkEdge">
                      <a:bevel prst="coolSlant"/>
                      <a:lightRig rig="flood" dir="t"/>
                    </a:cell3D>
                    <a:solidFill>
                      <a:schemeClr val="bg1">
                        <a:lumMod val="95000"/>
                      </a:schemeClr>
                    </a:solidFill>
                  </a:tcPr>
                </a:tc>
                <a:extLst>
                  <a:ext uri="{0D108BD9-81ED-4DB2-BD59-A6C34878D82A}">
                    <a16:rowId xmlns:a16="http://schemas.microsoft.com/office/drawing/2014/main" xmlns="" val="2428147158"/>
                  </a:ext>
                </a:extLst>
              </a:tr>
              <a:tr h="2131524">
                <a:tc>
                  <a:txBody>
                    <a:bodyPr/>
                    <a:lstStyle/>
                    <a:p>
                      <a:pPr algn="ctr"/>
                      <a:r>
                        <a:rPr lang="fr-FR" sz="1600" dirty="0" smtClean="0">
                          <a:latin typeface="Times" pitchFamily="18" charset="0"/>
                        </a:rPr>
                        <a:t>CRDH</a:t>
                      </a:r>
                      <a:endParaRPr lang="fr-FR" sz="1600" b="1" dirty="0">
                        <a:latin typeface="Times" pitchFamily="18" charset="0"/>
                        <a:cs typeface="Times New Roman" panose="02020603050405020304" pitchFamily="18" charset="0"/>
                      </a:endParaRPr>
                    </a:p>
                  </a:txBody>
                  <a:tcPr anchor="ctr">
                    <a:cell3D prstMaterial="dkEdge">
                      <a:bevel prst="coolSlant"/>
                      <a:lightRig rig="flood" dir="t"/>
                    </a:cell3D>
                    <a:solidFill>
                      <a:schemeClr val="bg1">
                        <a:lumMod val="95000"/>
                      </a:schemeClr>
                    </a:solidFill>
                  </a:tcPr>
                </a:tc>
                <a:tc>
                  <a:txBody>
                    <a:bodyPr/>
                    <a:lstStyle/>
                    <a:p>
                      <a:pPr marL="342900" lvl="0" indent="-342900" algn="just" fontAlgn="base">
                        <a:lnSpc>
                          <a:spcPct val="115000"/>
                        </a:lnSpc>
                        <a:spcAft>
                          <a:spcPts val="0"/>
                        </a:spcAft>
                        <a:buFont typeface="Arial" panose="020B0604020202020204" pitchFamily="34" charset="0"/>
                        <a:buChar char="·"/>
                      </a:pPr>
                      <a:r>
                        <a:rPr lang="fr-FR" sz="1600" u="none" strike="noStrike" kern="0" spc="0" dirty="0" smtClean="0">
                          <a:effectLst/>
                          <a:uFill>
                            <a:solidFill>
                              <a:srgbClr val="000000"/>
                            </a:solidFill>
                          </a:uFill>
                          <a:latin typeface="Times" pitchFamily="18" charset="0"/>
                        </a:rPr>
                        <a:t>Gouverneurs </a:t>
                      </a:r>
                      <a:r>
                        <a:rPr lang="fr-FR" sz="1600" u="none" strike="noStrike" kern="0" spc="0" dirty="0">
                          <a:effectLst/>
                          <a:uFill>
                            <a:solidFill>
                              <a:srgbClr val="000000"/>
                            </a:solidFill>
                          </a:uFill>
                          <a:latin typeface="Times" pitchFamily="18" charset="0"/>
                        </a:rPr>
                        <a:t>des provinces et préfectures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Président du conseil régional, les présidents des conseils provinciaux et préfectoraux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Secrétaire général de la province ou préfecture chef-lieu de région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Représentant des chambres professionnelles (Agriculture, artisanat, commerce)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Directeur du CRI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Directeurs régionaux des services déconcentrés de l’Etat et des établissements publics concernés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smtClean="0">
                          <a:effectLst/>
                          <a:uFill>
                            <a:solidFill>
                              <a:srgbClr val="000000"/>
                            </a:solidFill>
                          </a:uFill>
                          <a:latin typeface="Times" pitchFamily="18" charset="0"/>
                        </a:rPr>
                        <a:t>Représentants </a:t>
                      </a:r>
                      <a:r>
                        <a:rPr lang="fr-FR" sz="1600" u="none" strike="noStrike" kern="0" spc="0" dirty="0">
                          <a:effectLst/>
                          <a:uFill>
                            <a:solidFill>
                              <a:srgbClr val="000000"/>
                            </a:solidFill>
                          </a:uFill>
                          <a:latin typeface="Times" pitchFamily="18" charset="0"/>
                        </a:rPr>
                        <a:t>du tissu associatif régional et l’université dans le cas échéant ;</a:t>
                      </a:r>
                    </a:p>
                    <a:p>
                      <a:pPr marL="342900" lvl="0" indent="-342900" algn="just" fontAlgn="base">
                        <a:lnSpc>
                          <a:spcPct val="115000"/>
                        </a:lnSpc>
                        <a:spcAft>
                          <a:spcPts val="0"/>
                        </a:spcAft>
                        <a:buFont typeface="Arial" panose="020B0604020202020204" pitchFamily="34" charset="0"/>
                        <a:buChar char="·"/>
                      </a:pPr>
                      <a:r>
                        <a:rPr lang="fr-FR" sz="1600" u="none" strike="noStrike" kern="0" spc="0" dirty="0">
                          <a:effectLst/>
                          <a:uFill>
                            <a:solidFill>
                              <a:srgbClr val="000000"/>
                            </a:solidFill>
                          </a:uFill>
                          <a:latin typeface="Times" pitchFamily="18" charset="0"/>
                        </a:rPr>
                        <a:t>Représentant de la CGEM</a:t>
                      </a:r>
                      <a:r>
                        <a:rPr lang="fr-FR" sz="1600" u="none" strike="noStrike" kern="0" spc="0" dirty="0" smtClean="0">
                          <a:effectLst/>
                          <a:uFill>
                            <a:solidFill>
                              <a:srgbClr val="000000"/>
                            </a:solidFill>
                          </a:uFill>
                          <a:latin typeface="Times" pitchFamily="18" charset="0"/>
                        </a:rPr>
                        <a:t>.</a:t>
                      </a:r>
                      <a:endParaRPr lang="fr-FR" sz="1600" u="none" strike="noStrike" kern="0" spc="0" dirty="0">
                        <a:solidFill>
                          <a:srgbClr val="000000"/>
                        </a:solidFill>
                        <a:effectLst/>
                        <a:uFill>
                          <a:solidFill>
                            <a:srgbClr val="000000"/>
                          </a:solidFill>
                        </a:uFill>
                        <a:latin typeface="Times" pitchFamily="18" charset="0"/>
                        <a:ea typeface="Symbol" panose="05050102010706020507" pitchFamily="18" charset="2"/>
                        <a:cs typeface="Times New Roman" panose="02020603050405020304" pitchFamily="18" charset="0"/>
                      </a:endParaRPr>
                    </a:p>
                  </a:txBody>
                  <a:tcPr marL="68580" marR="68580" marT="0" marB="0">
                    <a:cell3D prstMaterial="dkEdge">
                      <a:bevel prst="coolSlant"/>
                      <a:lightRig rig="flood" dir="t"/>
                    </a:cell3D>
                    <a:solidFill>
                      <a:schemeClr val="bg1">
                        <a:lumMod val="95000"/>
                      </a:schemeClr>
                    </a:solidFill>
                  </a:tcPr>
                </a:tc>
                <a:extLst>
                  <a:ext uri="{0D108BD9-81ED-4DB2-BD59-A6C34878D82A}">
                    <a16:rowId xmlns:a16="http://schemas.microsoft.com/office/drawing/2014/main" xmlns="" val="3372074051"/>
                  </a:ext>
                </a:extLst>
              </a:tr>
            </a:tbl>
          </a:graphicData>
        </a:graphic>
      </p:graphicFrame>
    </p:spTree>
    <p:extLst>
      <p:ext uri="{BB962C8B-B14F-4D97-AF65-F5344CB8AC3E}">
        <p14:creationId xmlns:p14="http://schemas.microsoft.com/office/powerpoint/2010/main" xmlns="" val="192338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Espace réservé du contenu 18"/>
          <p:cNvGraphicFramePr>
            <a:graphicFrameLocks noGrp="1"/>
          </p:cNvGraphicFramePr>
          <p:nvPr>
            <p:ph idx="1"/>
            <p:extLst>
              <p:ext uri="{D42A27DB-BD31-4B8C-83A1-F6EECF244321}">
                <p14:modId xmlns:p14="http://schemas.microsoft.com/office/powerpoint/2010/main" xmlns="" val="125507095"/>
              </p:ext>
            </p:extLst>
          </p:nvPr>
        </p:nvGraphicFramePr>
        <p:xfrm>
          <a:off x="1093076" y="1374748"/>
          <a:ext cx="9942322" cy="4618795"/>
        </p:xfrm>
        <a:graphic>
          <a:graphicData uri="http://schemas.openxmlformats.org/drawingml/2006/table">
            <a:tbl>
              <a:tblPr firstRow="1">
                <a:tableStyleId>{5C22544A-7EE6-4342-B048-85BDC9FD1C3A}</a:tableStyleId>
              </a:tblPr>
              <a:tblGrid>
                <a:gridCol w="1324303">
                  <a:extLst>
                    <a:ext uri="{9D8B030D-6E8A-4147-A177-3AD203B41FA5}">
                      <a16:colId xmlns:a16="http://schemas.microsoft.com/office/drawing/2014/main" xmlns="" val="2449988531"/>
                    </a:ext>
                  </a:extLst>
                </a:gridCol>
                <a:gridCol w="8618019">
                  <a:extLst>
                    <a:ext uri="{9D8B030D-6E8A-4147-A177-3AD203B41FA5}">
                      <a16:colId xmlns:a16="http://schemas.microsoft.com/office/drawing/2014/main" xmlns="" val="1802920865"/>
                    </a:ext>
                  </a:extLst>
                </a:gridCol>
              </a:tblGrid>
              <a:tr h="393594">
                <a:tc>
                  <a:txBody>
                    <a:bodyPr/>
                    <a:lstStyle/>
                    <a:p>
                      <a:pPr algn="ctr"/>
                      <a:r>
                        <a:rPr lang="fr-FR" sz="2000" dirty="0" smtClean="0">
                          <a:solidFill>
                            <a:schemeClr val="tx1"/>
                          </a:solidFill>
                          <a:latin typeface="Times New Roman" panose="02020603050405020304" pitchFamily="18" charset="0"/>
                          <a:cs typeface="Times New Roman" panose="02020603050405020304" pitchFamily="18" charset="0"/>
                        </a:rPr>
                        <a:t>Instance</a:t>
                      </a:r>
                      <a:endParaRPr lang="fr-FR" sz="20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chemeClr val="accent2">
                        <a:lumMod val="60000"/>
                        <a:lumOff val="40000"/>
                      </a:schemeClr>
                    </a:solidFill>
                  </a:tcPr>
                </a:tc>
                <a:tc>
                  <a:txBody>
                    <a:bodyPr/>
                    <a:lstStyle/>
                    <a:p>
                      <a:pPr algn="ctr"/>
                      <a:r>
                        <a:rPr lang="fr-FR" sz="2000" dirty="0" smtClean="0">
                          <a:solidFill>
                            <a:schemeClr val="tx1"/>
                          </a:solidFill>
                          <a:latin typeface="Times New Roman" panose="02020603050405020304" pitchFamily="18" charset="0"/>
                          <a:cs typeface="Times New Roman" panose="02020603050405020304" pitchFamily="18" charset="0"/>
                        </a:rPr>
                        <a:t>Outil</a:t>
                      </a:r>
                      <a:endParaRPr lang="fr-FR" sz="2000" dirty="0">
                        <a:solidFill>
                          <a:schemeClr val="tx1"/>
                        </a:solidFill>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chemeClr val="accent2">
                        <a:lumMod val="60000"/>
                        <a:lumOff val="40000"/>
                      </a:schemeClr>
                    </a:solidFill>
                  </a:tcPr>
                </a:tc>
                <a:extLst>
                  <a:ext uri="{0D108BD9-81ED-4DB2-BD59-A6C34878D82A}">
                    <a16:rowId xmlns:a16="http://schemas.microsoft.com/office/drawing/2014/main" xmlns="" val="1914707956"/>
                  </a:ext>
                </a:extLst>
              </a:tr>
              <a:tr h="1658480">
                <a:tc>
                  <a:txBody>
                    <a:bodyPr/>
                    <a:lstStyle/>
                    <a:p>
                      <a:pPr marL="0" lvl="1" indent="0" algn="ctr" defTabSz="622300">
                        <a:lnSpc>
                          <a:spcPct val="90000"/>
                        </a:lnSpc>
                        <a:spcAft>
                          <a:spcPct val="15000"/>
                        </a:spcAft>
                        <a:buFontTx/>
                        <a:buNone/>
                        <a:tabLst/>
                        <a:defRPr/>
                      </a:pPr>
                      <a:r>
                        <a:rPr lang="fr-FR" sz="1600" b="1" dirty="0" smtClean="0">
                          <a:latin typeface="Times New Roman" panose="02020603050405020304" pitchFamily="18" charset="0"/>
                          <a:cs typeface="Times New Roman" panose="02020603050405020304" pitchFamily="18" charset="0"/>
                        </a:rPr>
                        <a:t>CLDH</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p>
                      <a:pPr lvl="0"/>
                      <a:r>
                        <a:rPr lang="fr-FR" sz="1600" b="1" dirty="0" smtClean="0">
                          <a:latin typeface="Times New Roman" panose="02020603050405020304" pitchFamily="18" charset="0"/>
                          <a:cs typeface="Times New Roman" panose="02020603050405020304" pitchFamily="18" charset="0"/>
                        </a:rPr>
                        <a:t>Le Diagnostic Participatif : </a:t>
                      </a:r>
                    </a:p>
                    <a:p>
                      <a:pPr marL="457200" lvl="1" indent="0" algn="justLow">
                        <a:buFont typeface="Arial" panose="020B0604020202020204" pitchFamily="34" charset="0"/>
                        <a:buNone/>
                      </a:pPr>
                      <a:endParaRPr lang="fr-FR" sz="1600" b="1" dirty="0" smtClean="0">
                        <a:latin typeface="Times New Roman" panose="02020603050405020304" pitchFamily="18" charset="0"/>
                        <a:cs typeface="Times New Roman" panose="02020603050405020304" pitchFamily="18" charset="0"/>
                      </a:endParaRPr>
                    </a:p>
                    <a:p>
                      <a:pPr marL="285750" lvl="0" indent="-285750" algn="justLow" defTabSz="914400" rtl="0" eaLnBrk="1" latinLnBrk="0" hangingPunct="1">
                        <a:buFont typeface="Arial" panose="020B0604020202020204" pitchFamily="34" charset="0"/>
                        <a:buChar char="•"/>
                      </a:pPr>
                      <a:r>
                        <a:rPr lang="fr-FR" sz="1600" kern="1200" dirty="0" smtClean="0">
                          <a:solidFill>
                            <a:schemeClr val="dk1"/>
                          </a:solidFill>
                          <a:latin typeface="Times New Roman" panose="02020603050405020304" pitchFamily="18" charset="0"/>
                          <a:ea typeface="+mn-ea"/>
                          <a:cs typeface="Times New Roman" panose="02020603050405020304" pitchFamily="18" charset="0"/>
                        </a:rPr>
                        <a:t>Donner une image fidèle de la situation du développement humain au niveau d’une commune donnée</a:t>
                      </a:r>
                    </a:p>
                    <a:p>
                      <a:pPr marL="0" lvl="0" indent="-285750" algn="justLow" defTabSz="914400" rtl="0" eaLnBrk="1" latinLnBrk="0" hangingPunct="1">
                        <a:buFont typeface="Arial" panose="020B0604020202020204" pitchFamily="34" charset="0"/>
                        <a:buChar char="•"/>
                      </a:pPr>
                      <a:r>
                        <a:rPr lang="fr-FR" sz="1600" kern="1200" dirty="0" smtClean="0">
                          <a:solidFill>
                            <a:schemeClr val="dk1"/>
                          </a:solidFill>
                          <a:latin typeface="Times New Roman" panose="02020603050405020304" pitchFamily="18" charset="0"/>
                          <a:ea typeface="+mn-ea"/>
                          <a:cs typeface="Times New Roman" panose="02020603050405020304" pitchFamily="18" charset="0"/>
                        </a:rPr>
                        <a:t>Identifier et prioriser  les besoins de la population locale et de proposer des solution et projets répondant à tout ou partie des besoins recensés</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xmlns="" val="3023559495"/>
                  </a:ext>
                </a:extLst>
              </a:tr>
              <a:tr h="1070468">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971675" algn="l"/>
                        </a:tabLst>
                        <a:defRPr/>
                      </a:pPr>
                      <a:r>
                        <a:rPr lang="fr-FR" sz="1600" b="1" dirty="0" smtClean="0">
                          <a:latin typeface="Times New Roman" panose="02020603050405020304" pitchFamily="18" charset="0"/>
                          <a:cs typeface="Times New Roman" panose="02020603050405020304" pitchFamily="18" charset="0"/>
                        </a:rPr>
                        <a:t>CPDH</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p>
                      <a:pPr lvl="0" algn="l"/>
                      <a:r>
                        <a:rPr lang="fr-FR" sz="1600" b="1" dirty="0" smtClean="0">
                          <a:latin typeface="Times New Roman" panose="02020603050405020304" pitchFamily="18" charset="0"/>
                          <a:cs typeface="Times New Roman" panose="02020603050405020304" pitchFamily="18" charset="0"/>
                        </a:rPr>
                        <a:t>Le Programme Pluriannuel de Développement Humain (PPDH) : </a:t>
                      </a:r>
                      <a:endParaRPr lang="fr-FR" sz="1600" dirty="0" smtClean="0">
                        <a:latin typeface="Times New Roman" panose="02020603050405020304" pitchFamily="18" charset="0"/>
                        <a:cs typeface="Times New Roman" panose="02020603050405020304" pitchFamily="18" charset="0"/>
                      </a:endParaRPr>
                    </a:p>
                    <a:p>
                      <a:pPr lvl="0" indent="-285750" algn="justLow" defTabSz="914400" rtl="0" eaLnBrk="1" latinLnBrk="0" hangingPunct="1">
                        <a:buFont typeface="Arial" panose="020B0604020202020204" pitchFamily="34" charset="0"/>
                        <a:buChar char="•"/>
                      </a:pPr>
                      <a:r>
                        <a:rPr lang="fr-FR" sz="1600" kern="1200" dirty="0" smtClean="0">
                          <a:solidFill>
                            <a:schemeClr val="dk1"/>
                          </a:solidFill>
                          <a:latin typeface="Times New Roman" panose="02020603050405020304" pitchFamily="18" charset="0"/>
                          <a:ea typeface="+mn-ea"/>
                          <a:cs typeface="Times New Roman" panose="02020603050405020304" pitchFamily="18" charset="0"/>
                        </a:rPr>
                        <a:t>Elaborer une vision commune du développement humain au niveau provincial/ préfectoral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xmlns="" val="2428147158"/>
                  </a:ext>
                </a:extLst>
              </a:tr>
              <a:tr h="1493607">
                <a:tc>
                  <a:txBody>
                    <a:bodyPr/>
                    <a:lstStyle/>
                    <a:p>
                      <a:pPr algn="ctr"/>
                      <a:r>
                        <a:rPr lang="fr-FR" sz="1600" b="1" dirty="0" smtClean="0">
                          <a:latin typeface="Times New Roman" panose="02020603050405020304" pitchFamily="18" charset="0"/>
                          <a:cs typeface="Times New Roman" panose="02020603050405020304" pitchFamily="18" charset="0"/>
                        </a:rPr>
                        <a:t>CRDH</a:t>
                      </a:r>
                      <a:endParaRPr lang="fr-FR" sz="1600" b="1" dirty="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tc>
                  <a:txBody>
                    <a:bodyPr/>
                    <a:lstStyle/>
                    <a:p>
                      <a:pPr marL="0" lvl="1" indent="0" algn="l"/>
                      <a:r>
                        <a:rPr lang="fr-FR" sz="1600" b="1" dirty="0" smtClean="0">
                          <a:latin typeface="Times New Roman" panose="02020603050405020304" pitchFamily="18" charset="0"/>
                          <a:cs typeface="Times New Roman" panose="02020603050405020304" pitchFamily="18" charset="0"/>
                        </a:rPr>
                        <a:t>Le Contrat-programme de Développement Humain </a:t>
                      </a:r>
                      <a:r>
                        <a:rPr lang="fr-FR" sz="1600" dirty="0" smtClean="0">
                          <a:latin typeface="Times New Roman" panose="02020603050405020304" pitchFamily="18" charset="0"/>
                          <a:cs typeface="Times New Roman" panose="02020603050405020304" pitchFamily="18" charset="0"/>
                        </a:rPr>
                        <a:t>: </a:t>
                      </a:r>
                    </a:p>
                    <a:p>
                      <a:pPr lvl="1" algn="l"/>
                      <a:endParaRPr lang="fr-FR" sz="1600" dirty="0" smtClean="0">
                        <a:latin typeface="Times New Roman" panose="02020603050405020304" pitchFamily="18" charset="0"/>
                        <a:cs typeface="Times New Roman" panose="02020603050405020304" pitchFamily="18" charset="0"/>
                      </a:endParaRPr>
                    </a:p>
                    <a:p>
                      <a:pPr marL="0" lvl="0" indent="-285750" algn="justLow" defTabSz="914400" rtl="0" eaLnBrk="1" latinLnBrk="0" hangingPunct="1">
                        <a:buFont typeface="Arial" panose="020B0604020202020204" pitchFamily="34" charset="0"/>
                        <a:buChar char="•"/>
                      </a:pPr>
                      <a:r>
                        <a:rPr lang="fr-FR" sz="1600" kern="1200" dirty="0" smtClean="0">
                          <a:solidFill>
                            <a:schemeClr val="dk1"/>
                          </a:solidFill>
                          <a:latin typeface="Times New Roman" panose="02020603050405020304" pitchFamily="18" charset="0"/>
                          <a:ea typeface="+mn-ea"/>
                          <a:cs typeface="Times New Roman" panose="02020603050405020304" pitchFamily="18" charset="0"/>
                        </a:rPr>
                        <a:t>Une fois finalisé, le PPDH donne lieu au Contrat-Programme de développent humain qui clarifie les rôles et responsabilités des différents acteurs territoriaux dans la mise en œuvre de l’INDH</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600" dirty="0" smtClean="0">
                        <a:latin typeface="Times New Roman" panose="02020603050405020304" pitchFamily="18" charset="0"/>
                        <a:cs typeface="Times New Roman" panose="02020603050405020304" pitchFamily="18"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solidFill>
                      <a:schemeClr val="bg1"/>
                    </a:solidFill>
                  </a:tcPr>
                </a:tc>
                <a:extLst>
                  <a:ext uri="{0D108BD9-81ED-4DB2-BD59-A6C34878D82A}">
                    <a16:rowId xmlns:a16="http://schemas.microsoft.com/office/drawing/2014/main" xmlns="" val="3372074051"/>
                  </a:ext>
                </a:extLst>
              </a:tr>
            </a:tbl>
          </a:graphicData>
        </a:graphic>
      </p:graphicFrame>
      <p:sp>
        <p:nvSpPr>
          <p:cNvPr id="6" name="Titre 1"/>
          <p:cNvSpPr txBox="1">
            <a:spLocks/>
          </p:cNvSpPr>
          <p:nvPr/>
        </p:nvSpPr>
        <p:spPr>
          <a:xfrm>
            <a:off x="399393" y="199696"/>
            <a:ext cx="11330152" cy="9969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i="1" dirty="0" smtClean="0">
                <a:latin typeface="Times New Roman" panose="02020603050405020304" pitchFamily="18" charset="0"/>
                <a:cs typeface="Times New Roman" panose="02020603050405020304" pitchFamily="18" charset="0"/>
              </a:rPr>
              <a:t>2. Nouveaux outils assurant plus de pertinence, de cohérence et d’efficacité</a:t>
            </a:r>
            <a:endParaRPr lang="fr-FR"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4204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609600" y="147145"/>
            <a:ext cx="7535917" cy="650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800" b="1" i="1" dirty="0">
                <a:latin typeface="Times New Roman" panose="02020603050405020304" pitchFamily="18" charset="0"/>
                <a:cs typeface="Times New Roman" panose="02020603050405020304" pitchFamily="18" charset="0"/>
              </a:rPr>
              <a:t>3</a:t>
            </a:r>
            <a:r>
              <a:rPr lang="fr-FR" sz="2800" b="1" i="1" dirty="0" smtClean="0">
                <a:latin typeface="Times New Roman" panose="02020603050405020304" pitchFamily="18" charset="0"/>
                <a:cs typeface="Times New Roman" panose="02020603050405020304" pitchFamily="18" charset="0"/>
              </a:rPr>
              <a:t>. Fonctionnement des organes de gouvernance </a:t>
            </a:r>
            <a:endParaRPr lang="fr-FR" sz="2800" b="1" i="1" dirty="0">
              <a:latin typeface="Times New Roman" panose="02020603050405020304" pitchFamily="18" charset="0"/>
              <a:cs typeface="Times New Roman" panose="02020603050405020304" pitchFamily="18" charset="0"/>
            </a:endParaRPr>
          </a:p>
        </p:txBody>
      </p:sp>
      <p:graphicFrame>
        <p:nvGraphicFramePr>
          <p:cNvPr id="3" name="Diagramme 2"/>
          <p:cNvGraphicFramePr/>
          <p:nvPr>
            <p:extLst>
              <p:ext uri="{D42A27DB-BD31-4B8C-83A1-F6EECF244321}">
                <p14:modId xmlns:p14="http://schemas.microsoft.com/office/powerpoint/2010/main" xmlns="" val="288656205"/>
              </p:ext>
            </p:extLst>
          </p:nvPr>
        </p:nvGraphicFramePr>
        <p:xfrm>
          <a:off x="0" y="1755905"/>
          <a:ext cx="10962290" cy="4741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Forme libre 10"/>
          <p:cNvSpPr/>
          <p:nvPr/>
        </p:nvSpPr>
        <p:spPr>
          <a:xfrm>
            <a:off x="979670" y="860611"/>
            <a:ext cx="3231851" cy="760369"/>
          </a:xfrm>
          <a:custGeom>
            <a:avLst/>
            <a:gdLst>
              <a:gd name="connsiteX0" fmla="*/ 0 w 3231851"/>
              <a:gd name="connsiteY0" fmla="*/ 0 h 760369"/>
              <a:gd name="connsiteX1" fmla="*/ 2851667 w 3231851"/>
              <a:gd name="connsiteY1" fmla="*/ 0 h 760369"/>
              <a:gd name="connsiteX2" fmla="*/ 3231851 w 3231851"/>
              <a:gd name="connsiteY2" fmla="*/ 380185 h 760369"/>
              <a:gd name="connsiteX3" fmla="*/ 2851667 w 3231851"/>
              <a:gd name="connsiteY3" fmla="*/ 760369 h 760369"/>
              <a:gd name="connsiteX4" fmla="*/ 0 w 3231851"/>
              <a:gd name="connsiteY4" fmla="*/ 760369 h 760369"/>
              <a:gd name="connsiteX5" fmla="*/ 380185 w 3231851"/>
              <a:gd name="connsiteY5" fmla="*/ 380185 h 760369"/>
              <a:gd name="connsiteX6" fmla="*/ 0 w 3231851"/>
              <a:gd name="connsiteY6" fmla="*/ 0 h 760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1851" h="760369">
                <a:moveTo>
                  <a:pt x="0" y="0"/>
                </a:moveTo>
                <a:lnTo>
                  <a:pt x="2851667" y="0"/>
                </a:lnTo>
                <a:lnTo>
                  <a:pt x="3231851" y="380185"/>
                </a:lnTo>
                <a:lnTo>
                  <a:pt x="2851667" y="760369"/>
                </a:lnTo>
                <a:lnTo>
                  <a:pt x="0" y="760369"/>
                </a:lnTo>
                <a:lnTo>
                  <a:pt x="380185" y="380185"/>
                </a:lnTo>
                <a:lnTo>
                  <a:pt x="0" y="0"/>
                </a:lnTo>
                <a:close/>
              </a:path>
            </a:pathLst>
          </a:custGeom>
          <a:solidFill>
            <a:srgbClr val="D19770"/>
          </a:solidFill>
        </p:spPr>
        <p:style>
          <a:lnRef idx="0">
            <a:schemeClr val="lt1">
              <a:hueOff val="0"/>
              <a:satOff val="0"/>
              <a:lumOff val="0"/>
              <a:alphaOff val="0"/>
            </a:schemeClr>
          </a:lnRef>
          <a:fillRef idx="3">
            <a:scrgbClr r="0" g="0" b="0"/>
          </a:fillRef>
          <a:effectRef idx="3">
            <a:schemeClr val="accent2">
              <a:shade val="50000"/>
              <a:hueOff val="0"/>
              <a:satOff val="0"/>
              <a:lumOff val="0"/>
              <a:alphaOff val="0"/>
            </a:schemeClr>
          </a:effectRef>
          <a:fontRef idx="minor">
            <a:schemeClr val="lt1"/>
          </a:fontRef>
        </p:style>
        <p:txBody>
          <a:bodyPr spcFirstLastPara="0" vert="horz" wrap="square" lIns="452194" tIns="24003" rIns="404187" bIns="24003" numCol="1" spcCol="1270" anchor="ctr" anchorCtr="0">
            <a:noAutofit/>
          </a:bodyPr>
          <a:lstStyle/>
          <a:p>
            <a:pPr lvl="0" algn="ctr" defTabSz="800100">
              <a:lnSpc>
                <a:spcPct val="90000"/>
              </a:lnSpc>
              <a:spcBef>
                <a:spcPct val="0"/>
              </a:spcBef>
              <a:spcAft>
                <a:spcPct val="35000"/>
              </a:spcAft>
            </a:pPr>
            <a:r>
              <a:rPr lang="fr-FR" sz="1800" b="1" kern="1200" dirty="0" smtClean="0">
                <a:latin typeface="Times New Roman" panose="02020603050405020304" pitchFamily="18" charset="0"/>
                <a:cs typeface="Times New Roman" panose="02020603050405020304" pitchFamily="18" charset="0"/>
              </a:rPr>
              <a:t>Avril</a:t>
            </a:r>
            <a:endParaRPr lang="fr-FR" sz="1800" b="1" kern="1200" dirty="0">
              <a:latin typeface="Times New Roman" panose="02020603050405020304" pitchFamily="18" charset="0"/>
              <a:cs typeface="Times New Roman" panose="02020603050405020304" pitchFamily="18" charset="0"/>
            </a:endParaRPr>
          </a:p>
        </p:txBody>
      </p:sp>
      <p:sp>
        <p:nvSpPr>
          <p:cNvPr id="12" name="Forme libre 11"/>
          <p:cNvSpPr/>
          <p:nvPr/>
        </p:nvSpPr>
        <p:spPr>
          <a:xfrm>
            <a:off x="4278300" y="860611"/>
            <a:ext cx="3231851" cy="760369"/>
          </a:xfrm>
          <a:custGeom>
            <a:avLst/>
            <a:gdLst>
              <a:gd name="connsiteX0" fmla="*/ 0 w 3231851"/>
              <a:gd name="connsiteY0" fmla="*/ 0 h 760369"/>
              <a:gd name="connsiteX1" fmla="*/ 2851667 w 3231851"/>
              <a:gd name="connsiteY1" fmla="*/ 0 h 760369"/>
              <a:gd name="connsiteX2" fmla="*/ 3231851 w 3231851"/>
              <a:gd name="connsiteY2" fmla="*/ 380185 h 760369"/>
              <a:gd name="connsiteX3" fmla="*/ 2851667 w 3231851"/>
              <a:gd name="connsiteY3" fmla="*/ 760369 h 760369"/>
              <a:gd name="connsiteX4" fmla="*/ 0 w 3231851"/>
              <a:gd name="connsiteY4" fmla="*/ 760369 h 760369"/>
              <a:gd name="connsiteX5" fmla="*/ 380185 w 3231851"/>
              <a:gd name="connsiteY5" fmla="*/ 380185 h 760369"/>
              <a:gd name="connsiteX6" fmla="*/ 0 w 3231851"/>
              <a:gd name="connsiteY6" fmla="*/ 0 h 760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1851" h="760369">
                <a:moveTo>
                  <a:pt x="0" y="0"/>
                </a:moveTo>
                <a:lnTo>
                  <a:pt x="2851667" y="0"/>
                </a:lnTo>
                <a:lnTo>
                  <a:pt x="3231851" y="380185"/>
                </a:lnTo>
                <a:lnTo>
                  <a:pt x="2851667" y="760369"/>
                </a:lnTo>
                <a:lnTo>
                  <a:pt x="0" y="760369"/>
                </a:lnTo>
                <a:lnTo>
                  <a:pt x="380185" y="380185"/>
                </a:lnTo>
                <a:lnTo>
                  <a:pt x="0" y="0"/>
                </a:lnTo>
                <a:close/>
              </a:path>
            </a:pathLst>
          </a:custGeom>
          <a:solidFill>
            <a:srgbClr val="D19770"/>
          </a:solidFill>
        </p:spPr>
        <p:style>
          <a:lnRef idx="0">
            <a:schemeClr val="lt1">
              <a:hueOff val="0"/>
              <a:satOff val="0"/>
              <a:lumOff val="0"/>
              <a:alphaOff val="0"/>
            </a:schemeClr>
          </a:lnRef>
          <a:fillRef idx="3">
            <a:scrgbClr r="0" g="0" b="0"/>
          </a:fillRef>
          <a:effectRef idx="3">
            <a:schemeClr val="accent2">
              <a:shade val="50000"/>
              <a:hueOff val="-394115"/>
              <a:satOff val="5189"/>
              <a:lumOff val="31078"/>
              <a:alphaOff val="0"/>
            </a:schemeClr>
          </a:effectRef>
          <a:fontRef idx="minor">
            <a:schemeClr val="lt1"/>
          </a:fontRef>
        </p:style>
        <p:txBody>
          <a:bodyPr spcFirstLastPara="0" vert="horz" wrap="square" lIns="452194" tIns="24003" rIns="404187" bIns="24003" numCol="1" spcCol="1270" anchor="ctr" anchorCtr="0">
            <a:noAutofit/>
          </a:bodyPr>
          <a:lstStyle/>
          <a:p>
            <a:pPr lvl="0" algn="ctr" defTabSz="800100">
              <a:lnSpc>
                <a:spcPct val="90000"/>
              </a:lnSpc>
              <a:spcBef>
                <a:spcPct val="0"/>
              </a:spcBef>
              <a:spcAft>
                <a:spcPct val="35000"/>
              </a:spcAft>
            </a:pPr>
            <a:r>
              <a:rPr lang="fr-FR" sz="1800" b="1" u="none" kern="1200" dirty="0" smtClean="0">
                <a:uFillTx/>
                <a:latin typeface="Times New Roman" panose="02020603050405020304" pitchFamily="18" charset="0"/>
                <a:cs typeface="Times New Roman" panose="02020603050405020304" pitchFamily="18" charset="0"/>
              </a:rPr>
              <a:t>juin </a:t>
            </a:r>
            <a:endParaRPr lang="fr-FR" sz="1800" b="1" kern="1200" dirty="0">
              <a:latin typeface="Times New Roman" panose="02020603050405020304" pitchFamily="18" charset="0"/>
              <a:cs typeface="Times New Roman" panose="02020603050405020304" pitchFamily="18" charset="0"/>
            </a:endParaRPr>
          </a:p>
        </p:txBody>
      </p:sp>
      <p:sp>
        <p:nvSpPr>
          <p:cNvPr id="13" name="Forme libre 12"/>
          <p:cNvSpPr/>
          <p:nvPr/>
        </p:nvSpPr>
        <p:spPr>
          <a:xfrm>
            <a:off x="7509694" y="860611"/>
            <a:ext cx="3231851" cy="760369"/>
          </a:xfrm>
          <a:custGeom>
            <a:avLst/>
            <a:gdLst>
              <a:gd name="connsiteX0" fmla="*/ 0 w 3231851"/>
              <a:gd name="connsiteY0" fmla="*/ 0 h 760369"/>
              <a:gd name="connsiteX1" fmla="*/ 2851667 w 3231851"/>
              <a:gd name="connsiteY1" fmla="*/ 0 h 760369"/>
              <a:gd name="connsiteX2" fmla="*/ 3231851 w 3231851"/>
              <a:gd name="connsiteY2" fmla="*/ 380185 h 760369"/>
              <a:gd name="connsiteX3" fmla="*/ 2851667 w 3231851"/>
              <a:gd name="connsiteY3" fmla="*/ 760369 h 760369"/>
              <a:gd name="connsiteX4" fmla="*/ 0 w 3231851"/>
              <a:gd name="connsiteY4" fmla="*/ 760369 h 760369"/>
              <a:gd name="connsiteX5" fmla="*/ 380185 w 3231851"/>
              <a:gd name="connsiteY5" fmla="*/ 380185 h 760369"/>
              <a:gd name="connsiteX6" fmla="*/ 0 w 3231851"/>
              <a:gd name="connsiteY6" fmla="*/ 0 h 760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1851" h="760369">
                <a:moveTo>
                  <a:pt x="0" y="0"/>
                </a:moveTo>
                <a:lnTo>
                  <a:pt x="2851667" y="0"/>
                </a:lnTo>
                <a:lnTo>
                  <a:pt x="3231851" y="380185"/>
                </a:lnTo>
                <a:lnTo>
                  <a:pt x="2851667" y="760369"/>
                </a:lnTo>
                <a:lnTo>
                  <a:pt x="0" y="760369"/>
                </a:lnTo>
                <a:lnTo>
                  <a:pt x="380185" y="380185"/>
                </a:lnTo>
                <a:lnTo>
                  <a:pt x="0" y="0"/>
                </a:lnTo>
                <a:close/>
              </a:path>
            </a:pathLst>
          </a:custGeom>
          <a:solidFill>
            <a:srgbClr val="D19770"/>
          </a:solidFill>
        </p:spPr>
        <p:style>
          <a:lnRef idx="0">
            <a:schemeClr val="lt1">
              <a:hueOff val="0"/>
              <a:satOff val="0"/>
              <a:lumOff val="0"/>
              <a:alphaOff val="0"/>
            </a:schemeClr>
          </a:lnRef>
          <a:fillRef idx="3">
            <a:scrgbClr r="0" g="0" b="0"/>
          </a:fillRef>
          <a:effectRef idx="3">
            <a:schemeClr val="accent2">
              <a:shade val="50000"/>
              <a:hueOff val="-394115"/>
              <a:satOff val="5189"/>
              <a:lumOff val="31078"/>
              <a:alphaOff val="0"/>
            </a:schemeClr>
          </a:effectRef>
          <a:fontRef idx="minor">
            <a:schemeClr val="lt1"/>
          </a:fontRef>
        </p:style>
        <p:txBody>
          <a:bodyPr spcFirstLastPara="0" vert="horz" wrap="square" lIns="452194" tIns="24003" rIns="404187" bIns="24003" numCol="1" spcCol="1270" anchor="ctr" anchorCtr="0">
            <a:noAutofit/>
          </a:bodyPr>
          <a:lstStyle/>
          <a:p>
            <a:pPr lvl="0" algn="ctr" defTabSz="800100">
              <a:lnSpc>
                <a:spcPct val="90000"/>
              </a:lnSpc>
              <a:spcBef>
                <a:spcPct val="0"/>
              </a:spcBef>
              <a:spcAft>
                <a:spcPct val="35000"/>
              </a:spcAft>
            </a:pPr>
            <a:r>
              <a:rPr lang="fr-FR" sz="1800" b="1" u="none" kern="1200" dirty="0" smtClean="0">
                <a:uFillTx/>
                <a:latin typeface="Times New Roman" panose="02020603050405020304" pitchFamily="18" charset="0"/>
                <a:cs typeface="Times New Roman" panose="02020603050405020304" pitchFamily="18" charset="0"/>
              </a:rPr>
              <a:t>Septembre</a:t>
            </a:r>
            <a:endParaRPr lang="fr-FR" sz="18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28311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773083" y="-181610"/>
            <a:ext cx="1096178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12" b="1" kern="1200">
                <a:solidFill>
                  <a:schemeClr val="tx1"/>
                </a:solidFill>
                <a:latin typeface="Helvetica Neue"/>
                <a:ea typeface="Helvetica Neue"/>
                <a:cs typeface="Helvetica Neue"/>
                <a:sym typeface="Helvetica Neue"/>
              </a:defRPr>
            </a:lvl1pPr>
          </a:lstStyle>
          <a:p>
            <a:r>
              <a:rPr lang="fr-FR" sz="3200" i="1" dirty="0" smtClean="0">
                <a:latin typeface="Times New Roman" panose="02020603050405020304" pitchFamily="18" charset="0"/>
                <a:cs typeface="Times New Roman" panose="02020603050405020304" pitchFamily="18" charset="0"/>
              </a:rPr>
              <a:t>4. Partenariat avec les têtes de réseau :</a:t>
            </a:r>
            <a:endParaRPr lang="fr-FR" sz="3200" i="1" dirty="0">
              <a:latin typeface="Times New Roman" panose="02020603050405020304" pitchFamily="18" charset="0"/>
              <a:cs typeface="Times New Roman" panose="02020603050405020304" pitchFamily="18" charset="0"/>
            </a:endParaRPr>
          </a:p>
        </p:txBody>
      </p:sp>
      <p:sp>
        <p:nvSpPr>
          <p:cNvPr id="8" name="TextBox 2">
            <a:extLst>
              <a:ext uri="{FF2B5EF4-FFF2-40B4-BE49-F238E27FC236}">
                <a16:creationId xmlns:a16="http://schemas.microsoft.com/office/drawing/2014/main" xmlns="" id="{8A0840CF-16DD-B14D-B860-853A5F1E5131}"/>
              </a:ext>
            </a:extLst>
          </p:cNvPr>
          <p:cNvSpPr txBox="1"/>
          <p:nvPr/>
        </p:nvSpPr>
        <p:spPr>
          <a:xfrm>
            <a:off x="963005" y="3165895"/>
            <a:ext cx="4650238" cy="22881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2" spcCol="38100" rtlCol="0" anchor="ctr">
            <a:spAutoFit/>
          </a:bodyPr>
          <a:lstStyle/>
          <a:p>
            <a:pPr marL="160729" indent="-160729">
              <a:buSzPct val="100000"/>
              <a:buChar char="•"/>
              <a:defRPr sz="2000" b="0"/>
            </a:pPr>
            <a:r>
              <a:rPr lang="fr-FR" sz="1600" dirty="0">
                <a:latin typeface="Times New Roman" panose="02020603050405020304" pitchFamily="18" charset="0"/>
                <a:cs typeface="Times New Roman" panose="02020603050405020304" pitchFamily="18" charset="0"/>
              </a:rPr>
              <a:t>Qualité de gestion des projets éprouvée </a:t>
            </a:r>
          </a:p>
          <a:p>
            <a:pPr marL="160729" indent="-160729">
              <a:buSzPct val="100000"/>
              <a:buFontTx/>
              <a:buChar char="•"/>
              <a:defRPr sz="2000" b="0"/>
            </a:pPr>
            <a:endParaRPr lang="fr-FR" sz="1600" dirty="0">
              <a:latin typeface="Times New Roman" panose="02020603050405020304" pitchFamily="18" charset="0"/>
              <a:cs typeface="Times New Roman" panose="02020603050405020304" pitchFamily="18" charset="0"/>
            </a:endParaRPr>
          </a:p>
          <a:p>
            <a:pPr marL="160729" indent="-160729">
              <a:buSzPct val="100000"/>
              <a:buFontTx/>
              <a:buChar char="•"/>
              <a:defRPr sz="2000" b="0"/>
            </a:pPr>
            <a:r>
              <a:rPr lang="fr-FR" sz="1600" dirty="0">
                <a:latin typeface="Times New Roman" panose="02020603050405020304" pitchFamily="18" charset="0"/>
                <a:cs typeface="Times New Roman" panose="02020603050405020304" pitchFamily="18" charset="0"/>
              </a:rPr>
              <a:t>Référentiels méthodologiques</a:t>
            </a:r>
          </a:p>
          <a:p>
            <a:pPr marL="160729" indent="-160729">
              <a:buSzPct val="100000"/>
              <a:buChar char="•"/>
              <a:defRPr sz="2000" b="0"/>
            </a:pPr>
            <a:endParaRPr lang="fr-FR" sz="1600" dirty="0" smtClean="0">
              <a:latin typeface="Times New Roman" panose="02020603050405020304" pitchFamily="18" charset="0"/>
              <a:cs typeface="Times New Roman" panose="02020603050405020304" pitchFamily="18" charset="0"/>
            </a:endParaRPr>
          </a:p>
          <a:p>
            <a:pPr marL="160729" indent="-160729">
              <a:buSzPct val="100000"/>
              <a:buChar char="•"/>
              <a:defRPr sz="2000" b="0"/>
            </a:pPr>
            <a:endParaRPr lang="fr-FR" sz="1600" dirty="0">
              <a:latin typeface="Times New Roman" panose="02020603050405020304" pitchFamily="18" charset="0"/>
              <a:cs typeface="Times New Roman" panose="02020603050405020304" pitchFamily="18" charset="0"/>
            </a:endParaRPr>
          </a:p>
          <a:p>
            <a:pPr marL="160729" indent="-160729">
              <a:buSzPct val="100000"/>
              <a:buChar char="•"/>
              <a:defRPr sz="2000" b="0"/>
            </a:pPr>
            <a:endParaRPr lang="fr-FR" sz="1600" dirty="0" smtClean="0">
              <a:latin typeface="Times New Roman" panose="02020603050405020304" pitchFamily="18" charset="0"/>
              <a:cs typeface="Times New Roman" panose="02020603050405020304" pitchFamily="18" charset="0"/>
            </a:endParaRPr>
          </a:p>
          <a:p>
            <a:pPr marL="160729" indent="-160729">
              <a:buSzPct val="100000"/>
              <a:buChar char="•"/>
              <a:defRPr sz="2000" b="0"/>
            </a:pPr>
            <a:endParaRPr lang="fr-FR" sz="1600" dirty="0">
              <a:latin typeface="Times New Roman" panose="02020603050405020304" pitchFamily="18" charset="0"/>
              <a:cs typeface="Times New Roman" panose="02020603050405020304" pitchFamily="18" charset="0"/>
            </a:endParaRPr>
          </a:p>
          <a:p>
            <a:pPr marL="160729" indent="-160729">
              <a:buSzPct val="100000"/>
              <a:buFontTx/>
              <a:buChar char="•"/>
              <a:defRPr sz="2000" b="0"/>
            </a:pPr>
            <a:r>
              <a:rPr lang="fr-FR" sz="1600" dirty="0" smtClean="0">
                <a:latin typeface="Times New Roman" panose="02020603050405020304" pitchFamily="18" charset="0"/>
                <a:cs typeface="Times New Roman" panose="02020603050405020304" pitchFamily="18" charset="0"/>
              </a:rPr>
              <a:t>Mise </a:t>
            </a:r>
            <a:r>
              <a:rPr lang="fr-FR" sz="1600" dirty="0">
                <a:latin typeface="Times New Roman" panose="02020603050405020304" pitchFamily="18" charset="0"/>
                <a:cs typeface="Times New Roman" panose="02020603050405020304" pitchFamily="18" charset="0"/>
              </a:rPr>
              <a:t>en </a:t>
            </a:r>
            <a:r>
              <a:rPr lang="fr-FR" sz="1600" dirty="0" err="1">
                <a:latin typeface="Times New Roman" panose="02020603050405020304" pitchFamily="18" charset="0"/>
                <a:cs typeface="Times New Roman" panose="02020603050405020304" pitchFamily="18" charset="0"/>
              </a:rPr>
              <a:t>oeuvre</a:t>
            </a:r>
            <a:r>
              <a:rPr lang="fr-FR" sz="1600" dirty="0">
                <a:latin typeface="Times New Roman" panose="02020603050405020304" pitchFamily="18" charset="0"/>
                <a:cs typeface="Times New Roman" panose="02020603050405020304" pitchFamily="18" charset="0"/>
              </a:rPr>
              <a:t> de bonnes pratiques</a:t>
            </a:r>
          </a:p>
          <a:p>
            <a:pPr marL="160729" indent="-160729">
              <a:buSzPct val="100000"/>
              <a:buChar char="•"/>
              <a:defRPr sz="2000" b="0"/>
            </a:pPr>
            <a:endParaRPr lang="fr-FR" sz="1600" dirty="0">
              <a:latin typeface="Times New Roman" panose="02020603050405020304" pitchFamily="18" charset="0"/>
              <a:cs typeface="Times New Roman" panose="02020603050405020304" pitchFamily="18" charset="0"/>
            </a:endParaRPr>
          </a:p>
          <a:p>
            <a:pPr marL="160729" indent="-160729">
              <a:buSzPct val="100000"/>
              <a:buChar char="•"/>
              <a:defRPr sz="2000" b="0"/>
            </a:pPr>
            <a:r>
              <a:rPr lang="fr-FR" sz="1600" dirty="0">
                <a:latin typeface="Times New Roman" panose="02020603050405020304" pitchFamily="18" charset="0"/>
                <a:cs typeface="Times New Roman" panose="02020603050405020304" pitchFamily="18" charset="0"/>
              </a:rPr>
              <a:t>Capacité à fédérer les acteurs du secteur privé </a:t>
            </a:r>
          </a:p>
        </p:txBody>
      </p:sp>
      <p:sp>
        <p:nvSpPr>
          <p:cNvPr id="9" name="Le tissu associatif qui s’est développé pour porter les projets de l’INDH apparait hétérogène et atomisé. Pour accroitre son impact, il doit se fédérer et se professionnaliser autour de “têtes de réseau”"/>
          <p:cNvSpPr/>
          <p:nvPr/>
        </p:nvSpPr>
        <p:spPr>
          <a:xfrm>
            <a:off x="591671" y="1054736"/>
            <a:ext cx="10945905" cy="7293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lvl1pPr>
              <a:defRPr sz="2000" i="1">
                <a:solidFill>
                  <a:schemeClr val="accent5">
                    <a:lumOff val="-29866"/>
                  </a:schemeClr>
                </a:solidFill>
              </a:defRPr>
            </a:lvl1pPr>
          </a:lstStyle>
          <a:p>
            <a:r>
              <a:rPr sz="1800" i="0" dirty="0">
                <a:solidFill>
                  <a:schemeClr val="tx1"/>
                </a:solidFill>
                <a:latin typeface="Times New Roman" panose="02020603050405020304" pitchFamily="18" charset="0"/>
                <a:cs typeface="Times New Roman" panose="02020603050405020304" pitchFamily="18" charset="0"/>
              </a:rPr>
              <a:t>Le </a:t>
            </a:r>
            <a:r>
              <a:rPr lang="fr-FR" sz="1800" i="0" dirty="0" smtClean="0">
                <a:solidFill>
                  <a:schemeClr val="tx1"/>
                </a:solidFill>
                <a:latin typeface="Times New Roman" panose="02020603050405020304" pitchFamily="18" charset="0"/>
                <a:cs typeface="Times New Roman" panose="02020603050405020304" pitchFamily="18" charset="0"/>
              </a:rPr>
              <a:t>tissu associatif qui s’est développé pour porter les projets de l’INDH apparaît hétérogène et atomisé. Pour accroitre son impact, il doit se fédérer et se professionnaliser autour de “têtes de réseau”</a:t>
            </a:r>
            <a:endParaRPr lang="fr-FR" sz="1800" i="0" dirty="0">
              <a:solidFill>
                <a:schemeClr val="tx1"/>
              </a:solidFill>
              <a:latin typeface="Times New Roman" panose="02020603050405020304" pitchFamily="18" charset="0"/>
              <a:cs typeface="Times New Roman" panose="02020603050405020304" pitchFamily="18" charset="0"/>
            </a:endParaRPr>
          </a:p>
        </p:txBody>
      </p:sp>
      <p:sp>
        <p:nvSpPr>
          <p:cNvPr id="10" name="Rectangle"/>
          <p:cNvSpPr/>
          <p:nvPr/>
        </p:nvSpPr>
        <p:spPr>
          <a:xfrm>
            <a:off x="591671" y="1974925"/>
            <a:ext cx="10945905" cy="4543421"/>
          </a:xfrm>
          <a:prstGeom prst="rect">
            <a:avLst/>
          </a:prstGeom>
          <a:ln w="25400">
            <a:solidFill>
              <a:schemeClr val="accent5">
                <a:lumOff val="-29866"/>
              </a:schemeClr>
            </a:solidFill>
            <a:miter lim="400000"/>
          </a:ln>
        </p:spPr>
        <p:txBody>
          <a:bodyPr lIns="35719" tIns="35719" rIns="35719" bIns="35719" anchor="ctr"/>
          <a:lstStyle/>
          <a:p>
            <a:pPr>
              <a:defRPr sz="2000">
                <a:solidFill>
                  <a:srgbClr val="FFFFFF"/>
                </a:solidFill>
              </a:defRPr>
            </a:pPr>
            <a:endParaRPr sz="1406"/>
          </a:p>
        </p:txBody>
      </p:sp>
      <p:sp>
        <p:nvSpPr>
          <p:cNvPr id="14" name="Line"/>
          <p:cNvSpPr/>
          <p:nvPr/>
        </p:nvSpPr>
        <p:spPr>
          <a:xfrm flipV="1">
            <a:off x="6096000" y="2540915"/>
            <a:ext cx="1" cy="3816979"/>
          </a:xfrm>
          <a:prstGeom prst="line">
            <a:avLst/>
          </a:prstGeom>
          <a:ln w="12700">
            <a:solidFill>
              <a:srgbClr val="5E5E5E"/>
            </a:solidFill>
            <a:custDash>
              <a:ds d="200000" sp="200000"/>
            </a:custDash>
            <a:miter lim="400000"/>
          </a:ln>
        </p:spPr>
        <p:txBody>
          <a:bodyPr lIns="35719" tIns="35719" rIns="35719" bIns="35719" anchor="ctr"/>
          <a:lstStyle/>
          <a:p>
            <a:pPr>
              <a:defRPr sz="2000">
                <a:solidFill>
                  <a:srgbClr val="FFFFFF"/>
                </a:solidFill>
              </a:defRPr>
            </a:pPr>
            <a:endParaRPr sz="1406">
              <a:latin typeface="Times New Roman" panose="02020603050405020304" pitchFamily="18" charset="0"/>
              <a:cs typeface="Times New Roman" panose="02020603050405020304" pitchFamily="18" charset="0"/>
            </a:endParaRPr>
          </a:p>
        </p:txBody>
      </p:sp>
      <p:sp>
        <p:nvSpPr>
          <p:cNvPr id="15" name="Oval"/>
          <p:cNvSpPr/>
          <p:nvPr/>
        </p:nvSpPr>
        <p:spPr>
          <a:xfrm>
            <a:off x="5938026" y="4277196"/>
            <a:ext cx="315949" cy="321616"/>
          </a:xfrm>
          <a:prstGeom prst="ellipse">
            <a:avLst/>
          </a:prstGeom>
          <a:solidFill>
            <a:srgbClr val="D19770"/>
          </a:solidFill>
          <a:ln w="12700">
            <a:miter lim="400000"/>
          </a:ln>
        </p:spPr>
        <p:txBody>
          <a:bodyPr lIns="35719" tIns="35719" rIns="35719" bIns="35719" anchor="ctr"/>
          <a:lstStyle/>
          <a:p>
            <a:pPr>
              <a:defRPr sz="2000">
                <a:solidFill>
                  <a:srgbClr val="FFFFFF"/>
                </a:solidFill>
              </a:defRPr>
            </a:pPr>
            <a:endParaRPr sz="1406"/>
          </a:p>
        </p:txBody>
      </p:sp>
      <p:sp>
        <p:nvSpPr>
          <p:cNvPr id="16" name="Arrow 1"/>
          <p:cNvSpPr/>
          <p:nvPr/>
        </p:nvSpPr>
        <p:spPr>
          <a:xfrm>
            <a:off x="6042271" y="4320206"/>
            <a:ext cx="107458" cy="235597"/>
          </a:xfrm>
          <a:custGeom>
            <a:avLst/>
            <a:gdLst/>
            <a:ahLst/>
            <a:cxnLst>
              <a:cxn ang="0">
                <a:pos x="wd2" y="hd2"/>
              </a:cxn>
              <a:cxn ang="5400000">
                <a:pos x="wd2" y="hd2"/>
              </a:cxn>
              <a:cxn ang="10800000">
                <a:pos x="wd2" y="hd2"/>
              </a:cxn>
              <a:cxn ang="16200000">
                <a:pos x="wd2" y="hd2"/>
              </a:cxn>
            </a:cxnLst>
            <a:rect l="0" t="0" r="r" b="b"/>
            <a:pathLst>
              <a:path w="21589" h="21508" extrusionOk="0">
                <a:moveTo>
                  <a:pt x="6851" y="2"/>
                </a:moveTo>
                <a:cubicBezTo>
                  <a:pt x="6743" y="16"/>
                  <a:pt x="6673" y="93"/>
                  <a:pt x="6673" y="230"/>
                </a:cubicBezTo>
                <a:lnTo>
                  <a:pt x="6673" y="2728"/>
                </a:lnTo>
                <a:cubicBezTo>
                  <a:pt x="6673" y="2997"/>
                  <a:pt x="6187" y="3225"/>
                  <a:pt x="5582" y="3225"/>
                </a:cubicBezTo>
                <a:lnTo>
                  <a:pt x="1091" y="3225"/>
                </a:lnTo>
                <a:cubicBezTo>
                  <a:pt x="497" y="3225"/>
                  <a:pt x="0" y="3446"/>
                  <a:pt x="0" y="3721"/>
                </a:cubicBezTo>
                <a:lnTo>
                  <a:pt x="0" y="10753"/>
                </a:lnTo>
                <a:lnTo>
                  <a:pt x="0" y="17783"/>
                </a:lnTo>
                <a:cubicBezTo>
                  <a:pt x="0" y="18053"/>
                  <a:pt x="485" y="18281"/>
                  <a:pt x="1091" y="18281"/>
                </a:cubicBezTo>
                <a:lnTo>
                  <a:pt x="5582" y="18281"/>
                </a:lnTo>
                <a:cubicBezTo>
                  <a:pt x="6175" y="18281"/>
                  <a:pt x="6673" y="18501"/>
                  <a:pt x="6673" y="18777"/>
                </a:cubicBezTo>
                <a:lnTo>
                  <a:pt x="6673" y="21276"/>
                </a:lnTo>
                <a:cubicBezTo>
                  <a:pt x="6673" y="21551"/>
                  <a:pt x="6934" y="21589"/>
                  <a:pt x="7267" y="21352"/>
                </a:cubicBezTo>
                <a:lnTo>
                  <a:pt x="21351" y="11180"/>
                </a:lnTo>
                <a:cubicBezTo>
                  <a:pt x="21517" y="11061"/>
                  <a:pt x="21588" y="10909"/>
                  <a:pt x="21588" y="10753"/>
                </a:cubicBezTo>
                <a:cubicBezTo>
                  <a:pt x="21600" y="10602"/>
                  <a:pt x="21517" y="10445"/>
                  <a:pt x="21351" y="10326"/>
                </a:cubicBezTo>
                <a:lnTo>
                  <a:pt x="7267" y="154"/>
                </a:lnTo>
                <a:cubicBezTo>
                  <a:pt x="7106" y="38"/>
                  <a:pt x="6959" y="-11"/>
                  <a:pt x="6851" y="2"/>
                </a:cubicBezTo>
                <a:close/>
              </a:path>
            </a:pathLst>
          </a:custGeom>
          <a:solidFill>
            <a:srgbClr val="FFFFFF"/>
          </a:solidFill>
          <a:ln w="12700">
            <a:miter lim="400000"/>
          </a:ln>
        </p:spPr>
        <p:txBody>
          <a:bodyPr lIns="35719" tIns="35719" rIns="35719" bIns="35719" anchor="ctr"/>
          <a:lstStyle/>
          <a:p>
            <a:pPr>
              <a:defRPr sz="2000">
                <a:solidFill>
                  <a:srgbClr val="FFFFFF"/>
                </a:solidFill>
              </a:defRPr>
            </a:pPr>
            <a:endParaRPr sz="1406"/>
          </a:p>
        </p:txBody>
      </p:sp>
      <p:sp>
        <p:nvSpPr>
          <p:cNvPr id="17" name="Une approche gagnant-gagnant"/>
          <p:cNvSpPr/>
          <p:nvPr/>
        </p:nvSpPr>
        <p:spPr>
          <a:xfrm>
            <a:off x="1350000" y="2243739"/>
            <a:ext cx="3352959" cy="4416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lvl1pPr>
              <a:defRPr sz="2200"/>
            </a:lvl1pPr>
          </a:lstStyle>
          <a:p>
            <a:r>
              <a:rPr sz="1600" b="1">
                <a:latin typeface="Times New Roman" panose="02020603050405020304" pitchFamily="18" charset="0"/>
                <a:cs typeface="Times New Roman" panose="02020603050405020304" pitchFamily="18" charset="0"/>
              </a:rPr>
              <a:t>Une </a:t>
            </a:r>
            <a:r>
              <a:rPr sz="1600" b="1" err="1">
                <a:latin typeface="Times New Roman" panose="02020603050405020304" pitchFamily="18" charset="0"/>
                <a:cs typeface="Times New Roman" panose="02020603050405020304" pitchFamily="18" charset="0"/>
              </a:rPr>
              <a:t>approche</a:t>
            </a:r>
            <a:r>
              <a:rPr sz="1600" b="1">
                <a:latin typeface="Times New Roman" panose="02020603050405020304" pitchFamily="18" charset="0"/>
                <a:cs typeface="Times New Roman" panose="02020603050405020304" pitchFamily="18" charset="0"/>
              </a:rPr>
              <a:t> </a:t>
            </a:r>
            <a:r>
              <a:rPr sz="1600" b="1" err="1">
                <a:latin typeface="Times New Roman" panose="02020603050405020304" pitchFamily="18" charset="0"/>
                <a:cs typeface="Times New Roman" panose="02020603050405020304" pitchFamily="18" charset="0"/>
              </a:rPr>
              <a:t>gagnant-gagnant</a:t>
            </a:r>
            <a:endParaRPr sz="1600" b="1">
              <a:latin typeface="Times New Roman" panose="02020603050405020304" pitchFamily="18" charset="0"/>
              <a:cs typeface="Times New Roman" panose="02020603050405020304" pitchFamily="18" charset="0"/>
            </a:endParaRPr>
          </a:p>
        </p:txBody>
      </p:sp>
      <p:sp>
        <p:nvSpPr>
          <p:cNvPr id="18" name="Un fonctionnement à 3 niveaux"/>
          <p:cNvSpPr/>
          <p:nvPr/>
        </p:nvSpPr>
        <p:spPr>
          <a:xfrm>
            <a:off x="6907820" y="2243739"/>
            <a:ext cx="3389195" cy="4162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lvl1pPr>
              <a:defRPr sz="2200"/>
            </a:lvl1pPr>
          </a:lstStyle>
          <a:p>
            <a:r>
              <a:rPr lang="fr-FR" sz="1600" b="1" dirty="0" smtClean="0"/>
              <a:t>Les trois rôles des têtes de réseau</a:t>
            </a:r>
            <a:endParaRPr lang="fr-FR" sz="1600" b="1" dirty="0"/>
          </a:p>
        </p:txBody>
      </p:sp>
      <p:sp>
        <p:nvSpPr>
          <p:cNvPr id="19" name="Contribution"/>
          <p:cNvSpPr txBox="1"/>
          <p:nvPr/>
        </p:nvSpPr>
        <p:spPr>
          <a:xfrm>
            <a:off x="956163" y="2691904"/>
            <a:ext cx="4793007" cy="3183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lvl1pPr algn="l">
              <a:defRPr sz="2000" b="0" i="1">
                <a:solidFill>
                  <a:schemeClr val="accent5">
                    <a:lumOff val="-29866"/>
                  </a:schemeClr>
                </a:solidFill>
              </a:defRPr>
            </a:lvl1pPr>
          </a:lstStyle>
          <a:p>
            <a:r>
              <a:rPr lang="en-US" sz="1600" dirty="0">
                <a:solidFill>
                  <a:schemeClr val="accent1">
                    <a:lumMod val="50000"/>
                  </a:schemeClr>
                </a:solidFill>
                <a:latin typeface="Times New Roman" panose="02020603050405020304" pitchFamily="18" charset="0"/>
                <a:cs typeface="Times New Roman" panose="02020603050405020304" pitchFamily="18" charset="0"/>
              </a:rPr>
              <a:t>Les </a:t>
            </a:r>
            <a:r>
              <a:rPr lang="fr-FR" sz="1600" dirty="0">
                <a:solidFill>
                  <a:schemeClr val="accent1">
                    <a:lumMod val="50000"/>
                  </a:schemeClr>
                </a:solidFill>
                <a:latin typeface="Times New Roman" panose="02020603050405020304" pitchFamily="18" charset="0"/>
                <a:cs typeface="Times New Roman" panose="02020603050405020304" pitchFamily="18" charset="0"/>
              </a:rPr>
              <a:t>têtes</a:t>
            </a:r>
            <a:r>
              <a:rPr lang="en-US" sz="1600" dirty="0">
                <a:solidFill>
                  <a:schemeClr val="accent1">
                    <a:lumMod val="50000"/>
                  </a:schemeClr>
                </a:solidFill>
                <a:latin typeface="Times New Roman" panose="02020603050405020304" pitchFamily="18" charset="0"/>
                <a:cs typeface="Times New Roman" panose="02020603050405020304" pitchFamily="18" charset="0"/>
              </a:rPr>
              <a:t> de </a:t>
            </a:r>
            <a:r>
              <a:rPr lang="fr-FR" sz="1600" dirty="0">
                <a:solidFill>
                  <a:schemeClr val="accent1">
                    <a:lumMod val="50000"/>
                  </a:schemeClr>
                </a:solidFill>
                <a:latin typeface="Times New Roman" panose="02020603050405020304" pitchFamily="18" charset="0"/>
                <a:cs typeface="Times New Roman" panose="02020603050405020304" pitchFamily="18" charset="0"/>
              </a:rPr>
              <a:t>réseau</a:t>
            </a:r>
            <a:r>
              <a:rPr lang="en-US" sz="1600" dirty="0">
                <a:solidFill>
                  <a:schemeClr val="accent1">
                    <a:lumMod val="50000"/>
                  </a:schemeClr>
                </a:solidFill>
                <a:latin typeface="Times New Roman" panose="02020603050405020304" pitchFamily="18" charset="0"/>
                <a:cs typeface="Times New Roman" panose="02020603050405020304" pitchFamily="18" charset="0"/>
              </a:rPr>
              <a:t> </a:t>
            </a:r>
            <a:r>
              <a:rPr lang="en-US" sz="1600" dirty="0" err="1">
                <a:solidFill>
                  <a:schemeClr val="accent1">
                    <a:lumMod val="50000"/>
                  </a:schemeClr>
                </a:solidFill>
                <a:latin typeface="Times New Roman" panose="02020603050405020304" pitchFamily="18" charset="0"/>
                <a:cs typeface="Times New Roman" panose="02020603050405020304" pitchFamily="18" charset="0"/>
              </a:rPr>
              <a:t>apportent</a:t>
            </a:r>
            <a:r>
              <a:rPr lang="en-US" sz="1600" dirty="0">
                <a:solidFill>
                  <a:schemeClr val="accent1">
                    <a:lumMod val="50000"/>
                  </a:schemeClr>
                </a:solidFill>
                <a:latin typeface="Times New Roman" panose="02020603050405020304" pitchFamily="18" charset="0"/>
                <a:cs typeface="Times New Roman" panose="02020603050405020304" pitchFamily="18" charset="0"/>
              </a:rPr>
              <a:t> </a:t>
            </a:r>
            <a:r>
              <a:rPr lang="en-US" sz="1600" dirty="0" err="1">
                <a:solidFill>
                  <a:schemeClr val="accent1">
                    <a:lumMod val="50000"/>
                  </a:schemeClr>
                </a:solidFill>
                <a:latin typeface="Times New Roman" panose="02020603050405020304" pitchFamily="18" charset="0"/>
                <a:cs typeface="Times New Roman" panose="02020603050405020304" pitchFamily="18" charset="0"/>
              </a:rPr>
              <a:t>leur</a:t>
            </a:r>
            <a:r>
              <a:rPr lang="en-US" sz="1600" dirty="0">
                <a:solidFill>
                  <a:schemeClr val="accent1">
                    <a:lumMod val="50000"/>
                  </a:schemeClr>
                </a:solidFill>
                <a:latin typeface="Times New Roman" panose="02020603050405020304" pitchFamily="18" charset="0"/>
                <a:cs typeface="Times New Roman" panose="02020603050405020304" pitchFamily="18" charset="0"/>
              </a:rPr>
              <a:t> expertise…</a:t>
            </a:r>
            <a:endParaRPr sz="16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0" name="Bénéfices"/>
          <p:cNvSpPr txBox="1"/>
          <p:nvPr/>
        </p:nvSpPr>
        <p:spPr>
          <a:xfrm>
            <a:off x="808987" y="4860263"/>
            <a:ext cx="4690493" cy="2884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lvl1pPr algn="r">
              <a:defRPr sz="2000" b="0" i="1">
                <a:solidFill>
                  <a:schemeClr val="accent5">
                    <a:lumOff val="-29866"/>
                  </a:schemeClr>
                </a:solidFill>
              </a:defRPr>
            </a:lvl1pPr>
          </a:lstStyle>
          <a:p>
            <a:pPr algn="l"/>
            <a:r>
              <a:rPr lang="en-US" sz="1406" dirty="0" err="1" smtClean="0">
                <a:solidFill>
                  <a:schemeClr val="accent1">
                    <a:lumMod val="50000"/>
                  </a:schemeClr>
                </a:solidFill>
              </a:rPr>
              <a:t>deviennent</a:t>
            </a:r>
            <a:r>
              <a:rPr lang="en-US" sz="1406" dirty="0" smtClean="0">
                <a:solidFill>
                  <a:schemeClr val="accent1">
                    <a:lumMod val="50000"/>
                  </a:schemeClr>
                </a:solidFill>
              </a:rPr>
              <a:t> </a:t>
            </a:r>
            <a:r>
              <a:rPr lang="en-US" sz="1406" dirty="0" err="1">
                <a:solidFill>
                  <a:schemeClr val="accent1">
                    <a:lumMod val="50000"/>
                  </a:schemeClr>
                </a:solidFill>
              </a:rPr>
              <a:t>partenaires</a:t>
            </a:r>
            <a:r>
              <a:rPr lang="en-US" sz="1406" dirty="0">
                <a:solidFill>
                  <a:schemeClr val="accent1">
                    <a:lumMod val="50000"/>
                  </a:schemeClr>
                </a:solidFill>
              </a:rPr>
              <a:t> </a:t>
            </a:r>
            <a:r>
              <a:rPr lang="en-US" sz="1406" dirty="0" err="1">
                <a:solidFill>
                  <a:schemeClr val="accent1">
                    <a:lumMod val="50000"/>
                  </a:schemeClr>
                </a:solidFill>
              </a:rPr>
              <a:t>strat</a:t>
            </a:r>
            <a:r>
              <a:rPr lang="fr-FR" sz="1406" dirty="0" err="1">
                <a:solidFill>
                  <a:schemeClr val="accent1">
                    <a:lumMod val="50000"/>
                  </a:schemeClr>
                </a:solidFill>
              </a:rPr>
              <a:t>é</a:t>
            </a:r>
            <a:r>
              <a:rPr lang="en-US" sz="1406" dirty="0" err="1">
                <a:solidFill>
                  <a:schemeClr val="accent1">
                    <a:lumMod val="50000"/>
                  </a:schemeClr>
                </a:solidFill>
              </a:rPr>
              <a:t>giques</a:t>
            </a:r>
            <a:r>
              <a:rPr lang="en-US" sz="1406" dirty="0">
                <a:solidFill>
                  <a:schemeClr val="accent1">
                    <a:lumMod val="50000"/>
                  </a:schemeClr>
                </a:solidFill>
              </a:rPr>
              <a:t> de </a:t>
            </a:r>
            <a:r>
              <a:rPr lang="en-US" sz="1406" dirty="0" err="1">
                <a:solidFill>
                  <a:schemeClr val="accent1">
                    <a:lumMod val="50000"/>
                  </a:schemeClr>
                </a:solidFill>
              </a:rPr>
              <a:t>l’INDH</a:t>
            </a:r>
            <a:endParaRPr sz="1406" dirty="0">
              <a:solidFill>
                <a:schemeClr val="accent1">
                  <a:lumMod val="50000"/>
                </a:schemeClr>
              </a:solidFill>
            </a:endParaRPr>
          </a:p>
        </p:txBody>
      </p:sp>
      <p:sp>
        <p:nvSpPr>
          <p:cNvPr id="21" name="Accompagnement pour la formalisation de méthodes et le déploiement de bonnes pratiques…"/>
          <p:cNvSpPr txBox="1"/>
          <p:nvPr/>
        </p:nvSpPr>
        <p:spPr>
          <a:xfrm>
            <a:off x="793378" y="5163611"/>
            <a:ext cx="5302621" cy="15494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2" anchor="ctr">
            <a:spAutoFit/>
          </a:bodyPr>
          <a:lstStyle/>
          <a:p>
            <a:pPr marL="160729" indent="-160729">
              <a:buSzPct val="100000"/>
              <a:buFontTx/>
              <a:buChar char="•"/>
              <a:defRPr sz="2000" b="0"/>
            </a:pPr>
            <a:r>
              <a:rPr lang="fr-FR" sz="1600" dirty="0">
                <a:latin typeface="Times New Roman" panose="02020603050405020304" pitchFamily="18" charset="0"/>
                <a:cs typeface="Times New Roman" panose="02020603050405020304" pitchFamily="18" charset="0"/>
              </a:rPr>
              <a:t>Financement direct par l’INDH </a:t>
            </a:r>
          </a:p>
          <a:p>
            <a:pPr marL="160729" indent="-160729">
              <a:buSzPct val="100000"/>
              <a:buChar char="•"/>
              <a:defRPr sz="2000" b="0"/>
            </a:pPr>
            <a:r>
              <a:rPr sz="1600" dirty="0" err="1" smtClean="0">
                <a:latin typeface="Times New Roman" panose="02020603050405020304" pitchFamily="18" charset="0"/>
                <a:cs typeface="Times New Roman" panose="02020603050405020304" pitchFamily="18" charset="0"/>
              </a:rPr>
              <a:t>Accompagnement</a:t>
            </a:r>
            <a:r>
              <a:rPr sz="1600" dirty="0" smtClean="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le </a:t>
            </a:r>
            <a:r>
              <a:rPr sz="1600" dirty="0" err="1">
                <a:latin typeface="Times New Roman" panose="02020603050405020304" pitchFamily="18" charset="0"/>
                <a:cs typeface="Times New Roman" panose="02020603050405020304" pitchFamily="18" charset="0"/>
              </a:rPr>
              <a:t>déploiement</a:t>
            </a:r>
            <a:r>
              <a:rPr sz="1600" dirty="0">
                <a:latin typeface="Times New Roman" panose="02020603050405020304" pitchFamily="18" charset="0"/>
                <a:cs typeface="Times New Roman" panose="02020603050405020304" pitchFamily="18" charset="0"/>
              </a:rPr>
              <a:t> de </a:t>
            </a:r>
            <a:r>
              <a:rPr sz="1600" dirty="0" err="1">
                <a:latin typeface="Times New Roman" panose="02020603050405020304" pitchFamily="18" charset="0"/>
                <a:cs typeface="Times New Roman" panose="02020603050405020304" pitchFamily="18" charset="0"/>
              </a:rPr>
              <a:t>bonnes</a:t>
            </a:r>
            <a:r>
              <a:rPr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pratiques</a:t>
            </a:r>
            <a:r>
              <a:rPr lang="en-US" sz="1600" dirty="0">
                <a:latin typeface="Times New Roman" panose="02020603050405020304" pitchFamily="18" charset="0"/>
                <a:cs typeface="Times New Roman" panose="02020603050405020304" pitchFamily="18" charset="0"/>
              </a:rPr>
              <a:t> et method.</a:t>
            </a:r>
            <a:endParaRPr sz="1600" dirty="0">
              <a:latin typeface="Times New Roman" panose="02020603050405020304" pitchFamily="18" charset="0"/>
              <a:cs typeface="Times New Roman" panose="02020603050405020304" pitchFamily="18" charset="0"/>
            </a:endParaRPr>
          </a:p>
          <a:p>
            <a:pPr algn="l">
              <a:buSzPct val="100000"/>
              <a:defRPr sz="2000" b="0"/>
            </a:pPr>
            <a:endParaRPr sz="1600" dirty="0">
              <a:latin typeface="Times New Roman" panose="02020603050405020304" pitchFamily="18" charset="0"/>
              <a:cs typeface="Times New Roman" panose="02020603050405020304" pitchFamily="18" charset="0"/>
            </a:endParaRPr>
          </a:p>
          <a:p>
            <a:pPr marL="160729" indent="-160729">
              <a:buSzPct val="100000"/>
              <a:buChar char="•"/>
              <a:defRPr sz="2000" b="0"/>
            </a:pPr>
            <a:r>
              <a:rPr sz="1600" dirty="0" err="1">
                <a:latin typeface="Times New Roman" panose="02020603050405020304" pitchFamily="18" charset="0"/>
                <a:cs typeface="Times New Roman" panose="02020603050405020304" pitchFamily="18" charset="0"/>
              </a:rPr>
              <a:t>Valorisation</a:t>
            </a:r>
            <a:r>
              <a:rPr sz="1600" dirty="0">
                <a:latin typeface="Times New Roman" panose="02020603050405020304" pitchFamily="18" charset="0"/>
                <a:cs typeface="Times New Roman" panose="02020603050405020304" pitchFamily="18" charset="0"/>
              </a:rPr>
              <a:t> à travers un label “</a:t>
            </a:r>
            <a:r>
              <a:rPr sz="1600" dirty="0" err="1">
                <a:latin typeface="Times New Roman" panose="02020603050405020304" pitchFamily="18" charset="0"/>
                <a:cs typeface="Times New Roman" panose="02020603050405020304" pitchFamily="18" charset="0"/>
              </a:rPr>
              <a:t>têtes</a:t>
            </a:r>
            <a:r>
              <a:rPr sz="1600" dirty="0">
                <a:latin typeface="Times New Roman" panose="02020603050405020304" pitchFamily="18" charset="0"/>
                <a:cs typeface="Times New Roman" panose="02020603050405020304" pitchFamily="18" charset="0"/>
              </a:rPr>
              <a:t> de </a:t>
            </a:r>
            <a:r>
              <a:rPr sz="1600" dirty="0" err="1">
                <a:latin typeface="Times New Roman" panose="02020603050405020304" pitchFamily="18" charset="0"/>
                <a:cs typeface="Times New Roman" panose="02020603050405020304" pitchFamily="18" charset="0"/>
              </a:rPr>
              <a:t>réseau</a:t>
            </a:r>
            <a:r>
              <a:rPr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facilitant</a:t>
            </a:r>
            <a:r>
              <a:rPr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l’accès</a:t>
            </a:r>
            <a:r>
              <a:rPr sz="1600" dirty="0">
                <a:latin typeface="Times New Roman" panose="02020603050405020304" pitchFamily="18" charset="0"/>
                <a:cs typeface="Times New Roman" panose="02020603050405020304" pitchFamily="18" charset="0"/>
              </a:rPr>
              <a:t> aux </a:t>
            </a:r>
            <a:r>
              <a:rPr sz="1600" dirty="0" err="1">
                <a:latin typeface="Times New Roman" panose="02020603050405020304" pitchFamily="18" charset="0"/>
                <a:cs typeface="Times New Roman" panose="02020603050405020304" pitchFamily="18" charset="0"/>
              </a:rPr>
              <a:t>financements</a:t>
            </a:r>
            <a:r>
              <a:rPr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privés</a:t>
            </a:r>
            <a:endParaRPr sz="1600" dirty="0">
              <a:latin typeface="Times New Roman" panose="02020603050405020304" pitchFamily="18" charset="0"/>
              <a:cs typeface="Times New Roman" panose="02020603050405020304" pitchFamily="18" charset="0"/>
            </a:endParaRPr>
          </a:p>
        </p:txBody>
      </p:sp>
      <p:grpSp>
        <p:nvGrpSpPr>
          <p:cNvPr id="22" name="Group"/>
          <p:cNvGrpSpPr/>
          <p:nvPr/>
        </p:nvGrpSpPr>
        <p:grpSpPr>
          <a:xfrm>
            <a:off x="6715253" y="3600003"/>
            <a:ext cx="1985639" cy="1979846"/>
            <a:chOff x="-1" y="0"/>
            <a:chExt cx="2824019" cy="2815778"/>
          </a:xfrm>
        </p:grpSpPr>
        <p:sp>
          <p:nvSpPr>
            <p:cNvPr id="23" name="Gear"/>
            <p:cNvSpPr/>
            <p:nvPr/>
          </p:nvSpPr>
          <p:spPr>
            <a:xfrm>
              <a:off x="919253" y="0"/>
              <a:ext cx="533165" cy="533268"/>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19770"/>
            </a:solidFill>
            <a:ln w="12700" cap="flat">
              <a:noFill/>
              <a:miter lim="400000"/>
            </a:ln>
            <a:effectLst/>
          </p:spPr>
          <p:txBody>
            <a:bodyPr wrap="square" lIns="35719" tIns="35719" rIns="35719" bIns="35719" numCol="1" anchor="ctr">
              <a:noAutofit/>
            </a:bodyPr>
            <a:lstStyle/>
            <a:p>
              <a:pPr>
                <a:defRPr sz="2000">
                  <a:solidFill>
                    <a:srgbClr val="FFFFFF"/>
                  </a:solidFill>
                </a:defRPr>
              </a:pPr>
              <a:endParaRPr lang="fr-FR" sz="1600" dirty="0"/>
            </a:p>
          </p:txBody>
        </p:sp>
        <p:sp>
          <p:nvSpPr>
            <p:cNvPr id="24" name="Têtes de réseau"/>
            <p:cNvSpPr/>
            <p:nvPr/>
          </p:nvSpPr>
          <p:spPr>
            <a:xfrm>
              <a:off x="744943" y="1286969"/>
              <a:ext cx="1237136" cy="6281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noAutofit/>
            </a:bodyPr>
            <a:lstStyle>
              <a:lvl1pPr>
                <a:defRPr sz="2000">
                  <a:solidFill>
                    <a:schemeClr val="accent5">
                      <a:lumOff val="-29866"/>
                    </a:schemeClr>
                  </a:solidFill>
                </a:defRPr>
              </a:lvl1pPr>
            </a:lstStyle>
            <a:p>
              <a:r>
                <a:rPr lang="fr-FR" sz="1600" dirty="0" smtClean="0">
                  <a:solidFill>
                    <a:schemeClr val="accent1">
                      <a:lumMod val="50000"/>
                    </a:schemeClr>
                  </a:solidFill>
                </a:rPr>
                <a:t>Têtes de réseau</a:t>
              </a:r>
              <a:endParaRPr lang="fr-FR" sz="1600" dirty="0">
                <a:solidFill>
                  <a:schemeClr val="accent1">
                    <a:lumMod val="50000"/>
                  </a:schemeClr>
                </a:solidFill>
              </a:endParaRPr>
            </a:p>
          </p:txBody>
        </p:sp>
        <p:sp>
          <p:nvSpPr>
            <p:cNvPr id="25" name="Gear"/>
            <p:cNvSpPr/>
            <p:nvPr/>
          </p:nvSpPr>
          <p:spPr>
            <a:xfrm>
              <a:off x="34487" y="2282509"/>
              <a:ext cx="533165" cy="533269"/>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19770"/>
            </a:solidFill>
            <a:ln w="12700" cap="flat">
              <a:noFill/>
              <a:miter lim="400000"/>
            </a:ln>
            <a:effectLst/>
          </p:spPr>
          <p:txBody>
            <a:bodyPr wrap="square" lIns="35719" tIns="35719" rIns="35719" bIns="35719" numCol="1" anchor="ctr">
              <a:noAutofit/>
            </a:bodyPr>
            <a:lstStyle/>
            <a:p>
              <a:pPr>
                <a:defRPr sz="2000">
                  <a:solidFill>
                    <a:srgbClr val="FFFFFF"/>
                  </a:solidFill>
                </a:defRPr>
              </a:pPr>
              <a:endParaRPr lang="fr-FR" sz="1600" dirty="0"/>
            </a:p>
          </p:txBody>
        </p:sp>
        <p:sp>
          <p:nvSpPr>
            <p:cNvPr id="26" name="Gear"/>
            <p:cNvSpPr/>
            <p:nvPr/>
          </p:nvSpPr>
          <p:spPr>
            <a:xfrm>
              <a:off x="2290853" y="1286969"/>
              <a:ext cx="533165" cy="533268"/>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19770"/>
            </a:solidFill>
            <a:ln w="12700" cap="flat">
              <a:noFill/>
              <a:miter lim="400000"/>
            </a:ln>
            <a:effectLst/>
          </p:spPr>
          <p:txBody>
            <a:bodyPr wrap="square" lIns="35719" tIns="35719" rIns="35719" bIns="35719" numCol="1" anchor="ctr">
              <a:noAutofit/>
            </a:bodyPr>
            <a:lstStyle/>
            <a:p>
              <a:pPr>
                <a:defRPr sz="2000">
                  <a:solidFill>
                    <a:srgbClr val="FFFFFF"/>
                  </a:solidFill>
                </a:defRPr>
              </a:pPr>
              <a:endParaRPr lang="fr-FR" sz="1600" dirty="0"/>
            </a:p>
          </p:txBody>
        </p:sp>
        <p:sp>
          <p:nvSpPr>
            <p:cNvPr id="27" name="Gear"/>
            <p:cNvSpPr/>
            <p:nvPr/>
          </p:nvSpPr>
          <p:spPr>
            <a:xfrm>
              <a:off x="-1" y="359770"/>
              <a:ext cx="2447871" cy="244834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D19770"/>
            </a:solidFill>
            <a:ln w="12700" cap="flat">
              <a:noFill/>
              <a:miter lim="400000"/>
            </a:ln>
            <a:effectLst/>
          </p:spPr>
          <p:txBody>
            <a:bodyPr wrap="square" lIns="35719" tIns="35719" rIns="35719" bIns="35719" numCol="1" anchor="ctr">
              <a:noAutofit/>
            </a:bodyPr>
            <a:lstStyle/>
            <a:p>
              <a:pPr>
                <a:defRPr sz="2000">
                  <a:solidFill>
                    <a:srgbClr val="FFFFFF"/>
                  </a:solidFill>
                </a:defRPr>
              </a:pPr>
              <a:endParaRPr lang="fr-FR" sz="1600" dirty="0"/>
            </a:p>
          </p:txBody>
        </p:sp>
      </p:grpSp>
      <p:sp>
        <p:nvSpPr>
          <p:cNvPr id="28" name="Formalisation de guides méthodologiques"/>
          <p:cNvSpPr txBox="1"/>
          <p:nvPr/>
        </p:nvSpPr>
        <p:spPr>
          <a:xfrm>
            <a:off x="6458951" y="3084913"/>
            <a:ext cx="4286935" cy="3183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spAutoFit/>
          </a:bodyPr>
          <a:lstStyle>
            <a:lvl1pPr>
              <a:defRPr sz="2000">
                <a:solidFill>
                  <a:schemeClr val="accent5">
                    <a:lumOff val="-29866"/>
                  </a:schemeClr>
                </a:solidFill>
              </a:defRPr>
            </a:lvl1pPr>
          </a:lstStyle>
          <a:p>
            <a:pPr>
              <a:defRPr b="0">
                <a:solidFill>
                  <a:srgbClr val="000000"/>
                </a:solidFill>
              </a:defRPr>
            </a:pPr>
            <a:r>
              <a:rPr lang="fr-FR" sz="1600" b="1" dirty="0" smtClean="0">
                <a:solidFill>
                  <a:schemeClr val="accent1">
                    <a:lumMod val="50000"/>
                  </a:schemeClr>
                </a:solidFill>
              </a:rPr>
              <a:t>Formalisation de guides méthodologiques</a:t>
            </a:r>
            <a:endParaRPr lang="fr-FR" sz="1600" b="1" dirty="0">
              <a:solidFill>
                <a:schemeClr val="accent1">
                  <a:lumMod val="50000"/>
                </a:schemeClr>
              </a:solidFill>
            </a:endParaRPr>
          </a:p>
        </p:txBody>
      </p:sp>
      <p:sp>
        <p:nvSpPr>
          <p:cNvPr id="29" name="Encadrement d’associations plus petites, actives au sein du même programme, dans la même region"/>
          <p:cNvSpPr txBox="1"/>
          <p:nvPr/>
        </p:nvSpPr>
        <p:spPr>
          <a:xfrm>
            <a:off x="6458951" y="5760718"/>
            <a:ext cx="4809684" cy="564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defRPr sz="2000" b="0"/>
            </a:pPr>
            <a:r>
              <a:rPr lang="fr-FR" sz="1600" b="1" dirty="0" smtClean="0">
                <a:solidFill>
                  <a:schemeClr val="accent1">
                    <a:lumMod val="50000"/>
                  </a:schemeClr>
                </a:solidFill>
              </a:rPr>
              <a:t>Encadrement d’associations </a:t>
            </a:r>
            <a:r>
              <a:rPr lang="fr-FR" sz="1600" dirty="0" smtClean="0"/>
              <a:t>plus petites, actives au sein du même programme, dans la même </a:t>
            </a:r>
            <a:r>
              <a:rPr lang="fr-FR" sz="1600" dirty="0" err="1" smtClean="0"/>
              <a:t>region</a:t>
            </a:r>
            <a:endParaRPr lang="fr-FR" sz="1600" dirty="0"/>
          </a:p>
        </p:txBody>
      </p:sp>
      <p:sp>
        <p:nvSpPr>
          <p:cNvPr id="30" name="Déploiement de bonnes pratiques dans d’autres régions, avec l’aide des Centres Régionaux d’Investissement et des partenaires de l’INDH"/>
          <p:cNvSpPr txBox="1"/>
          <p:nvPr/>
        </p:nvSpPr>
        <p:spPr>
          <a:xfrm>
            <a:off x="8832704" y="4127821"/>
            <a:ext cx="2570401" cy="10570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defRPr sz="2000" b="0"/>
            </a:pPr>
            <a:r>
              <a:rPr lang="fr-FR" sz="1600" b="1" dirty="0" smtClean="0">
                <a:solidFill>
                  <a:schemeClr val="accent1">
                    <a:lumMod val="50000"/>
                  </a:schemeClr>
                </a:solidFill>
              </a:rPr>
              <a:t>Déploiement de bonnes pratiques </a:t>
            </a:r>
            <a:r>
              <a:rPr lang="fr-FR" sz="1600" dirty="0" smtClean="0"/>
              <a:t>dans d’autres régions, avec l’aide des partenaires de l’INDH</a:t>
            </a:r>
            <a:endParaRPr lang="fr-FR" sz="1600" dirty="0"/>
          </a:p>
        </p:txBody>
      </p:sp>
    </p:spTree>
    <p:extLst>
      <p:ext uri="{BB962C8B-B14F-4D97-AF65-F5344CB8AC3E}">
        <p14:creationId xmlns:p14="http://schemas.microsoft.com/office/powerpoint/2010/main" xmlns="" val="1621216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a:extLst>
              <a:ext uri="{FF2B5EF4-FFF2-40B4-BE49-F238E27FC236}">
                <a16:creationId xmlns:a16="http://schemas.microsoft.com/office/drawing/2014/main" xmlns="" id="{43E479D6-45E4-574C-A20C-5638932E3B3F}"/>
              </a:ext>
            </a:extLst>
          </p:cNvPr>
          <p:cNvGrpSpPr/>
          <p:nvPr/>
        </p:nvGrpSpPr>
        <p:grpSpPr>
          <a:xfrm>
            <a:off x="2044447" y="1594140"/>
            <a:ext cx="8578729" cy="4835234"/>
            <a:chOff x="767200" y="1978464"/>
            <a:chExt cx="11504554" cy="6876776"/>
          </a:xfrm>
        </p:grpSpPr>
        <p:grpSp>
          <p:nvGrpSpPr>
            <p:cNvPr id="60" name="Group 59">
              <a:extLst>
                <a:ext uri="{FF2B5EF4-FFF2-40B4-BE49-F238E27FC236}">
                  <a16:creationId xmlns:a16="http://schemas.microsoft.com/office/drawing/2014/main" xmlns="" id="{4443D737-8818-FF47-A370-357D93299BCD}"/>
                </a:ext>
              </a:extLst>
            </p:cNvPr>
            <p:cNvGrpSpPr/>
            <p:nvPr/>
          </p:nvGrpSpPr>
          <p:grpSpPr>
            <a:xfrm>
              <a:off x="767200" y="3040865"/>
              <a:ext cx="2805176" cy="5779911"/>
              <a:chOff x="590736" y="3040865"/>
              <a:chExt cx="2805176" cy="5779911"/>
            </a:xfrm>
          </p:grpSpPr>
          <p:graphicFrame>
            <p:nvGraphicFramePr>
              <p:cNvPr id="59" name="Diagram 58">
                <a:extLst>
                  <a:ext uri="{FF2B5EF4-FFF2-40B4-BE49-F238E27FC236}">
                    <a16:creationId xmlns:a16="http://schemas.microsoft.com/office/drawing/2014/main" xmlns="" id="{B05CC1C8-C6A0-774C-8D7A-513C59E8A7DF}"/>
                  </a:ext>
                </a:extLst>
              </p:cNvPr>
              <p:cNvGraphicFramePr/>
              <p:nvPr>
                <p:extLst>
                  <p:ext uri="{D42A27DB-BD31-4B8C-83A1-F6EECF244321}">
                    <p14:modId xmlns:p14="http://schemas.microsoft.com/office/powerpoint/2010/main" xmlns="" val="144297037"/>
                  </p:ext>
                </p:extLst>
              </p:nvPr>
            </p:nvGraphicFramePr>
            <p:xfrm>
              <a:off x="610600" y="3040865"/>
              <a:ext cx="2785312" cy="5779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8" name="Group 37">
                <a:extLst>
                  <a:ext uri="{FF2B5EF4-FFF2-40B4-BE49-F238E27FC236}">
                    <a16:creationId xmlns:a16="http://schemas.microsoft.com/office/drawing/2014/main" xmlns="" id="{3DEA696E-1E1B-8745-9163-0487DC3633B2}"/>
                  </a:ext>
                </a:extLst>
              </p:cNvPr>
              <p:cNvGrpSpPr/>
              <p:nvPr/>
            </p:nvGrpSpPr>
            <p:grpSpPr>
              <a:xfrm>
                <a:off x="634181" y="3174387"/>
                <a:ext cx="408691" cy="698238"/>
                <a:chOff x="4063321" y="3440712"/>
                <a:chExt cx="408691" cy="698238"/>
              </a:xfrm>
            </p:grpSpPr>
            <p:sp>
              <p:nvSpPr>
                <p:cNvPr id="39" name="Oval 38">
                  <a:extLst>
                    <a:ext uri="{FF2B5EF4-FFF2-40B4-BE49-F238E27FC236}">
                      <a16:creationId xmlns:a16="http://schemas.microsoft.com/office/drawing/2014/main" xmlns="" id="{960029E7-664D-084E-AF22-DF8C3FF6DE69}"/>
                    </a:ext>
                  </a:extLst>
                </p:cNvPr>
                <p:cNvSpPr/>
                <p:nvPr/>
              </p:nvSpPr>
              <p:spPr>
                <a:xfrm>
                  <a:off x="4063321" y="3440712"/>
                  <a:ext cx="408691" cy="698238"/>
                </a:xfrm>
                <a:prstGeom prst="ellipse">
                  <a:avLst/>
                </a:prstGeom>
                <a:solidFill>
                  <a:schemeClr val="accent1">
                    <a:lumMod val="75000"/>
                  </a:schemeClr>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en-GB" b="1">
                    <a:solidFill>
                      <a:srgbClr val="FFFFFF"/>
                    </a:solidFill>
                    <a:latin typeface="Helvetica Neue"/>
                    <a:ea typeface="Helvetica Neue"/>
                    <a:cs typeface="Helvetica Neue"/>
                    <a:sym typeface="Helvetica Neue"/>
                  </a:endParaRPr>
                </a:p>
              </p:txBody>
            </p:sp>
            <p:pic>
              <p:nvPicPr>
                <p:cNvPr id="40" name="Graphic 39" descr="Magnifying glass">
                  <a:extLst>
                    <a:ext uri="{FF2B5EF4-FFF2-40B4-BE49-F238E27FC236}">
                      <a16:creationId xmlns:a16="http://schemas.microsoft.com/office/drawing/2014/main" xmlns="" id="{ADDB3544-FE24-FF45-ABCF-DEECBB1492A8}"/>
                    </a:ext>
                  </a:extLst>
                </p:cNvPr>
                <p:cNvPicPr>
                  <a:picLocks noChangeAspect="1"/>
                </p:cNvPicPr>
                <p:nvPr/>
              </p:nvPicPr>
              <p:blipFill>
                <a:blip r:embed="rId6" cstate="print">
                  <a:extLst>
                    <a:ext uri="{28A0092B-C50C-407E-A947-70E740481C1C}">
                      <a14:useLocalDpi xmlns:a14="http://schemas.microsoft.com/office/drawing/2010/main" xmlns="" val="0"/>
                    </a:ext>
                    <a:ext uri="{96DAC541-7B7A-43D3-8B79-37D633B846F1}">
                      <asvg:svgBlip xmlns="" xmlns:asvg="http://schemas.microsoft.com/office/drawing/2016/SVG/main" r:embed="rId10"/>
                    </a:ext>
                  </a:extLst>
                </a:blip>
                <a:stretch>
                  <a:fillRect/>
                </a:stretch>
              </p:blipFill>
              <p:spPr>
                <a:xfrm>
                  <a:off x="4150085" y="3669880"/>
                  <a:ext cx="235161" cy="235162"/>
                </a:xfrm>
                <a:prstGeom prst="rect">
                  <a:avLst/>
                </a:prstGeom>
              </p:spPr>
            </p:pic>
          </p:grpSp>
          <p:grpSp>
            <p:nvGrpSpPr>
              <p:cNvPr id="41" name="Group 40">
                <a:extLst>
                  <a:ext uri="{FF2B5EF4-FFF2-40B4-BE49-F238E27FC236}">
                    <a16:creationId xmlns:a16="http://schemas.microsoft.com/office/drawing/2014/main" xmlns="" id="{3F56D886-200F-3147-B7D6-13952F6B26E1}"/>
                  </a:ext>
                </a:extLst>
              </p:cNvPr>
              <p:cNvGrpSpPr/>
              <p:nvPr/>
            </p:nvGrpSpPr>
            <p:grpSpPr>
              <a:xfrm>
                <a:off x="593435" y="4454060"/>
                <a:ext cx="408691" cy="698238"/>
                <a:chOff x="4022575" y="5253004"/>
                <a:chExt cx="408691" cy="698238"/>
              </a:xfrm>
            </p:grpSpPr>
            <p:sp>
              <p:nvSpPr>
                <p:cNvPr id="42" name="Oval 41">
                  <a:extLst>
                    <a:ext uri="{FF2B5EF4-FFF2-40B4-BE49-F238E27FC236}">
                      <a16:creationId xmlns:a16="http://schemas.microsoft.com/office/drawing/2014/main" xmlns="" id="{6B267478-2DF9-2E48-84EC-2641913692E2}"/>
                    </a:ext>
                  </a:extLst>
                </p:cNvPr>
                <p:cNvSpPr/>
                <p:nvPr/>
              </p:nvSpPr>
              <p:spPr>
                <a:xfrm>
                  <a:off x="4022575" y="5253004"/>
                  <a:ext cx="408691" cy="698238"/>
                </a:xfrm>
                <a:prstGeom prst="ellipse">
                  <a:avLst/>
                </a:prstGeom>
                <a:solidFill>
                  <a:schemeClr val="accent1">
                    <a:lumMod val="60000"/>
                    <a:lumOff val="40000"/>
                  </a:schemeClr>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en-GB" b="1">
                    <a:solidFill>
                      <a:srgbClr val="FFFFFF"/>
                    </a:solidFill>
                    <a:latin typeface="Helvetica Neue"/>
                    <a:ea typeface="Helvetica Neue"/>
                    <a:cs typeface="Helvetica Neue"/>
                    <a:sym typeface="Helvetica Neue"/>
                  </a:endParaRPr>
                </a:p>
              </p:txBody>
            </p:sp>
            <p:pic>
              <p:nvPicPr>
                <p:cNvPr id="43" name="Graphic 42" descr="Gears">
                  <a:extLst>
                    <a:ext uri="{FF2B5EF4-FFF2-40B4-BE49-F238E27FC236}">
                      <a16:creationId xmlns:a16="http://schemas.microsoft.com/office/drawing/2014/main" xmlns="" id="{F27639B8-6292-C14B-AEAD-6769BED43A87}"/>
                    </a:ext>
                  </a:extLst>
                </p:cNvPr>
                <p:cNvPicPr>
                  <a:picLocks noChangeAspect="1"/>
                </p:cNvPicPr>
                <p:nvPr/>
              </p:nvPicPr>
              <p:blipFill>
                <a:blip r:embed="rId11" cstate="print">
                  <a:extLst>
                    <a:ext uri="{28A0092B-C50C-407E-A947-70E740481C1C}">
                      <a14:useLocalDpi xmlns:a14="http://schemas.microsoft.com/office/drawing/2010/main" xmlns="" val="0"/>
                    </a:ext>
                    <a:ext uri="{96DAC541-7B7A-43D3-8B79-37D633B846F1}">
                      <asvg:svgBlip xmlns="" xmlns:asvg="http://schemas.microsoft.com/office/drawing/2016/SVG/main" r:embed="rId12"/>
                    </a:ext>
                  </a:extLst>
                </a:blip>
                <a:stretch>
                  <a:fillRect/>
                </a:stretch>
              </p:blipFill>
              <p:spPr>
                <a:xfrm>
                  <a:off x="4061395" y="5436592"/>
                  <a:ext cx="331052" cy="331052"/>
                </a:xfrm>
                <a:prstGeom prst="rect">
                  <a:avLst/>
                </a:prstGeom>
              </p:spPr>
            </p:pic>
          </p:grpSp>
          <p:grpSp>
            <p:nvGrpSpPr>
              <p:cNvPr id="44" name="Group 43">
                <a:extLst>
                  <a:ext uri="{FF2B5EF4-FFF2-40B4-BE49-F238E27FC236}">
                    <a16:creationId xmlns:a16="http://schemas.microsoft.com/office/drawing/2014/main" xmlns="" id="{E3F5DCE4-CD7F-A848-8C69-C7DEE873D80E}"/>
                  </a:ext>
                </a:extLst>
              </p:cNvPr>
              <p:cNvGrpSpPr/>
              <p:nvPr/>
            </p:nvGrpSpPr>
            <p:grpSpPr>
              <a:xfrm>
                <a:off x="590736" y="5630193"/>
                <a:ext cx="408691" cy="698238"/>
                <a:chOff x="2534967" y="6351092"/>
                <a:chExt cx="408691" cy="698238"/>
              </a:xfrm>
            </p:grpSpPr>
            <p:sp>
              <p:nvSpPr>
                <p:cNvPr id="45" name="Oval 44">
                  <a:extLst>
                    <a:ext uri="{FF2B5EF4-FFF2-40B4-BE49-F238E27FC236}">
                      <a16:creationId xmlns:a16="http://schemas.microsoft.com/office/drawing/2014/main" xmlns="" id="{8F9C4827-BA52-6447-8B3E-8182B23174A9}"/>
                    </a:ext>
                  </a:extLst>
                </p:cNvPr>
                <p:cNvSpPr/>
                <p:nvPr/>
              </p:nvSpPr>
              <p:spPr>
                <a:xfrm>
                  <a:off x="2534967" y="6351092"/>
                  <a:ext cx="408691" cy="698238"/>
                </a:xfrm>
                <a:prstGeom prst="ellipse">
                  <a:avLst/>
                </a:prstGeom>
                <a:solidFill>
                  <a:schemeClr val="accent1">
                    <a:lumMod val="40000"/>
                    <a:lumOff val="60000"/>
                  </a:schemeClr>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en-GB" b="1">
                    <a:solidFill>
                      <a:srgbClr val="FFFFFF"/>
                    </a:solidFill>
                    <a:latin typeface="Helvetica Neue"/>
                    <a:ea typeface="Helvetica Neue"/>
                    <a:cs typeface="Helvetica Neue"/>
                    <a:sym typeface="Helvetica Neue"/>
                  </a:endParaRPr>
                </a:p>
              </p:txBody>
            </p:sp>
            <p:pic>
              <p:nvPicPr>
                <p:cNvPr id="46" name="Graphic 45" descr="Coins">
                  <a:extLst>
                    <a:ext uri="{FF2B5EF4-FFF2-40B4-BE49-F238E27FC236}">
                      <a16:creationId xmlns:a16="http://schemas.microsoft.com/office/drawing/2014/main" xmlns="" id="{29EA313B-D307-0945-913E-349B25BC5561}"/>
                    </a:ext>
                  </a:extLst>
                </p:cNvPr>
                <p:cNvPicPr>
                  <a:picLocks noChangeAspect="1"/>
                </p:cNvPicPr>
                <p:nvPr/>
              </p:nvPicPr>
              <p:blipFill>
                <a:blip r:embed="rId13" cstate="print">
                  <a:extLst>
                    <a:ext uri="{28A0092B-C50C-407E-A947-70E740481C1C}">
                      <a14:useLocalDpi xmlns:a14="http://schemas.microsoft.com/office/drawing/2010/main" xmlns="" val="0"/>
                    </a:ext>
                    <a:ext uri="{96DAC541-7B7A-43D3-8B79-37D633B846F1}">
                      <asvg:svgBlip xmlns="" xmlns:asvg="http://schemas.microsoft.com/office/drawing/2016/SVG/main" r:embed="rId14"/>
                    </a:ext>
                  </a:extLst>
                </a:blip>
                <a:stretch>
                  <a:fillRect/>
                </a:stretch>
              </p:blipFill>
              <p:spPr>
                <a:xfrm>
                  <a:off x="2607828" y="6568723"/>
                  <a:ext cx="262972" cy="262970"/>
                </a:xfrm>
                <a:prstGeom prst="rect">
                  <a:avLst/>
                </a:prstGeom>
              </p:spPr>
            </p:pic>
          </p:grpSp>
          <p:grpSp>
            <p:nvGrpSpPr>
              <p:cNvPr id="47" name="Group 46">
                <a:extLst>
                  <a:ext uri="{FF2B5EF4-FFF2-40B4-BE49-F238E27FC236}">
                    <a16:creationId xmlns:a16="http://schemas.microsoft.com/office/drawing/2014/main" xmlns="" id="{759B141F-32C4-4E41-A754-C10ED3C692F9}"/>
                  </a:ext>
                </a:extLst>
              </p:cNvPr>
              <p:cNvGrpSpPr/>
              <p:nvPr/>
            </p:nvGrpSpPr>
            <p:grpSpPr>
              <a:xfrm>
                <a:off x="607809" y="6824759"/>
                <a:ext cx="408691" cy="698238"/>
                <a:chOff x="1132965" y="5594673"/>
                <a:chExt cx="408691" cy="698238"/>
              </a:xfrm>
            </p:grpSpPr>
            <p:sp>
              <p:nvSpPr>
                <p:cNvPr id="48" name="Oval 47">
                  <a:extLst>
                    <a:ext uri="{FF2B5EF4-FFF2-40B4-BE49-F238E27FC236}">
                      <a16:creationId xmlns:a16="http://schemas.microsoft.com/office/drawing/2014/main" xmlns="" id="{4D050CCC-0C42-A14B-AB6F-58360272F89C}"/>
                    </a:ext>
                  </a:extLst>
                </p:cNvPr>
                <p:cNvSpPr/>
                <p:nvPr/>
              </p:nvSpPr>
              <p:spPr>
                <a:xfrm>
                  <a:off x="1132965" y="5594673"/>
                  <a:ext cx="408691" cy="698238"/>
                </a:xfrm>
                <a:prstGeom prst="ellipse">
                  <a:avLst/>
                </a:prstGeom>
                <a:solidFill>
                  <a:schemeClr val="accent1">
                    <a:lumMod val="20000"/>
                    <a:lumOff val="80000"/>
                  </a:schemeClr>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en-GB" b="1">
                    <a:solidFill>
                      <a:srgbClr val="FFFFFF"/>
                    </a:solidFill>
                    <a:latin typeface="Helvetica Neue"/>
                    <a:ea typeface="Helvetica Neue"/>
                    <a:cs typeface="Helvetica Neue"/>
                    <a:sym typeface="Helvetica Neue"/>
                  </a:endParaRPr>
                </a:p>
              </p:txBody>
            </p:sp>
            <p:pic>
              <p:nvPicPr>
                <p:cNvPr id="49" name="Graphic 48" descr="Puzzle">
                  <a:extLst>
                    <a:ext uri="{FF2B5EF4-FFF2-40B4-BE49-F238E27FC236}">
                      <a16:creationId xmlns:a16="http://schemas.microsoft.com/office/drawing/2014/main" xmlns="" id="{39286953-9DF8-5645-82BE-824CDA7137EF}"/>
                    </a:ext>
                  </a:extLst>
                </p:cNvPr>
                <p:cNvPicPr>
                  <a:picLocks noChangeAspect="1"/>
                </p:cNvPicPr>
                <p:nvPr/>
              </p:nvPicPr>
              <p:blipFill>
                <a:blip r:embed="rId15" cstate="print">
                  <a:extLst>
                    <a:ext uri="{28A0092B-C50C-407E-A947-70E740481C1C}">
                      <a14:useLocalDpi xmlns:a14="http://schemas.microsoft.com/office/drawing/2010/main" xmlns="" val="0"/>
                    </a:ext>
                    <a:ext uri="{96DAC541-7B7A-43D3-8B79-37D633B846F1}">
                      <asvg:svgBlip xmlns="" xmlns:asvg="http://schemas.microsoft.com/office/drawing/2016/SVG/main" r:embed="rId16"/>
                    </a:ext>
                  </a:extLst>
                </a:blip>
                <a:stretch>
                  <a:fillRect/>
                </a:stretch>
              </p:blipFill>
              <p:spPr>
                <a:xfrm>
                  <a:off x="1182670" y="5799111"/>
                  <a:ext cx="309281" cy="309281"/>
                </a:xfrm>
                <a:prstGeom prst="rect">
                  <a:avLst/>
                </a:prstGeom>
              </p:spPr>
            </p:pic>
          </p:grpSp>
          <p:grpSp>
            <p:nvGrpSpPr>
              <p:cNvPr id="50" name="Group 49">
                <a:extLst>
                  <a:ext uri="{FF2B5EF4-FFF2-40B4-BE49-F238E27FC236}">
                    <a16:creationId xmlns:a16="http://schemas.microsoft.com/office/drawing/2014/main" xmlns="" id="{584D4817-252B-044F-868D-04D7839AF804}"/>
                  </a:ext>
                </a:extLst>
              </p:cNvPr>
              <p:cNvGrpSpPr/>
              <p:nvPr/>
            </p:nvGrpSpPr>
            <p:grpSpPr>
              <a:xfrm>
                <a:off x="640400" y="8079366"/>
                <a:ext cx="408691" cy="698238"/>
                <a:chOff x="1165556" y="4285788"/>
                <a:chExt cx="408691" cy="698238"/>
              </a:xfrm>
            </p:grpSpPr>
            <p:sp>
              <p:nvSpPr>
                <p:cNvPr id="51" name="Oval 50">
                  <a:extLst>
                    <a:ext uri="{FF2B5EF4-FFF2-40B4-BE49-F238E27FC236}">
                      <a16:creationId xmlns:a16="http://schemas.microsoft.com/office/drawing/2014/main" xmlns="" id="{EE516C3A-543D-7749-AE12-2A1FE80DDCD4}"/>
                    </a:ext>
                  </a:extLst>
                </p:cNvPr>
                <p:cNvSpPr/>
                <p:nvPr/>
              </p:nvSpPr>
              <p:spPr>
                <a:xfrm>
                  <a:off x="1165556" y="4285788"/>
                  <a:ext cx="408691" cy="698238"/>
                </a:xfrm>
                <a:prstGeom prst="ellipse">
                  <a:avLst/>
                </a:prstGeom>
                <a:solidFill>
                  <a:schemeClr val="accent1"/>
                </a:solidFill>
                <a:ln w="127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endParaRPr lang="en-GB" b="1">
                    <a:solidFill>
                      <a:srgbClr val="FFFFFF"/>
                    </a:solidFill>
                    <a:latin typeface="Helvetica Neue"/>
                    <a:ea typeface="Helvetica Neue"/>
                    <a:cs typeface="Helvetica Neue"/>
                    <a:sym typeface="Helvetica Neue"/>
                  </a:endParaRPr>
                </a:p>
              </p:txBody>
            </p:sp>
            <p:pic>
              <p:nvPicPr>
                <p:cNvPr id="52" name="Graphic 51" descr="Upward trend">
                  <a:extLst>
                    <a:ext uri="{FF2B5EF4-FFF2-40B4-BE49-F238E27FC236}">
                      <a16:creationId xmlns:a16="http://schemas.microsoft.com/office/drawing/2014/main" xmlns="" id="{AAAD7798-4D74-7446-8451-93CF4ED4C980}"/>
                    </a:ext>
                  </a:extLst>
                </p:cNvPr>
                <p:cNvPicPr>
                  <a:picLocks noChangeAspect="1"/>
                </p:cNvPicPr>
                <p:nvPr/>
              </p:nvPicPr>
              <p:blipFill>
                <a:blip r:embed="rId17" cstate="print">
                  <a:extLst>
                    <a:ext uri="{28A0092B-C50C-407E-A947-70E740481C1C}">
                      <a14:useLocalDpi xmlns:a14="http://schemas.microsoft.com/office/drawing/2010/main" xmlns="" val="0"/>
                    </a:ext>
                    <a:ext uri="{96DAC541-7B7A-43D3-8B79-37D633B846F1}">
                      <asvg:svgBlip xmlns="" xmlns:asvg="http://schemas.microsoft.com/office/drawing/2016/SVG/main" r:embed="rId18"/>
                    </a:ext>
                  </a:extLst>
                </a:blip>
                <a:stretch>
                  <a:fillRect/>
                </a:stretch>
              </p:blipFill>
              <p:spPr>
                <a:xfrm>
                  <a:off x="1239778" y="4504779"/>
                  <a:ext cx="260249" cy="260248"/>
                </a:xfrm>
                <a:prstGeom prst="rect">
                  <a:avLst/>
                </a:prstGeom>
              </p:spPr>
            </p:pic>
          </p:grpSp>
        </p:grpSp>
        <p:sp>
          <p:nvSpPr>
            <p:cNvPr id="63" name="TextBox 62">
              <a:extLst>
                <a:ext uri="{FF2B5EF4-FFF2-40B4-BE49-F238E27FC236}">
                  <a16:creationId xmlns:a16="http://schemas.microsoft.com/office/drawing/2014/main" xmlns="" id="{E5C20FB5-5A9E-EF4D-8CB4-4312DF564DF4}"/>
                </a:ext>
              </a:extLst>
            </p:cNvPr>
            <p:cNvSpPr txBox="1"/>
            <p:nvPr/>
          </p:nvSpPr>
          <p:spPr>
            <a:xfrm>
              <a:off x="3620158" y="3303305"/>
              <a:ext cx="4221699" cy="4090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Proximité avec les bénéficiaires </a:t>
              </a:r>
            </a:p>
          </p:txBody>
        </p:sp>
        <p:sp>
          <p:nvSpPr>
            <p:cNvPr id="64" name="TextBox 63">
              <a:extLst>
                <a:ext uri="{FF2B5EF4-FFF2-40B4-BE49-F238E27FC236}">
                  <a16:creationId xmlns:a16="http://schemas.microsoft.com/office/drawing/2014/main" xmlns="" id="{F237B2A9-D5F9-3941-BB96-5FF768BB6133}"/>
                </a:ext>
              </a:extLst>
            </p:cNvPr>
            <p:cNvSpPr txBox="1"/>
            <p:nvPr/>
          </p:nvSpPr>
          <p:spPr>
            <a:xfrm>
              <a:off x="8050055" y="3120007"/>
              <a:ext cx="4221699" cy="10218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Co-priorisation des enjeux dans le Programme Pluriannuel de </a:t>
              </a:r>
              <a:r>
                <a:rPr lang="fr-FR" sz="1400" dirty="0" err="1"/>
                <a:t>Dév</a:t>
              </a:r>
              <a:r>
                <a:rPr lang="fr-FR" sz="1400" dirty="0"/>
                <a:t>. Humain</a:t>
              </a:r>
            </a:p>
          </p:txBody>
        </p:sp>
        <p:sp>
          <p:nvSpPr>
            <p:cNvPr id="65" name="TextBox 64">
              <a:extLst>
                <a:ext uri="{FF2B5EF4-FFF2-40B4-BE49-F238E27FC236}">
                  <a16:creationId xmlns:a16="http://schemas.microsoft.com/office/drawing/2014/main" xmlns="" id="{7006CED8-ADB4-A84F-BDB5-BFD73FA6DB74}"/>
                </a:ext>
              </a:extLst>
            </p:cNvPr>
            <p:cNvSpPr txBox="1"/>
            <p:nvPr/>
          </p:nvSpPr>
          <p:spPr>
            <a:xfrm>
              <a:off x="3620158" y="4313478"/>
              <a:ext cx="4221699" cy="7154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00911" indent="-200911">
                <a:buFont typeface="Arial" panose="020B0604020202020204" pitchFamily="34" charset="0"/>
                <a:buChar char="•"/>
              </a:pPr>
              <a:r>
                <a:rPr lang="fr-FR" sz="1400" dirty="0"/>
                <a:t>Expérience de mise en œuvre de bonnes pratiques</a:t>
              </a:r>
            </a:p>
          </p:txBody>
        </p:sp>
        <p:sp>
          <p:nvSpPr>
            <p:cNvPr id="66" name="TextBox 65">
              <a:extLst>
                <a:ext uri="{FF2B5EF4-FFF2-40B4-BE49-F238E27FC236}">
                  <a16:creationId xmlns:a16="http://schemas.microsoft.com/office/drawing/2014/main" xmlns="" id="{E87EEBBD-57E4-E745-B0C7-AF65E0D6256D}"/>
                </a:ext>
              </a:extLst>
            </p:cNvPr>
            <p:cNvSpPr txBox="1"/>
            <p:nvPr/>
          </p:nvSpPr>
          <p:spPr>
            <a:xfrm>
              <a:off x="8050055" y="4313478"/>
              <a:ext cx="4221699" cy="7154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Participation à des groupes de travail thématiques</a:t>
              </a:r>
            </a:p>
          </p:txBody>
        </p:sp>
        <p:sp>
          <p:nvSpPr>
            <p:cNvPr id="67" name="TextBox 66">
              <a:extLst>
                <a:ext uri="{FF2B5EF4-FFF2-40B4-BE49-F238E27FC236}">
                  <a16:creationId xmlns:a16="http://schemas.microsoft.com/office/drawing/2014/main" xmlns="" id="{DF2EE810-AACE-C747-ADBA-2AB1821A2592}"/>
                </a:ext>
              </a:extLst>
            </p:cNvPr>
            <p:cNvSpPr txBox="1"/>
            <p:nvPr/>
          </p:nvSpPr>
          <p:spPr>
            <a:xfrm>
              <a:off x="3620158" y="5526065"/>
              <a:ext cx="4221699" cy="10218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Effet de levier auprès des secteurs publics et privés et des bailleurs de fonds</a:t>
              </a:r>
            </a:p>
          </p:txBody>
        </p:sp>
        <p:sp>
          <p:nvSpPr>
            <p:cNvPr id="68" name="TextBox 67">
              <a:extLst>
                <a:ext uri="{FF2B5EF4-FFF2-40B4-BE49-F238E27FC236}">
                  <a16:creationId xmlns:a16="http://schemas.microsoft.com/office/drawing/2014/main" xmlns="" id="{8883A558-4CD6-E44E-85AA-3878B287D589}"/>
                </a:ext>
              </a:extLst>
            </p:cNvPr>
            <p:cNvSpPr txBox="1"/>
            <p:nvPr/>
          </p:nvSpPr>
          <p:spPr>
            <a:xfrm>
              <a:off x="8050055" y="5709363"/>
              <a:ext cx="4221699" cy="4090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Labélisation des partenaires</a:t>
              </a:r>
            </a:p>
          </p:txBody>
        </p:sp>
        <p:sp>
          <p:nvSpPr>
            <p:cNvPr id="69" name="TextBox 68">
              <a:extLst>
                <a:ext uri="{FF2B5EF4-FFF2-40B4-BE49-F238E27FC236}">
                  <a16:creationId xmlns:a16="http://schemas.microsoft.com/office/drawing/2014/main" xmlns="" id="{9E6F99F8-523A-4640-957E-B854507F7D56}"/>
                </a:ext>
              </a:extLst>
            </p:cNvPr>
            <p:cNvSpPr txBox="1"/>
            <p:nvPr/>
          </p:nvSpPr>
          <p:spPr>
            <a:xfrm>
              <a:off x="3620158" y="6894075"/>
              <a:ext cx="4221699" cy="7154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Processus efficaces et légitimité auprès des acteurs de terrain</a:t>
              </a:r>
            </a:p>
          </p:txBody>
        </p:sp>
        <p:sp>
          <p:nvSpPr>
            <p:cNvPr id="70" name="TextBox 69">
              <a:extLst>
                <a:ext uri="{FF2B5EF4-FFF2-40B4-BE49-F238E27FC236}">
                  <a16:creationId xmlns:a16="http://schemas.microsoft.com/office/drawing/2014/main" xmlns="" id="{B0623415-BAE0-D448-9D18-47D682502920}"/>
                </a:ext>
              </a:extLst>
            </p:cNvPr>
            <p:cNvSpPr txBox="1"/>
            <p:nvPr/>
          </p:nvSpPr>
          <p:spPr>
            <a:xfrm>
              <a:off x="3620158" y="8169924"/>
              <a:ext cx="4221699" cy="4090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Cadre méthodologique robuste</a:t>
              </a:r>
            </a:p>
          </p:txBody>
        </p:sp>
        <p:sp>
          <p:nvSpPr>
            <p:cNvPr id="72" name="TextBox 71">
              <a:extLst>
                <a:ext uri="{FF2B5EF4-FFF2-40B4-BE49-F238E27FC236}">
                  <a16:creationId xmlns:a16="http://schemas.microsoft.com/office/drawing/2014/main" xmlns="" id="{9A51D8AF-C64F-2443-9131-48A98E7ADFC6}"/>
                </a:ext>
              </a:extLst>
            </p:cNvPr>
            <p:cNvSpPr txBox="1"/>
            <p:nvPr/>
          </p:nvSpPr>
          <p:spPr>
            <a:xfrm>
              <a:off x="8050055" y="6894075"/>
              <a:ext cx="4221699" cy="7154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Encadrement des acteurs de proximité par les partenaires « têtes de réseau » </a:t>
              </a:r>
            </a:p>
          </p:txBody>
        </p:sp>
        <p:sp>
          <p:nvSpPr>
            <p:cNvPr id="73" name="TextBox 72">
              <a:extLst>
                <a:ext uri="{FF2B5EF4-FFF2-40B4-BE49-F238E27FC236}">
                  <a16:creationId xmlns:a16="http://schemas.microsoft.com/office/drawing/2014/main" xmlns="" id="{8C6E0125-63BC-6F48-B064-6B16639399C6}"/>
                </a:ext>
              </a:extLst>
            </p:cNvPr>
            <p:cNvSpPr txBox="1"/>
            <p:nvPr/>
          </p:nvSpPr>
          <p:spPr>
            <a:xfrm>
              <a:off x="8050055" y="8139830"/>
              <a:ext cx="4221699" cy="7154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241093" indent="-241093">
                <a:buFont typeface="Arial" panose="020B0604020202020204" pitchFamily="34" charset="0"/>
                <a:buChar char="•"/>
              </a:pPr>
              <a:r>
                <a:rPr lang="fr-FR" sz="1400" dirty="0"/>
                <a:t>Objectifs et cadre méthodologique partagés</a:t>
              </a:r>
            </a:p>
          </p:txBody>
        </p:sp>
        <p:sp>
          <p:nvSpPr>
            <p:cNvPr id="74" name="TextBox 73">
              <a:extLst>
                <a:ext uri="{FF2B5EF4-FFF2-40B4-BE49-F238E27FC236}">
                  <a16:creationId xmlns:a16="http://schemas.microsoft.com/office/drawing/2014/main" xmlns="" id="{AA54F1C0-200C-8B46-88ED-98EAC23D76DB}"/>
                </a:ext>
              </a:extLst>
            </p:cNvPr>
            <p:cNvSpPr txBox="1"/>
            <p:nvPr/>
          </p:nvSpPr>
          <p:spPr>
            <a:xfrm>
              <a:off x="3685636" y="2328645"/>
              <a:ext cx="4090738" cy="4527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GB" sz="1600" b="1" i="1" dirty="0" err="1">
                  <a:solidFill>
                    <a:schemeClr val="accent1">
                      <a:lumMod val="50000"/>
                    </a:schemeClr>
                  </a:solidFill>
                  <a:latin typeface="Helvetica Neue"/>
                  <a:ea typeface="Helvetica Neue"/>
                  <a:cs typeface="Helvetica Neue"/>
                  <a:sym typeface="Helvetica Neue"/>
                </a:rPr>
                <a:t>Valeur</a:t>
              </a:r>
              <a:r>
                <a:rPr lang="en-GB" sz="1600" b="1" i="1" dirty="0">
                  <a:solidFill>
                    <a:schemeClr val="accent1">
                      <a:lumMod val="50000"/>
                    </a:schemeClr>
                  </a:solidFill>
                  <a:latin typeface="Helvetica Neue"/>
                  <a:ea typeface="Helvetica Neue"/>
                  <a:cs typeface="Helvetica Neue"/>
                  <a:sym typeface="Helvetica Neue"/>
                </a:rPr>
                <a:t> </a:t>
              </a:r>
              <a:r>
                <a:rPr lang="en-GB" sz="1600" b="1" i="1" dirty="0" err="1">
                  <a:solidFill>
                    <a:schemeClr val="accent1">
                      <a:lumMod val="50000"/>
                    </a:schemeClr>
                  </a:solidFill>
                  <a:latin typeface="Helvetica Neue"/>
                  <a:ea typeface="Helvetica Neue"/>
                  <a:cs typeface="Helvetica Neue"/>
                  <a:sym typeface="Helvetica Neue"/>
                </a:rPr>
                <a:t>ajoutée</a:t>
              </a:r>
              <a:r>
                <a:rPr lang="en-GB" sz="1600" b="1" i="1" dirty="0">
                  <a:solidFill>
                    <a:schemeClr val="accent1">
                      <a:lumMod val="50000"/>
                    </a:schemeClr>
                  </a:solidFill>
                  <a:latin typeface="Helvetica Neue"/>
                  <a:ea typeface="Helvetica Neue"/>
                  <a:cs typeface="Helvetica Neue"/>
                  <a:sym typeface="Helvetica Neue"/>
                </a:rPr>
                <a:t> des </a:t>
              </a:r>
              <a:r>
                <a:rPr lang="en-GB" sz="1600" b="1" i="1" dirty="0" err="1">
                  <a:solidFill>
                    <a:schemeClr val="accent1">
                      <a:lumMod val="50000"/>
                    </a:schemeClr>
                  </a:solidFill>
                  <a:latin typeface="Helvetica Neue"/>
                  <a:ea typeface="Helvetica Neue"/>
                  <a:cs typeface="Helvetica Neue"/>
                  <a:sym typeface="Helvetica Neue"/>
                </a:rPr>
                <a:t>partenaires</a:t>
              </a:r>
              <a:endParaRPr lang="en-GB" sz="1600" b="1" i="1" dirty="0">
                <a:solidFill>
                  <a:schemeClr val="accent1">
                    <a:lumMod val="50000"/>
                  </a:schemeClr>
                </a:solidFill>
                <a:latin typeface="Helvetica Neue"/>
                <a:ea typeface="Helvetica Neue"/>
                <a:cs typeface="Helvetica Neue"/>
                <a:sym typeface="Helvetica Neue"/>
              </a:endParaRPr>
            </a:p>
          </p:txBody>
        </p:sp>
        <p:sp>
          <p:nvSpPr>
            <p:cNvPr id="75" name="TextBox 74">
              <a:extLst>
                <a:ext uri="{FF2B5EF4-FFF2-40B4-BE49-F238E27FC236}">
                  <a16:creationId xmlns:a16="http://schemas.microsoft.com/office/drawing/2014/main" xmlns="" id="{2CB23FA0-0FEA-BF4B-A763-B3D6D955C58A}"/>
                </a:ext>
              </a:extLst>
            </p:cNvPr>
            <p:cNvSpPr txBox="1"/>
            <p:nvPr/>
          </p:nvSpPr>
          <p:spPr>
            <a:xfrm>
              <a:off x="8115537" y="2328645"/>
              <a:ext cx="4090738" cy="4527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GB" sz="1600" b="1" i="1" dirty="0">
                  <a:solidFill>
                    <a:schemeClr val="accent1">
                      <a:lumMod val="50000"/>
                    </a:schemeClr>
                  </a:solidFill>
                  <a:latin typeface="Helvetica Neue"/>
                  <a:ea typeface="Helvetica Neue"/>
                  <a:cs typeface="Helvetica Neue"/>
                  <a:sym typeface="Helvetica Neue"/>
                </a:rPr>
                <a:t>Contribution </a:t>
              </a:r>
              <a:r>
                <a:rPr lang="en-GB" sz="1600" b="1" i="1" dirty="0" err="1">
                  <a:solidFill>
                    <a:schemeClr val="accent1">
                      <a:lumMod val="50000"/>
                    </a:schemeClr>
                  </a:solidFill>
                  <a:latin typeface="Helvetica Neue"/>
                  <a:ea typeface="Helvetica Neue"/>
                  <a:cs typeface="Helvetica Neue"/>
                  <a:sym typeface="Helvetica Neue"/>
                </a:rPr>
                <a:t>à</a:t>
              </a:r>
              <a:r>
                <a:rPr lang="en-GB" sz="1600" b="1" i="1" dirty="0">
                  <a:solidFill>
                    <a:schemeClr val="accent1">
                      <a:lumMod val="50000"/>
                    </a:schemeClr>
                  </a:solidFill>
                  <a:latin typeface="Helvetica Neue"/>
                  <a:ea typeface="Helvetica Neue"/>
                  <a:cs typeface="Helvetica Neue"/>
                  <a:sym typeface="Helvetica Neue"/>
                </a:rPr>
                <a:t> la Phase III</a:t>
              </a:r>
            </a:p>
          </p:txBody>
        </p:sp>
        <p:sp>
          <p:nvSpPr>
            <p:cNvPr id="76" name="TextBox 75">
              <a:extLst>
                <a:ext uri="{FF2B5EF4-FFF2-40B4-BE49-F238E27FC236}">
                  <a16:creationId xmlns:a16="http://schemas.microsoft.com/office/drawing/2014/main" xmlns="" id="{B1057C85-EA81-3A43-A69E-918F17D0663D}"/>
                </a:ext>
              </a:extLst>
            </p:cNvPr>
            <p:cNvSpPr txBox="1"/>
            <p:nvPr/>
          </p:nvSpPr>
          <p:spPr>
            <a:xfrm>
              <a:off x="767200" y="1978464"/>
              <a:ext cx="2620691" cy="11531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GB" sz="1600" b="1" i="1" dirty="0" err="1">
                  <a:solidFill>
                    <a:schemeClr val="accent1">
                      <a:lumMod val="50000"/>
                    </a:schemeClr>
                  </a:solidFill>
                  <a:latin typeface="Helvetica Neue"/>
                  <a:ea typeface="Helvetica Neue"/>
                  <a:cs typeface="Helvetica Neue"/>
                  <a:sym typeface="Helvetica Neue"/>
                </a:rPr>
                <a:t>Processus</a:t>
              </a:r>
              <a:r>
                <a:rPr lang="en-GB" sz="1600" b="1" i="1" dirty="0">
                  <a:solidFill>
                    <a:schemeClr val="accent1">
                      <a:lumMod val="50000"/>
                    </a:schemeClr>
                  </a:solidFill>
                  <a:latin typeface="Helvetica Neue"/>
                  <a:ea typeface="Helvetica Neue"/>
                  <a:cs typeface="Helvetica Neue"/>
                  <a:sym typeface="Helvetica Neue"/>
                </a:rPr>
                <a:t> </a:t>
              </a:r>
              <a:r>
                <a:rPr lang="en-GB" sz="1600" b="1" i="1" dirty="0" err="1">
                  <a:solidFill>
                    <a:schemeClr val="accent1">
                      <a:lumMod val="50000"/>
                    </a:schemeClr>
                  </a:solidFill>
                  <a:latin typeface="Helvetica Neue"/>
                  <a:ea typeface="Helvetica Neue"/>
                  <a:cs typeface="Helvetica Neue"/>
                  <a:sym typeface="Helvetica Neue"/>
                </a:rPr>
                <a:t>itératif</a:t>
              </a:r>
              <a:r>
                <a:rPr lang="en-GB" sz="1600" b="1" i="1" dirty="0">
                  <a:solidFill>
                    <a:schemeClr val="accent1">
                      <a:lumMod val="50000"/>
                    </a:schemeClr>
                  </a:solidFill>
                  <a:latin typeface="Helvetica Neue"/>
                  <a:ea typeface="Helvetica Neue"/>
                  <a:cs typeface="Helvetica Neue"/>
                  <a:sym typeface="Helvetica Neue"/>
                </a:rPr>
                <a:t> </a:t>
              </a:r>
              <a:r>
                <a:rPr lang="en-GB" sz="1600" b="1" i="1" dirty="0" err="1">
                  <a:solidFill>
                    <a:schemeClr val="accent1">
                      <a:lumMod val="50000"/>
                    </a:schemeClr>
                  </a:solidFill>
                  <a:latin typeface="Helvetica Neue"/>
                  <a:ea typeface="Helvetica Neue"/>
                  <a:cs typeface="Helvetica Neue"/>
                  <a:sym typeface="Helvetica Neue"/>
                </a:rPr>
                <a:t>d’innovation</a:t>
              </a:r>
              <a:r>
                <a:rPr lang="en-GB" sz="1600" b="1" i="1" dirty="0">
                  <a:solidFill>
                    <a:schemeClr val="accent1">
                      <a:lumMod val="50000"/>
                    </a:schemeClr>
                  </a:solidFill>
                  <a:latin typeface="Helvetica Neue"/>
                  <a:ea typeface="Helvetica Neue"/>
                  <a:cs typeface="Helvetica Neue"/>
                  <a:sym typeface="Helvetica Neue"/>
                </a:rPr>
                <a:t> </a:t>
              </a:r>
              <a:r>
                <a:rPr lang="en-GB" sz="1600" b="1" i="1" dirty="0" err="1">
                  <a:solidFill>
                    <a:schemeClr val="accent1">
                      <a:lumMod val="50000"/>
                    </a:schemeClr>
                  </a:solidFill>
                  <a:latin typeface="Helvetica Neue"/>
                  <a:ea typeface="Helvetica Neue"/>
                  <a:cs typeface="Helvetica Neue"/>
                  <a:sym typeface="Helvetica Neue"/>
                </a:rPr>
                <a:t>sociale</a:t>
              </a:r>
              <a:endParaRPr lang="en-GB" sz="1600" b="1" i="1" dirty="0">
                <a:solidFill>
                  <a:schemeClr val="accent1">
                    <a:lumMod val="50000"/>
                  </a:schemeClr>
                </a:solidFill>
                <a:latin typeface="Helvetica Neue"/>
                <a:ea typeface="Helvetica Neue"/>
                <a:cs typeface="Helvetica Neue"/>
                <a:sym typeface="Helvetica Neue"/>
              </a:endParaRPr>
            </a:p>
          </p:txBody>
        </p:sp>
      </p:grpSp>
      <p:sp>
        <p:nvSpPr>
          <p:cNvPr id="54" name="Titre 1"/>
          <p:cNvSpPr txBox="1">
            <a:spLocks/>
          </p:cNvSpPr>
          <p:nvPr/>
        </p:nvSpPr>
        <p:spPr>
          <a:xfrm>
            <a:off x="582058" y="126688"/>
            <a:ext cx="1096178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12" b="1" kern="1200">
                <a:solidFill>
                  <a:schemeClr val="tx1"/>
                </a:solidFill>
                <a:latin typeface="Helvetica Neue"/>
                <a:ea typeface="Helvetica Neue"/>
                <a:cs typeface="Helvetica Neue"/>
                <a:sym typeface="Helvetica Neue"/>
              </a:defRPr>
            </a:lvl1pPr>
          </a:lstStyle>
          <a:p>
            <a:r>
              <a:rPr lang="fr-FR" sz="3200" i="1" dirty="0" smtClean="0">
                <a:latin typeface="Times New Roman" panose="02020603050405020304" pitchFamily="18" charset="0"/>
                <a:cs typeface="Times New Roman" panose="02020603050405020304" pitchFamily="18" charset="0"/>
              </a:rPr>
              <a:t>3. Partenariat avec les têtes de réseau :</a:t>
            </a:r>
            <a:endParaRPr lang="fr-F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9789801"/>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cstate="print"/>
          <a:stretch>
            <a:fillRect/>
          </a:stretch>
        </a:blipFill>
      </a:spPr>
      <a:bodyPr wrap="square" lIns="0" tIns="0" rIns="0" bIns="0" rtlCol="0">
        <a:noAutofit/>
      </a:bodyPr>
      <a:lstStyle>
        <a:defPPr>
          <a:defRPr/>
        </a:defPPr>
      </a:lst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7632</TotalTime>
  <Words>1137</Words>
  <Application>Microsoft Office PowerPoint</Application>
  <PresentationFormat>Personnalisé</PresentationFormat>
  <Paragraphs>173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Gouvernance rénovée et fédératrice :</vt:lpstr>
      <vt:lpstr>Nouvelle approche:</vt:lpstr>
      <vt:lpstr>1. Redéfinition des rôles des organes de gouvernance:</vt:lpstr>
      <vt:lpstr>1. Redéfinition des rôles des organes de gouvernance:</vt:lpstr>
      <vt:lpstr>Diapositive 6</vt:lpstr>
      <vt:lpstr>Diapositive 7</vt:lpstr>
      <vt:lpstr>Diapositive 8</vt:lpstr>
      <vt:lpstr>Diapositive 9</vt:lpstr>
      <vt:lpstr>Diapositive 10</vt:lpstr>
      <vt:lpstr>Questions à débattre:</vt:lpstr>
      <vt:lpstr>Favoriser la mise en réseau et la création d’écosystèmes de développement humain, autour de partenaires « têtes de réseau »</vt:lpstr>
      <vt:lpstr>2. Nouveaux outils assurant la pertinence, la cohérence et l’efficacité de l’action de l’INDH: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Nabila Bouchmal</dc:creator>
  <cp:lastModifiedBy>MININT</cp:lastModifiedBy>
  <cp:revision>57</cp:revision>
  <dcterms:created xsi:type="dcterms:W3CDTF">2018-10-12T08:49:46Z</dcterms:created>
  <dcterms:modified xsi:type="dcterms:W3CDTF">2018-11-02T15:42:58Z</dcterms:modified>
</cp:coreProperties>
</file>